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D1674F-B678-4AB2-A3A9-86317BBE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BC48F0-9A3C-4B38-A126-107CE661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711301-0D30-4A33-9EC0-1CE1D43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793ABB-E40C-45B5-AF21-8D797F1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93809F-AEDA-4213-943D-5D7ACA5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6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25FF1A-B388-4370-AA44-AA190E48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EECA02-9A90-4C8F-BDB4-3E2D7D87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973AA3-92B6-4D9E-8E43-E975BA50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CB4967-26C7-4B43-9219-F3C4D849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38598-C628-496C-973A-7951D4C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7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28C32DC-B4A9-43D5-A228-A7F4549A2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AA67DC5-B110-4E57-9FEA-1A1DC06C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3FA778-0473-405B-9226-AFBA297F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35CA58-FACB-46C4-944A-E7EC3516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8BE49D-6429-4F38-8918-481A750E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3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05BCB-06A9-4D88-A39C-EFAC3CFB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60B01-D190-43CD-B3C9-68CB9742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8B056F-EB64-48D0-A627-1C480C54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ED7321-646E-4B21-8E0F-FCEEE744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49C662-AFFB-4A75-9BF8-ABDA84E4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1820C4-DF46-4447-AAC5-459299A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028057-CDA3-4B10-8E81-BB68CDCF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621DA-F1A8-47FF-9926-EA1BCF59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24FC39-079D-4E41-97A0-3ACEC14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319F8D-2598-4E90-9422-6E41D8F4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10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B2751-F518-4239-A38F-46631EBF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10677-6E6B-4BC8-9A3F-76C72F63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95CAEE-7E14-404D-8D6A-746B946F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762231-D5AE-4E89-AE6B-D5125B8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6CCBD0-A129-4D81-B4F7-7EF2AD65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8C3EA4-EC94-4E64-902A-5F518D2A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5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A26B0-FD6C-4289-B39B-7C40DC49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779C4D-1027-4625-909F-F8F59EA0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80E21A-E13B-41BC-8452-A0381EBF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6D2983-810B-4F26-BE49-EB2971192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CB951EF-0D3F-45AD-912F-113E7EEB6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017FBF2-4D00-4C60-82C5-25074261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BCC63BC-3150-4113-95C2-8D6CF67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FC709D1-89AE-41B5-B548-CFA6CF19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98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79E69B-827F-40F2-8997-C40F7A44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F3282B-9A73-437F-B756-8659D080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40B5141-CA28-4D6B-9377-96A1D1D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7DC37B-82D6-4EA8-B2A4-CA86E469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6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56EC38F-6D2F-4129-B39E-A5A1044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E457E4-8DDD-42CA-911B-1F396D1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B4972F2-2FC9-41C8-A516-F110502F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78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5D4CE-86F6-41D5-8E08-6CDA976F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69E0BE-F9CD-4284-8E07-12897F5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1A855FB-3D4D-437E-9AF5-EBB1AC5F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6B195-6A03-4F1A-AED5-142CDAD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5B2BE61-6ABD-4579-8DE7-EC41911A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809257-4288-41FD-B2F5-6E2BFD4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4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35281-5E49-40C3-B217-02DA1D3C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E56455-DD3A-41CF-B16D-4163CB3B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F57177-C6C5-4784-8166-14404485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3E8E7A-17B4-4CA2-8933-404C362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793627-98D6-4116-8652-B4B57E51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87616B5-40D6-456A-A534-475C0C44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32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5E7ACB5-84A3-49DD-8F46-3863A008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8B6221-8750-4D76-9E90-67B8DB08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5143F9-0BDF-455E-BC00-E068773F3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BF9-F1A0-44BD-82B2-9F4A6E94A321}" type="datetimeFigureOut">
              <a:rPr lang="pl-PL" smtClean="0"/>
              <a:t>20-04-2021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B8654B-2B6C-40DF-B533-B82E4625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48C6C1-70C5-4377-83EE-736EC9C0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3028-3013-448E-9D97-104F23FCB4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2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2FF61-CF82-4A14-84E1-3FC31FAD3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Kwerendy</a:t>
            </a:r>
          </a:p>
        </p:txBody>
      </p:sp>
    </p:spTree>
    <p:extLst>
      <p:ext uri="{BB962C8B-B14F-4D97-AF65-F5344CB8AC3E}">
        <p14:creationId xmlns:p14="http://schemas.microsoft.com/office/powerpoint/2010/main" val="2704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9FFE7FD-7F72-45FB-B96D-27FEDBDD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6" y="1894411"/>
            <a:ext cx="3514725" cy="140017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6A9E7A4-F0CB-406F-8D24-E5E5A27A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75" y="3705965"/>
            <a:ext cx="1428750" cy="203835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7C452B8A-AA9D-4440-9099-8FC6BD7D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991" y="213064"/>
            <a:ext cx="6375455" cy="62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C8CA250-F4E4-4C76-8255-518DEFFF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126" y="57197"/>
            <a:ext cx="7286625" cy="672465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0D7C376-C149-4A73-9024-0924DADC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9" y="2130640"/>
            <a:ext cx="4144965" cy="4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az 22">
            <a:extLst>
              <a:ext uri="{FF2B5EF4-FFF2-40B4-BE49-F238E27FC236}">
                <a16:creationId xmlns:a16="http://schemas.microsoft.com/office/drawing/2014/main" id="{DEB8652D-30C3-485C-8649-D0E95DDC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0"/>
            <a:ext cx="7096125" cy="67437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7A35439-15D9-4C8B-AFAE-A14DE540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5057"/>
            <a:ext cx="1390650" cy="20097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77D14EA-0549-46D3-9E66-641A64D28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9" y="1504580"/>
            <a:ext cx="5248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B93F3D7-222A-4F53-9FF7-C0C70A62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02" y="133350"/>
            <a:ext cx="5715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02635D0-3FE0-4E7F-A222-0FFCB100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41" y="3215889"/>
            <a:ext cx="3609975" cy="143827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65C1EAA-F0AD-42A4-9623-921412EA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35" y="1143555"/>
            <a:ext cx="5898519" cy="51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C57132-A7D2-4685-BFA5-E9A1B73D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64" y="1894529"/>
            <a:ext cx="7555640" cy="35882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C436AE-D226-480D-A197-1E9DCCD9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5" y="1690688"/>
            <a:ext cx="2895633" cy="463617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3437278-5F2E-45A4-8E43-6D3DA68F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33" y="4797425"/>
            <a:ext cx="2124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96" y="427270"/>
            <a:ext cx="4288701" cy="60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B1A3E1BEDD1994881BB7AF60A196AF8" ma:contentTypeVersion="9" ma:contentTypeDescription="Utwórz nowy dokument." ma:contentTypeScope="" ma:versionID="d870b946d0d98903f3141654f9ac7d27">
  <xsd:schema xmlns:xsd="http://www.w3.org/2001/XMLSchema" xmlns:xs="http://www.w3.org/2001/XMLSchema" xmlns:p="http://schemas.microsoft.com/office/2006/metadata/properties" xmlns:ns3="b7af6943-12c8-40a0-baa0-bffffcecbd02" xmlns:ns4="592e9645-96e4-41ff-b950-28f8cbb663aa" targetNamespace="http://schemas.microsoft.com/office/2006/metadata/properties" ma:root="true" ma:fieldsID="fc3e1aeec525d6589f0aed45056e83b5" ns3:_="" ns4:_="">
    <xsd:import namespace="b7af6943-12c8-40a0-baa0-bffffcecbd02"/>
    <xsd:import namespace="592e9645-96e4-41ff-b950-28f8cbb663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f6943-12c8-40a0-baa0-bffffcecbd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e9645-96e4-41ff-b950-28f8cbb663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48CA77-0DE9-4DCB-B6E3-2A32BC645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f6943-12c8-40a0-baa0-bffffcecbd02"/>
    <ds:schemaRef ds:uri="592e9645-96e4-41ff-b950-28f8cbb663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D9E32-B423-4941-A88A-53BBDBEDD767}">
  <ds:schemaRefs>
    <ds:schemaRef ds:uri="http://schemas.microsoft.com/office/2006/documentManagement/types"/>
    <ds:schemaRef ds:uri="592e9645-96e4-41ff-b950-28f8cbb663aa"/>
    <ds:schemaRef ds:uri="http://purl.org/dc/dcmitype/"/>
    <ds:schemaRef ds:uri="http://schemas.microsoft.com/office/infopath/2007/PartnerControls"/>
    <ds:schemaRef ds:uri="b7af6943-12c8-40a0-baa0-bffffcecbd0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6669AC-BCAE-4E81-9C59-DC2809C527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</Words>
  <Application>Microsoft Office PowerPoint</Application>
  <PresentationFormat>Panoramiczny</PresentationFormat>
  <Paragraphs>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Kwerendy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Dobrowolska Julia</dc:creator>
  <cp:lastModifiedBy>Dobrowolska Julia</cp:lastModifiedBy>
  <cp:revision>29</cp:revision>
  <dcterms:created xsi:type="dcterms:W3CDTF">2021-04-13T08:24:25Z</dcterms:created>
  <dcterms:modified xsi:type="dcterms:W3CDTF">2021-04-20T10:00:22Z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0x010100FB1A3E1BEDD1994881BB7AF60A196AF8</vt:lpwstr>
  </property>
</Properties>
</file>