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9"/>
  </p:notesMasterIdLst>
  <p:sldIdLst>
    <p:sldId id="256" r:id="rId2"/>
    <p:sldId id="258" r:id="rId3"/>
    <p:sldId id="295" r:id="rId4"/>
    <p:sldId id="288" r:id="rId5"/>
    <p:sldId id="290" r:id="rId6"/>
    <p:sldId id="291" r:id="rId7"/>
    <p:sldId id="275" r:id="rId8"/>
    <p:sldId id="276" r:id="rId9"/>
    <p:sldId id="257" r:id="rId10"/>
    <p:sldId id="259" r:id="rId11"/>
    <p:sldId id="260" r:id="rId12"/>
    <p:sldId id="294" r:id="rId13"/>
    <p:sldId id="261" r:id="rId14"/>
    <p:sldId id="262" r:id="rId15"/>
    <p:sldId id="293" r:id="rId16"/>
    <p:sldId id="263" r:id="rId17"/>
    <p:sldId id="264" r:id="rId18"/>
    <p:sldId id="267" r:id="rId19"/>
    <p:sldId id="269" r:id="rId20"/>
    <p:sldId id="270" r:id="rId21"/>
    <p:sldId id="266" r:id="rId22"/>
    <p:sldId id="271" r:id="rId23"/>
    <p:sldId id="272" r:id="rId24"/>
    <p:sldId id="273" r:id="rId25"/>
    <p:sldId id="274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09F043-53F5-42EC-8ED0-1A39E5E2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1070E-947F-4F5B-9274-E70C9A66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Rodzaj przedsiębiorstwa, model biznesowy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D314D2-F5AE-4121-97C8-A864CF90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768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34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35</a:t>
            </a:fld>
            <a:endParaRPr lang="pl-PL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37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3860A13-0449-4FDF-9049-80B8F3CC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407" y="2743200"/>
            <a:ext cx="11753069" cy="3073138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405</TotalTime>
  <Words>1332</Words>
  <Application>Microsoft Office PowerPoint</Application>
  <PresentationFormat>Panoramiczny</PresentationFormat>
  <Paragraphs>243</Paragraphs>
  <Slides>37</Slides>
  <Notes>0</Notes>
  <HiddenSlides>14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5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Prezentacja programu PowerPoint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Kryń Dawid</cp:lastModifiedBy>
  <cp:revision>58</cp:revision>
  <dcterms:created xsi:type="dcterms:W3CDTF">2021-03-15T18:38:16Z</dcterms:created>
  <dcterms:modified xsi:type="dcterms:W3CDTF">2021-04-28T19:49:01Z</dcterms:modified>
</cp:coreProperties>
</file>