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6" r:id="rId1"/>
  </p:sldMasterIdLst>
  <p:notesMasterIdLst>
    <p:notesMasterId r:id="rId38"/>
  </p:notesMasterIdLst>
  <p:sldIdLst>
    <p:sldId id="256" r:id="rId2"/>
    <p:sldId id="258" r:id="rId3"/>
    <p:sldId id="288" r:id="rId4"/>
    <p:sldId id="290" r:id="rId5"/>
    <p:sldId id="291" r:id="rId6"/>
    <p:sldId id="275" r:id="rId7"/>
    <p:sldId id="276" r:id="rId8"/>
    <p:sldId id="257" r:id="rId9"/>
    <p:sldId id="259" r:id="rId10"/>
    <p:sldId id="260" r:id="rId11"/>
    <p:sldId id="294" r:id="rId12"/>
    <p:sldId id="261" r:id="rId13"/>
    <p:sldId id="262" r:id="rId14"/>
    <p:sldId id="293" r:id="rId15"/>
    <p:sldId id="263" r:id="rId16"/>
    <p:sldId id="264" r:id="rId17"/>
    <p:sldId id="267" r:id="rId18"/>
    <p:sldId id="269" r:id="rId19"/>
    <p:sldId id="270" r:id="rId20"/>
    <p:sldId id="266" r:id="rId21"/>
    <p:sldId id="271" r:id="rId22"/>
    <p:sldId id="272" r:id="rId23"/>
    <p:sldId id="273" r:id="rId24"/>
    <p:sldId id="274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92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17E9E4F-AA6D-4C42-960B-762624E6208B}" v="2" dt="2021-04-28T12:55:18.9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77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70DB449-187B-4D70-8CE4-4E9FB03DC7BD}" type="doc">
      <dgm:prSet loTypeId="urn:microsoft.com/office/officeart/2005/8/layout/radial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l-PL"/>
        </a:p>
      </dgm:t>
    </dgm:pt>
    <dgm:pt modelId="{559FDBB8-ADEB-4733-B963-129FB45ECF79}">
      <dgm:prSet phldrT="[Tekst]"/>
      <dgm:spPr/>
      <dgm:t>
        <a:bodyPr/>
        <a:lstStyle/>
        <a:p>
          <a:r>
            <a:rPr lang="pl-PL"/>
            <a:t>Projekt systemu wspomagającego zarządzanie drukarnią 3D</a:t>
          </a:r>
        </a:p>
      </dgm:t>
    </dgm:pt>
    <dgm:pt modelId="{F6BAB40E-4980-4F66-8C7D-8E367F0F24EB}" type="parTrans" cxnId="{93256C88-8534-418E-BE2E-CD6763BDC334}">
      <dgm:prSet/>
      <dgm:spPr/>
      <dgm:t>
        <a:bodyPr/>
        <a:lstStyle/>
        <a:p>
          <a:endParaRPr lang="pl-PL"/>
        </a:p>
      </dgm:t>
    </dgm:pt>
    <dgm:pt modelId="{52696B2B-697D-41F0-AB0C-0F9BDA760BA7}" type="sibTrans" cxnId="{93256C88-8534-418E-BE2E-CD6763BDC334}">
      <dgm:prSet/>
      <dgm:spPr/>
      <dgm:t>
        <a:bodyPr/>
        <a:lstStyle/>
        <a:p>
          <a:endParaRPr lang="pl-PL"/>
        </a:p>
      </dgm:t>
    </dgm:pt>
    <dgm:pt modelId="{06B87CC7-3E27-4B97-B8A4-C61909D74E13}">
      <dgm:prSet phldrT="[Tekst]" custT="1"/>
      <dgm:spPr/>
      <dgm:t>
        <a:bodyPr/>
        <a:lstStyle/>
        <a:p>
          <a:r>
            <a:rPr lang="pl-PL" sz="1050"/>
            <a:t>Dział produkcyjny</a:t>
          </a:r>
        </a:p>
      </dgm:t>
    </dgm:pt>
    <dgm:pt modelId="{0AFB95E3-21E1-44B7-B5C9-8302B55CCA4F}" type="parTrans" cxnId="{8AD014ED-E37B-4DF4-9B30-A50D7FDABCD5}">
      <dgm:prSet/>
      <dgm:spPr/>
      <dgm:t>
        <a:bodyPr/>
        <a:lstStyle/>
        <a:p>
          <a:endParaRPr lang="pl-PL"/>
        </a:p>
      </dgm:t>
    </dgm:pt>
    <dgm:pt modelId="{872A18EC-04F2-44DE-A2FB-2E09C42E2D5D}" type="sibTrans" cxnId="{8AD014ED-E37B-4DF4-9B30-A50D7FDABCD5}">
      <dgm:prSet/>
      <dgm:spPr/>
      <dgm:t>
        <a:bodyPr/>
        <a:lstStyle/>
        <a:p>
          <a:endParaRPr lang="pl-PL"/>
        </a:p>
      </dgm:t>
    </dgm:pt>
    <dgm:pt modelId="{02E7E825-140E-43EC-B79A-C52A5DCE7D61}">
      <dgm:prSet phldrT="[Tekst]" custT="1"/>
      <dgm:spPr/>
      <dgm:t>
        <a:bodyPr/>
        <a:lstStyle/>
        <a:p>
          <a:r>
            <a:rPr lang="pl-PL" sz="1050"/>
            <a:t>Dział magazynowy</a:t>
          </a:r>
        </a:p>
      </dgm:t>
    </dgm:pt>
    <dgm:pt modelId="{83E944A5-3412-4080-A24D-8298F217D083}" type="parTrans" cxnId="{2A5D6E90-2D50-4B0D-9036-FE12F902DB75}">
      <dgm:prSet/>
      <dgm:spPr/>
      <dgm:t>
        <a:bodyPr/>
        <a:lstStyle/>
        <a:p>
          <a:endParaRPr lang="pl-PL"/>
        </a:p>
      </dgm:t>
    </dgm:pt>
    <dgm:pt modelId="{44E21475-6859-4704-9EEF-0B94A2EC9A9D}" type="sibTrans" cxnId="{2A5D6E90-2D50-4B0D-9036-FE12F902DB75}">
      <dgm:prSet/>
      <dgm:spPr/>
      <dgm:t>
        <a:bodyPr/>
        <a:lstStyle/>
        <a:p>
          <a:endParaRPr lang="pl-PL"/>
        </a:p>
      </dgm:t>
    </dgm:pt>
    <dgm:pt modelId="{AB55B4F5-A194-47C7-B4CF-ADF6737BB6AE}">
      <dgm:prSet phldrT="[Tekst]" custT="1"/>
      <dgm:spPr/>
      <dgm:t>
        <a:bodyPr/>
        <a:lstStyle/>
        <a:p>
          <a:r>
            <a:rPr lang="pl-PL" sz="1050"/>
            <a:t>Logistyka</a:t>
          </a:r>
        </a:p>
      </dgm:t>
    </dgm:pt>
    <dgm:pt modelId="{C552946B-6743-4457-BC0F-68BAD10C6480}" type="parTrans" cxnId="{79F4A9D4-022E-4C5B-8516-9E4D81E7357E}">
      <dgm:prSet/>
      <dgm:spPr/>
      <dgm:t>
        <a:bodyPr/>
        <a:lstStyle/>
        <a:p>
          <a:endParaRPr lang="pl-PL"/>
        </a:p>
      </dgm:t>
    </dgm:pt>
    <dgm:pt modelId="{6CAEA92A-0581-48AF-B0BC-1CF20BCA45C3}" type="sibTrans" cxnId="{79F4A9D4-022E-4C5B-8516-9E4D81E7357E}">
      <dgm:prSet/>
      <dgm:spPr/>
      <dgm:t>
        <a:bodyPr/>
        <a:lstStyle/>
        <a:p>
          <a:endParaRPr lang="pl-PL"/>
        </a:p>
      </dgm:t>
    </dgm:pt>
    <dgm:pt modelId="{1436F71B-DB12-40AC-8E9E-7262B9560709}">
      <dgm:prSet phldrT="[Tekst]" custT="1"/>
      <dgm:spPr/>
      <dgm:t>
        <a:bodyPr/>
        <a:lstStyle/>
        <a:p>
          <a:r>
            <a:rPr lang="pl-PL" sz="1050"/>
            <a:t>Planowanie produkcji</a:t>
          </a:r>
        </a:p>
      </dgm:t>
    </dgm:pt>
    <dgm:pt modelId="{B577DC8F-4037-46E3-BFC7-9885837F6A12}" type="parTrans" cxnId="{76FED568-E381-4FF3-845A-D82360FDE9BF}">
      <dgm:prSet/>
      <dgm:spPr/>
      <dgm:t>
        <a:bodyPr/>
        <a:lstStyle/>
        <a:p>
          <a:endParaRPr lang="pl-PL"/>
        </a:p>
      </dgm:t>
    </dgm:pt>
    <dgm:pt modelId="{41DCE293-27E1-4A7D-B505-A9BED7EE6A8E}" type="sibTrans" cxnId="{76FED568-E381-4FF3-845A-D82360FDE9BF}">
      <dgm:prSet/>
      <dgm:spPr/>
      <dgm:t>
        <a:bodyPr/>
        <a:lstStyle/>
        <a:p>
          <a:endParaRPr lang="pl-PL"/>
        </a:p>
      </dgm:t>
    </dgm:pt>
    <dgm:pt modelId="{9B2E8418-4335-4AEF-B965-FD37A13CFFAA}">
      <dgm:prSet phldrT="[Tekst]" custT="1"/>
      <dgm:spPr/>
      <dgm:t>
        <a:bodyPr/>
        <a:lstStyle/>
        <a:p>
          <a:r>
            <a:rPr lang="pl-PL" sz="1050"/>
            <a:t>Warsztat</a:t>
          </a:r>
        </a:p>
      </dgm:t>
    </dgm:pt>
    <dgm:pt modelId="{FCF0207B-4476-42B0-9953-B90F16792CEA}" type="parTrans" cxnId="{47660C06-0651-4AA8-BEF2-FA9125863022}">
      <dgm:prSet/>
      <dgm:spPr/>
      <dgm:t>
        <a:bodyPr/>
        <a:lstStyle/>
        <a:p>
          <a:endParaRPr lang="pl-PL"/>
        </a:p>
      </dgm:t>
    </dgm:pt>
    <dgm:pt modelId="{3E5C1A17-6806-4E52-ABFA-ADE1BA439CD0}" type="sibTrans" cxnId="{47660C06-0651-4AA8-BEF2-FA9125863022}">
      <dgm:prSet/>
      <dgm:spPr/>
      <dgm:t>
        <a:bodyPr/>
        <a:lstStyle/>
        <a:p>
          <a:endParaRPr lang="pl-PL"/>
        </a:p>
      </dgm:t>
    </dgm:pt>
    <dgm:pt modelId="{83A9962B-F74B-4291-AC71-D9A91CD5A0A4}">
      <dgm:prSet phldrT="[Tekst]" custT="1"/>
      <dgm:spPr/>
      <dgm:t>
        <a:bodyPr/>
        <a:lstStyle/>
        <a:p>
          <a:r>
            <a:rPr lang="pl-PL" sz="1050"/>
            <a:t>Obsługa techniczna</a:t>
          </a:r>
        </a:p>
      </dgm:t>
    </dgm:pt>
    <dgm:pt modelId="{253E2E38-CBD1-4B76-9401-9CE349DB8FE3}" type="parTrans" cxnId="{E4F08F85-43BB-4142-8AF2-3CD3E8C76B34}">
      <dgm:prSet/>
      <dgm:spPr/>
      <dgm:t>
        <a:bodyPr/>
        <a:lstStyle/>
        <a:p>
          <a:endParaRPr lang="pl-PL"/>
        </a:p>
      </dgm:t>
    </dgm:pt>
    <dgm:pt modelId="{3239D6B6-F41D-4C9A-AD4F-906227BBA834}" type="sibTrans" cxnId="{E4F08F85-43BB-4142-8AF2-3CD3E8C76B34}">
      <dgm:prSet/>
      <dgm:spPr/>
      <dgm:t>
        <a:bodyPr/>
        <a:lstStyle/>
        <a:p>
          <a:endParaRPr lang="pl-PL"/>
        </a:p>
      </dgm:t>
    </dgm:pt>
    <dgm:pt modelId="{AA28AEBD-E3C7-479B-BD35-3F6CEE11CAF3}">
      <dgm:prSet phldrT="[Tekst]" custT="1"/>
      <dgm:spPr/>
      <dgm:t>
        <a:bodyPr/>
        <a:lstStyle/>
        <a:p>
          <a:r>
            <a:rPr lang="pl-PL" sz="1050"/>
            <a:t>Klient</a:t>
          </a:r>
        </a:p>
      </dgm:t>
    </dgm:pt>
    <dgm:pt modelId="{7A9307C9-DD3B-4744-AFB5-E8FCAEE52AAF}" type="parTrans" cxnId="{AFDD30FC-24CC-4129-8CBA-D3374027E73D}">
      <dgm:prSet/>
      <dgm:spPr/>
      <dgm:t>
        <a:bodyPr/>
        <a:lstStyle/>
        <a:p>
          <a:endParaRPr lang="pl-PL"/>
        </a:p>
      </dgm:t>
    </dgm:pt>
    <dgm:pt modelId="{58715EE7-7541-4E82-B753-D2497C5F1C64}" type="sibTrans" cxnId="{AFDD30FC-24CC-4129-8CBA-D3374027E73D}">
      <dgm:prSet/>
      <dgm:spPr/>
      <dgm:t>
        <a:bodyPr/>
        <a:lstStyle/>
        <a:p>
          <a:endParaRPr lang="pl-PL"/>
        </a:p>
      </dgm:t>
    </dgm:pt>
    <dgm:pt modelId="{9F2C8617-6847-403D-B294-53B0DDB39F91}">
      <dgm:prSet phldrT="[Tekst]" custT="1"/>
      <dgm:spPr/>
      <dgm:t>
        <a:bodyPr/>
        <a:lstStyle/>
        <a:p>
          <a:r>
            <a:rPr lang="pl-PL" sz="1050"/>
            <a:t>Typ elementu produkowanego</a:t>
          </a:r>
        </a:p>
      </dgm:t>
    </dgm:pt>
    <dgm:pt modelId="{F7CB8758-84A0-4F71-81D3-E3CA3F958D87}" type="parTrans" cxnId="{5EA8CA4B-A389-4438-9B62-0F83594634DC}">
      <dgm:prSet/>
      <dgm:spPr/>
      <dgm:t>
        <a:bodyPr/>
        <a:lstStyle/>
        <a:p>
          <a:endParaRPr lang="pl-PL"/>
        </a:p>
      </dgm:t>
    </dgm:pt>
    <dgm:pt modelId="{29EE9B31-7D84-439F-8C61-ABAE4ABE2591}" type="sibTrans" cxnId="{5EA8CA4B-A389-4438-9B62-0F83594634DC}">
      <dgm:prSet/>
      <dgm:spPr/>
      <dgm:t>
        <a:bodyPr/>
        <a:lstStyle/>
        <a:p>
          <a:endParaRPr lang="pl-PL"/>
        </a:p>
      </dgm:t>
    </dgm:pt>
    <dgm:pt modelId="{2B36E721-DCE0-4F28-B117-F4AC1EF3F4C2}">
      <dgm:prSet phldrT="[Tekst]" custT="1"/>
      <dgm:spPr/>
      <dgm:t>
        <a:bodyPr/>
        <a:lstStyle/>
        <a:p>
          <a:r>
            <a:rPr lang="pl-PL" sz="1050"/>
            <a:t>Dział zarządzania</a:t>
          </a:r>
        </a:p>
      </dgm:t>
    </dgm:pt>
    <dgm:pt modelId="{96971F00-9A31-4CDE-A917-6B4D1683C856}" type="parTrans" cxnId="{9CE1AC99-2A8A-41D4-A2E7-0B27B3898702}">
      <dgm:prSet/>
      <dgm:spPr/>
      <dgm:t>
        <a:bodyPr/>
        <a:lstStyle/>
        <a:p>
          <a:endParaRPr lang="pl-PL"/>
        </a:p>
      </dgm:t>
    </dgm:pt>
    <dgm:pt modelId="{676AFB2D-4D6F-40EC-955D-27B193D266EE}" type="sibTrans" cxnId="{9CE1AC99-2A8A-41D4-A2E7-0B27B3898702}">
      <dgm:prSet/>
      <dgm:spPr/>
      <dgm:t>
        <a:bodyPr/>
        <a:lstStyle/>
        <a:p>
          <a:endParaRPr lang="pl-PL"/>
        </a:p>
      </dgm:t>
    </dgm:pt>
    <dgm:pt modelId="{0633CEE9-3027-429C-A87B-35046FA35B71}">
      <dgm:prSet phldrT="[Tekst]" custT="1"/>
      <dgm:spPr/>
      <dgm:t>
        <a:bodyPr/>
        <a:lstStyle/>
        <a:p>
          <a:r>
            <a:rPr lang="pl-PL" sz="1050"/>
            <a:t>Użytkownik</a:t>
          </a:r>
        </a:p>
      </dgm:t>
    </dgm:pt>
    <dgm:pt modelId="{96307DBE-98AE-45C0-953C-0FF326B32B70}" type="parTrans" cxnId="{023C3DBD-0C0C-4976-B436-6320BC410922}">
      <dgm:prSet/>
      <dgm:spPr/>
      <dgm:t>
        <a:bodyPr/>
        <a:lstStyle/>
        <a:p>
          <a:endParaRPr lang="pl-PL"/>
        </a:p>
      </dgm:t>
    </dgm:pt>
    <dgm:pt modelId="{3E40638E-80A8-4A86-B778-B4A626842D13}" type="sibTrans" cxnId="{023C3DBD-0C0C-4976-B436-6320BC410922}">
      <dgm:prSet/>
      <dgm:spPr/>
      <dgm:t>
        <a:bodyPr/>
        <a:lstStyle/>
        <a:p>
          <a:endParaRPr lang="pl-PL"/>
        </a:p>
      </dgm:t>
    </dgm:pt>
    <dgm:pt modelId="{21B1D48B-984E-4649-B193-BBFD3E5CCFA1}">
      <dgm:prSet phldrT="[Tekst]" custT="1"/>
      <dgm:spPr/>
      <dgm:t>
        <a:bodyPr/>
        <a:lstStyle/>
        <a:p>
          <a:r>
            <a:rPr lang="pl-PL" sz="1050"/>
            <a:t>Kontrola jakości</a:t>
          </a:r>
        </a:p>
      </dgm:t>
    </dgm:pt>
    <dgm:pt modelId="{63D13790-2500-460C-844C-E740C8F15246}" type="parTrans" cxnId="{67882BFF-E2F8-4540-9D15-7C121D06F131}">
      <dgm:prSet/>
      <dgm:spPr/>
      <dgm:t>
        <a:bodyPr/>
        <a:lstStyle/>
        <a:p>
          <a:endParaRPr lang="pl-PL"/>
        </a:p>
      </dgm:t>
    </dgm:pt>
    <dgm:pt modelId="{491E2083-5A35-4443-A7E9-9FC4ECD4DE77}" type="sibTrans" cxnId="{67882BFF-E2F8-4540-9D15-7C121D06F131}">
      <dgm:prSet/>
      <dgm:spPr/>
      <dgm:t>
        <a:bodyPr/>
        <a:lstStyle/>
        <a:p>
          <a:endParaRPr lang="pl-PL"/>
        </a:p>
      </dgm:t>
    </dgm:pt>
    <dgm:pt modelId="{A5B4D318-EDF1-48C2-883A-9CA771FC752F}">
      <dgm:prSet phldrT="[Tekst]" custT="1"/>
      <dgm:spPr/>
      <dgm:t>
        <a:bodyPr/>
        <a:lstStyle/>
        <a:p>
          <a:r>
            <a:rPr lang="pl-PL" sz="1050"/>
            <a:t>Zamówienia i oferty</a:t>
          </a:r>
        </a:p>
      </dgm:t>
    </dgm:pt>
    <dgm:pt modelId="{CE0A6BC4-48E8-4336-8485-5DC2D4448850}" type="parTrans" cxnId="{5BF633BA-5581-478A-B08D-1141D406F814}">
      <dgm:prSet/>
      <dgm:spPr/>
      <dgm:t>
        <a:bodyPr/>
        <a:lstStyle/>
        <a:p>
          <a:endParaRPr lang="pl-PL"/>
        </a:p>
      </dgm:t>
    </dgm:pt>
    <dgm:pt modelId="{88225B00-21C1-43A7-A7EB-13F4598BDD70}" type="sibTrans" cxnId="{5BF633BA-5581-478A-B08D-1141D406F814}">
      <dgm:prSet/>
      <dgm:spPr/>
      <dgm:t>
        <a:bodyPr/>
        <a:lstStyle/>
        <a:p>
          <a:endParaRPr lang="pl-PL"/>
        </a:p>
      </dgm:t>
    </dgm:pt>
    <dgm:pt modelId="{13903C6A-8C6A-407C-A100-C1D77DF35181}">
      <dgm:prSet phldrT="[Tekst]" custT="1"/>
      <dgm:spPr/>
      <dgm:t>
        <a:bodyPr/>
        <a:lstStyle/>
        <a:p>
          <a:r>
            <a:rPr lang="pl-PL" sz="1050"/>
            <a:t>Księgowość</a:t>
          </a:r>
        </a:p>
      </dgm:t>
    </dgm:pt>
    <dgm:pt modelId="{50343529-B609-4CD2-92DD-876B67F1D562}" type="parTrans" cxnId="{532BD377-E725-4B6A-BF8B-1AD70D1BF35C}">
      <dgm:prSet/>
      <dgm:spPr/>
      <dgm:t>
        <a:bodyPr/>
        <a:lstStyle/>
        <a:p>
          <a:endParaRPr lang="pl-PL"/>
        </a:p>
      </dgm:t>
    </dgm:pt>
    <dgm:pt modelId="{6E3669F8-10C8-474A-B41E-43DB3CA0EC13}" type="sibTrans" cxnId="{532BD377-E725-4B6A-BF8B-1AD70D1BF35C}">
      <dgm:prSet/>
      <dgm:spPr/>
      <dgm:t>
        <a:bodyPr/>
        <a:lstStyle/>
        <a:p>
          <a:endParaRPr lang="pl-PL"/>
        </a:p>
      </dgm:t>
    </dgm:pt>
    <dgm:pt modelId="{AC8F8E05-892A-4D8F-8A5D-50968FE7E6F7}">
      <dgm:prSet phldrT="[Tekst]" custT="1"/>
      <dgm:spPr/>
      <dgm:t>
        <a:bodyPr/>
        <a:lstStyle/>
        <a:p>
          <a:r>
            <a:rPr lang="pl-PL" sz="1050"/>
            <a:t>Produkt</a:t>
          </a:r>
        </a:p>
      </dgm:t>
    </dgm:pt>
    <dgm:pt modelId="{43B6EF14-0155-49BD-B268-772C958925EA}" type="parTrans" cxnId="{263C7B7F-D2DB-44DF-8163-713CCD6365F3}">
      <dgm:prSet/>
      <dgm:spPr/>
      <dgm:t>
        <a:bodyPr/>
        <a:lstStyle/>
        <a:p>
          <a:endParaRPr lang="pl-PL"/>
        </a:p>
      </dgm:t>
    </dgm:pt>
    <dgm:pt modelId="{9A68DDF4-1944-44C9-AC87-1BD533A9669B}" type="sibTrans" cxnId="{263C7B7F-D2DB-44DF-8163-713CCD6365F3}">
      <dgm:prSet/>
      <dgm:spPr/>
      <dgm:t>
        <a:bodyPr/>
        <a:lstStyle/>
        <a:p>
          <a:endParaRPr lang="pl-PL"/>
        </a:p>
      </dgm:t>
    </dgm:pt>
    <dgm:pt modelId="{5C590D99-BC0F-4B3C-90A4-06BAC41B9AD0}">
      <dgm:prSet phldrT="[Tekst]" custT="1"/>
      <dgm:spPr/>
      <dgm:t>
        <a:bodyPr/>
        <a:lstStyle/>
        <a:p>
          <a:r>
            <a:rPr lang="pl-PL" sz="1050"/>
            <a:t>Substrat</a:t>
          </a:r>
        </a:p>
      </dgm:t>
    </dgm:pt>
    <dgm:pt modelId="{514A3526-3A7E-4EA3-96E0-E24A36998CE4}" type="parTrans" cxnId="{D457A0DC-8A71-4A9B-83FB-85464724DD43}">
      <dgm:prSet/>
      <dgm:spPr/>
      <dgm:t>
        <a:bodyPr/>
        <a:lstStyle/>
        <a:p>
          <a:endParaRPr lang="pl-PL"/>
        </a:p>
      </dgm:t>
    </dgm:pt>
    <dgm:pt modelId="{26BDB295-5DD1-4D27-BB5B-0A627F16BE13}" type="sibTrans" cxnId="{D457A0DC-8A71-4A9B-83FB-85464724DD43}">
      <dgm:prSet/>
      <dgm:spPr/>
      <dgm:t>
        <a:bodyPr/>
        <a:lstStyle/>
        <a:p>
          <a:endParaRPr lang="pl-PL"/>
        </a:p>
      </dgm:t>
    </dgm:pt>
    <dgm:pt modelId="{F2F57376-56B7-4030-A3E8-FEB59EB17E82}" type="pres">
      <dgm:prSet presAssocID="{570DB449-187B-4D70-8CE4-4E9FB03DC7BD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7D1138C4-01FB-4F3C-A1B6-4FB7A4778CBF}" type="pres">
      <dgm:prSet presAssocID="{559FDBB8-ADEB-4733-B963-129FB45ECF79}" presName="centerShape" presStyleLbl="node0" presStyleIdx="0" presStyleCnt="1" custScaleX="192104" custScaleY="160564"/>
      <dgm:spPr/>
    </dgm:pt>
    <dgm:pt modelId="{4038E857-EE6B-4320-8BD3-9357C77B14EE}" type="pres">
      <dgm:prSet presAssocID="{0AFB95E3-21E1-44B7-B5C9-8302B55CCA4F}" presName="Name9" presStyleLbl="parChTrans1D2" presStyleIdx="0" presStyleCnt="15"/>
      <dgm:spPr/>
    </dgm:pt>
    <dgm:pt modelId="{ED93A2B0-2490-4AB9-9105-CE9FB8FEB73F}" type="pres">
      <dgm:prSet presAssocID="{0AFB95E3-21E1-44B7-B5C9-8302B55CCA4F}" presName="connTx" presStyleLbl="parChTrans1D2" presStyleIdx="0" presStyleCnt="15"/>
      <dgm:spPr/>
    </dgm:pt>
    <dgm:pt modelId="{1147BB28-6DDE-4C5C-8778-51D7875E52AC}" type="pres">
      <dgm:prSet presAssocID="{06B87CC7-3E27-4B97-B8A4-C61909D74E13}" presName="node" presStyleLbl="node1" presStyleIdx="0" presStyleCnt="15" custScaleX="150804" custScaleY="135021" custRadScaleRad="99705" custRadScaleInc="12825">
        <dgm:presLayoutVars>
          <dgm:bulletEnabled val="1"/>
        </dgm:presLayoutVars>
      </dgm:prSet>
      <dgm:spPr/>
    </dgm:pt>
    <dgm:pt modelId="{969E33AE-67ED-4EFE-A552-5CA95D8AD1E8}" type="pres">
      <dgm:prSet presAssocID="{83E944A5-3412-4080-A24D-8298F217D083}" presName="Name9" presStyleLbl="parChTrans1D2" presStyleIdx="1" presStyleCnt="15"/>
      <dgm:spPr/>
    </dgm:pt>
    <dgm:pt modelId="{BB832E33-6444-4447-9528-C7252865B168}" type="pres">
      <dgm:prSet presAssocID="{83E944A5-3412-4080-A24D-8298F217D083}" presName="connTx" presStyleLbl="parChTrans1D2" presStyleIdx="1" presStyleCnt="15"/>
      <dgm:spPr/>
    </dgm:pt>
    <dgm:pt modelId="{57CC86BF-D26B-4C4C-BEBF-677542AC3D4A}" type="pres">
      <dgm:prSet presAssocID="{02E7E825-140E-43EC-B79A-C52A5DCE7D61}" presName="node" presStyleLbl="node1" presStyleIdx="1" presStyleCnt="15" custScaleX="141281" custScaleY="135021">
        <dgm:presLayoutVars>
          <dgm:bulletEnabled val="1"/>
        </dgm:presLayoutVars>
      </dgm:prSet>
      <dgm:spPr/>
    </dgm:pt>
    <dgm:pt modelId="{88CCFF3A-3237-422D-91B8-94F35760759A}" type="pres">
      <dgm:prSet presAssocID="{96971F00-9A31-4CDE-A917-6B4D1683C856}" presName="Name9" presStyleLbl="parChTrans1D2" presStyleIdx="2" presStyleCnt="15"/>
      <dgm:spPr/>
    </dgm:pt>
    <dgm:pt modelId="{A7C4E4B6-B570-4A2F-975D-51F5CD985DEA}" type="pres">
      <dgm:prSet presAssocID="{96971F00-9A31-4CDE-A917-6B4D1683C856}" presName="connTx" presStyleLbl="parChTrans1D2" presStyleIdx="2" presStyleCnt="15"/>
      <dgm:spPr/>
    </dgm:pt>
    <dgm:pt modelId="{E7183336-5129-4299-8B7F-149A3592DFCE}" type="pres">
      <dgm:prSet presAssocID="{2B36E721-DCE0-4F28-B117-F4AC1EF3F4C2}" presName="node" presStyleLbl="node1" presStyleIdx="2" presStyleCnt="15" custScaleX="141281" custScaleY="135021">
        <dgm:presLayoutVars>
          <dgm:bulletEnabled val="1"/>
        </dgm:presLayoutVars>
      </dgm:prSet>
      <dgm:spPr/>
    </dgm:pt>
    <dgm:pt modelId="{D7312EC4-71FB-40BF-8500-C0DC50D1A182}" type="pres">
      <dgm:prSet presAssocID="{C552946B-6743-4457-BC0F-68BAD10C6480}" presName="Name9" presStyleLbl="parChTrans1D2" presStyleIdx="3" presStyleCnt="15"/>
      <dgm:spPr/>
    </dgm:pt>
    <dgm:pt modelId="{57DCC2E7-8701-4148-BD26-B075AA549968}" type="pres">
      <dgm:prSet presAssocID="{C552946B-6743-4457-BC0F-68BAD10C6480}" presName="connTx" presStyleLbl="parChTrans1D2" presStyleIdx="3" presStyleCnt="15"/>
      <dgm:spPr/>
    </dgm:pt>
    <dgm:pt modelId="{913C8F73-A098-4B44-9A56-2F454003027D}" type="pres">
      <dgm:prSet presAssocID="{AB55B4F5-A194-47C7-B4CF-ADF6737BB6AE}" presName="node" presStyleLbl="node1" presStyleIdx="3" presStyleCnt="15" custScaleX="141281" custScaleY="135021" custRadScaleRad="100079" custRadScaleInc="-5198">
        <dgm:presLayoutVars>
          <dgm:bulletEnabled val="1"/>
        </dgm:presLayoutVars>
      </dgm:prSet>
      <dgm:spPr/>
    </dgm:pt>
    <dgm:pt modelId="{71CCD542-F44C-4547-A04C-6F3FCC95A989}" type="pres">
      <dgm:prSet presAssocID="{B577DC8F-4037-46E3-BFC7-9885837F6A12}" presName="Name9" presStyleLbl="parChTrans1D2" presStyleIdx="4" presStyleCnt="15"/>
      <dgm:spPr/>
    </dgm:pt>
    <dgm:pt modelId="{0029339F-7240-47EE-9887-3D998749ED98}" type="pres">
      <dgm:prSet presAssocID="{B577DC8F-4037-46E3-BFC7-9885837F6A12}" presName="connTx" presStyleLbl="parChTrans1D2" presStyleIdx="4" presStyleCnt="15"/>
      <dgm:spPr/>
    </dgm:pt>
    <dgm:pt modelId="{9C917AF9-A118-4DCF-A330-6FF613D72DE6}" type="pres">
      <dgm:prSet presAssocID="{1436F71B-DB12-40AC-8E9E-7262B9560709}" presName="node" presStyleLbl="node1" presStyleIdx="4" presStyleCnt="15" custScaleX="141281" custScaleY="135021" custRadScaleRad="99102" custRadScaleInc="-4371">
        <dgm:presLayoutVars>
          <dgm:bulletEnabled val="1"/>
        </dgm:presLayoutVars>
      </dgm:prSet>
      <dgm:spPr/>
    </dgm:pt>
    <dgm:pt modelId="{57A4C6CF-2CE7-4AD9-85DA-D4A5D3C64E31}" type="pres">
      <dgm:prSet presAssocID="{FCF0207B-4476-42B0-9953-B90F16792CEA}" presName="Name9" presStyleLbl="parChTrans1D2" presStyleIdx="5" presStyleCnt="15"/>
      <dgm:spPr/>
    </dgm:pt>
    <dgm:pt modelId="{511ACD1C-ACC8-407F-A36C-F8DEB3C6805A}" type="pres">
      <dgm:prSet presAssocID="{FCF0207B-4476-42B0-9953-B90F16792CEA}" presName="connTx" presStyleLbl="parChTrans1D2" presStyleIdx="5" presStyleCnt="15"/>
      <dgm:spPr/>
    </dgm:pt>
    <dgm:pt modelId="{D64C2272-15FB-408D-BAD0-7DE04B731B7B}" type="pres">
      <dgm:prSet presAssocID="{9B2E8418-4335-4AEF-B965-FD37A13CFFAA}" presName="node" presStyleLbl="node1" presStyleIdx="5" presStyleCnt="15" custScaleX="141281" custScaleY="135021" custRadScaleRad="98468" custRadScaleInc="-1835">
        <dgm:presLayoutVars>
          <dgm:bulletEnabled val="1"/>
        </dgm:presLayoutVars>
      </dgm:prSet>
      <dgm:spPr/>
    </dgm:pt>
    <dgm:pt modelId="{BE53FA4C-877E-40F3-9B5A-06B7959EE05D}" type="pres">
      <dgm:prSet presAssocID="{253E2E38-CBD1-4B76-9401-9CE349DB8FE3}" presName="Name9" presStyleLbl="parChTrans1D2" presStyleIdx="6" presStyleCnt="15"/>
      <dgm:spPr/>
    </dgm:pt>
    <dgm:pt modelId="{92FED3C3-6136-4FC1-A2BD-A7FD986F3EBA}" type="pres">
      <dgm:prSet presAssocID="{253E2E38-CBD1-4B76-9401-9CE349DB8FE3}" presName="connTx" presStyleLbl="parChTrans1D2" presStyleIdx="6" presStyleCnt="15"/>
      <dgm:spPr/>
    </dgm:pt>
    <dgm:pt modelId="{2DEFCA7E-8237-4C41-9135-5C0FCAE5B482}" type="pres">
      <dgm:prSet presAssocID="{83A9962B-F74B-4291-AC71-D9A91CD5A0A4}" presName="node" presStyleLbl="node1" presStyleIdx="6" presStyleCnt="15" custScaleX="141281" custScaleY="135021" custRadScaleRad="98427" custRadScaleInc="1430">
        <dgm:presLayoutVars>
          <dgm:bulletEnabled val="1"/>
        </dgm:presLayoutVars>
      </dgm:prSet>
      <dgm:spPr/>
    </dgm:pt>
    <dgm:pt modelId="{BEBF476A-EC4E-4BCD-A811-F92D8E350C40}" type="pres">
      <dgm:prSet presAssocID="{7A9307C9-DD3B-4744-AFB5-E8FCAEE52AAF}" presName="Name9" presStyleLbl="parChTrans1D2" presStyleIdx="7" presStyleCnt="15"/>
      <dgm:spPr/>
    </dgm:pt>
    <dgm:pt modelId="{75E17073-3A90-4CD1-A259-A2BCD3322383}" type="pres">
      <dgm:prSet presAssocID="{7A9307C9-DD3B-4744-AFB5-E8FCAEE52AAF}" presName="connTx" presStyleLbl="parChTrans1D2" presStyleIdx="7" presStyleCnt="15"/>
      <dgm:spPr/>
    </dgm:pt>
    <dgm:pt modelId="{5B8C40D7-E76D-497C-B7EF-245313A4D437}" type="pres">
      <dgm:prSet presAssocID="{AA28AEBD-E3C7-479B-BD35-3F6CEE11CAF3}" presName="node" presStyleLbl="node1" presStyleIdx="7" presStyleCnt="15" custScaleX="141281" custScaleY="135021" custRadScaleRad="98995" custRadScaleInc="4126">
        <dgm:presLayoutVars>
          <dgm:bulletEnabled val="1"/>
        </dgm:presLayoutVars>
      </dgm:prSet>
      <dgm:spPr/>
    </dgm:pt>
    <dgm:pt modelId="{53170C7C-01B3-4B5C-85AB-4B7338D7BEC6}" type="pres">
      <dgm:prSet presAssocID="{F7CB8758-84A0-4F71-81D3-E3CA3F958D87}" presName="Name9" presStyleLbl="parChTrans1D2" presStyleIdx="8" presStyleCnt="15"/>
      <dgm:spPr/>
    </dgm:pt>
    <dgm:pt modelId="{08FBB40A-14AE-4F4B-99C2-6377ACF8151F}" type="pres">
      <dgm:prSet presAssocID="{F7CB8758-84A0-4F71-81D3-E3CA3F958D87}" presName="connTx" presStyleLbl="parChTrans1D2" presStyleIdx="8" presStyleCnt="15"/>
      <dgm:spPr/>
    </dgm:pt>
    <dgm:pt modelId="{B335DEE7-9B64-4C0B-BA8E-A849E8415712}" type="pres">
      <dgm:prSet presAssocID="{9F2C8617-6847-403D-B294-53B0DDB39F91}" presName="node" presStyleLbl="node1" presStyleIdx="8" presStyleCnt="15" custScaleX="176827" custScaleY="165857" custRadScaleRad="103981" custRadScaleInc="-5808">
        <dgm:presLayoutVars>
          <dgm:bulletEnabled val="1"/>
        </dgm:presLayoutVars>
      </dgm:prSet>
      <dgm:spPr/>
    </dgm:pt>
    <dgm:pt modelId="{82559CBA-A6DF-4DA5-9D3B-23EB28A5EF43}" type="pres">
      <dgm:prSet presAssocID="{96307DBE-98AE-45C0-953C-0FF326B32B70}" presName="Name9" presStyleLbl="parChTrans1D2" presStyleIdx="9" presStyleCnt="15"/>
      <dgm:spPr/>
    </dgm:pt>
    <dgm:pt modelId="{23BB3AA7-979D-44A4-90C6-0EFEFB1D6828}" type="pres">
      <dgm:prSet presAssocID="{96307DBE-98AE-45C0-953C-0FF326B32B70}" presName="connTx" presStyleLbl="parChTrans1D2" presStyleIdx="9" presStyleCnt="15"/>
      <dgm:spPr/>
    </dgm:pt>
    <dgm:pt modelId="{19DF92A3-BFCD-42F4-8EF8-CBCB03DA59FA}" type="pres">
      <dgm:prSet presAssocID="{0633CEE9-3027-429C-A87B-35046FA35B71}" presName="node" presStyleLbl="node1" presStyleIdx="9" presStyleCnt="15" custScaleX="146176" custScaleY="124675">
        <dgm:presLayoutVars>
          <dgm:bulletEnabled val="1"/>
        </dgm:presLayoutVars>
      </dgm:prSet>
      <dgm:spPr/>
    </dgm:pt>
    <dgm:pt modelId="{0A1238AC-5E03-46D2-8B2C-50BC0BA64C9D}" type="pres">
      <dgm:prSet presAssocID="{63D13790-2500-460C-844C-E740C8F15246}" presName="Name9" presStyleLbl="parChTrans1D2" presStyleIdx="10" presStyleCnt="15"/>
      <dgm:spPr/>
    </dgm:pt>
    <dgm:pt modelId="{6819B02B-4DFC-4E13-859F-57FC88F7B694}" type="pres">
      <dgm:prSet presAssocID="{63D13790-2500-460C-844C-E740C8F15246}" presName="connTx" presStyleLbl="parChTrans1D2" presStyleIdx="10" presStyleCnt="15"/>
      <dgm:spPr/>
    </dgm:pt>
    <dgm:pt modelId="{D607DD7B-D541-436A-94EE-4A7E9011C151}" type="pres">
      <dgm:prSet presAssocID="{21B1D48B-984E-4649-B193-BBFD3E5CCFA1}" presName="node" presStyleLbl="node1" presStyleIdx="10" presStyleCnt="15" custScaleX="162152" custScaleY="150275">
        <dgm:presLayoutVars>
          <dgm:bulletEnabled val="1"/>
        </dgm:presLayoutVars>
      </dgm:prSet>
      <dgm:spPr/>
    </dgm:pt>
    <dgm:pt modelId="{2D8C0703-56FA-4DB9-8BD6-B0A46750638C}" type="pres">
      <dgm:prSet presAssocID="{CE0A6BC4-48E8-4336-8485-5DC2D4448850}" presName="Name9" presStyleLbl="parChTrans1D2" presStyleIdx="11" presStyleCnt="15"/>
      <dgm:spPr/>
    </dgm:pt>
    <dgm:pt modelId="{48FA204F-BEA6-48C8-A694-94AF5C201547}" type="pres">
      <dgm:prSet presAssocID="{CE0A6BC4-48E8-4336-8485-5DC2D4448850}" presName="connTx" presStyleLbl="parChTrans1D2" presStyleIdx="11" presStyleCnt="15"/>
      <dgm:spPr/>
    </dgm:pt>
    <dgm:pt modelId="{4676AE40-FC08-4CA4-96CF-EC1A1CC79895}" type="pres">
      <dgm:prSet presAssocID="{A5B4D318-EDF1-48C2-883A-9CA771FC752F}" presName="node" presStyleLbl="node1" presStyleIdx="11" presStyleCnt="15" custScaleX="184480" custScaleY="185386">
        <dgm:presLayoutVars>
          <dgm:bulletEnabled val="1"/>
        </dgm:presLayoutVars>
      </dgm:prSet>
      <dgm:spPr/>
    </dgm:pt>
    <dgm:pt modelId="{D7ABF879-8F34-4987-B011-70EEDFCEE73D}" type="pres">
      <dgm:prSet presAssocID="{50343529-B609-4CD2-92DD-876B67F1D562}" presName="Name9" presStyleLbl="parChTrans1D2" presStyleIdx="12" presStyleCnt="15"/>
      <dgm:spPr/>
    </dgm:pt>
    <dgm:pt modelId="{B8D2379B-E810-4473-BE26-4F9A1F28370C}" type="pres">
      <dgm:prSet presAssocID="{50343529-B609-4CD2-92DD-876B67F1D562}" presName="connTx" presStyleLbl="parChTrans1D2" presStyleIdx="12" presStyleCnt="15"/>
      <dgm:spPr/>
    </dgm:pt>
    <dgm:pt modelId="{EA9BBB76-9D8F-432D-BB44-392FA90655C0}" type="pres">
      <dgm:prSet presAssocID="{13903C6A-8C6A-407C-A100-C1D77DF35181}" presName="node" presStyleLbl="node1" presStyleIdx="12" presStyleCnt="15" custScaleX="169635" custScaleY="168131" custRadScaleRad="104594" custRadScaleInc="13263">
        <dgm:presLayoutVars>
          <dgm:bulletEnabled val="1"/>
        </dgm:presLayoutVars>
      </dgm:prSet>
      <dgm:spPr/>
    </dgm:pt>
    <dgm:pt modelId="{32ABE68A-2DD7-4536-AF6F-CB4386CA1EB4}" type="pres">
      <dgm:prSet presAssocID="{43B6EF14-0155-49BD-B268-772C958925EA}" presName="Name9" presStyleLbl="parChTrans1D2" presStyleIdx="13" presStyleCnt="15"/>
      <dgm:spPr/>
    </dgm:pt>
    <dgm:pt modelId="{EBD7EC97-475D-4541-9DC3-ADD31625344D}" type="pres">
      <dgm:prSet presAssocID="{43B6EF14-0155-49BD-B268-772C958925EA}" presName="connTx" presStyleLbl="parChTrans1D2" presStyleIdx="13" presStyleCnt="15"/>
      <dgm:spPr/>
    </dgm:pt>
    <dgm:pt modelId="{01452113-8EF6-481F-ACBF-5D07B3E2204F}" type="pres">
      <dgm:prSet presAssocID="{AC8F8E05-892A-4D8F-8A5D-50968FE7E6F7}" presName="node" presStyleLbl="node1" presStyleIdx="13" presStyleCnt="15" custScaleX="152117" custScaleY="145273">
        <dgm:presLayoutVars>
          <dgm:bulletEnabled val="1"/>
        </dgm:presLayoutVars>
      </dgm:prSet>
      <dgm:spPr/>
    </dgm:pt>
    <dgm:pt modelId="{EFAD011B-1216-4BA3-B1B5-EDF782F27860}" type="pres">
      <dgm:prSet presAssocID="{514A3526-3A7E-4EA3-96E0-E24A36998CE4}" presName="Name9" presStyleLbl="parChTrans1D2" presStyleIdx="14" presStyleCnt="15"/>
      <dgm:spPr/>
    </dgm:pt>
    <dgm:pt modelId="{F70869B3-6913-4339-8EE7-9164AE7ADADF}" type="pres">
      <dgm:prSet presAssocID="{514A3526-3A7E-4EA3-96E0-E24A36998CE4}" presName="connTx" presStyleLbl="parChTrans1D2" presStyleIdx="14" presStyleCnt="15"/>
      <dgm:spPr/>
    </dgm:pt>
    <dgm:pt modelId="{7115E69C-18E6-4767-90BD-64D8ABA6B5EC}" type="pres">
      <dgm:prSet presAssocID="{5C590D99-BC0F-4B3C-90A4-06BAC41B9AD0}" presName="node" presStyleLbl="node1" presStyleIdx="14" presStyleCnt="15" custScaleX="151237" custScaleY="133111">
        <dgm:presLayoutVars>
          <dgm:bulletEnabled val="1"/>
        </dgm:presLayoutVars>
      </dgm:prSet>
      <dgm:spPr/>
    </dgm:pt>
  </dgm:ptLst>
  <dgm:cxnLst>
    <dgm:cxn modelId="{47660C06-0651-4AA8-BEF2-FA9125863022}" srcId="{559FDBB8-ADEB-4733-B963-129FB45ECF79}" destId="{9B2E8418-4335-4AEF-B965-FD37A13CFFAA}" srcOrd="5" destOrd="0" parTransId="{FCF0207B-4476-42B0-9953-B90F16792CEA}" sibTransId="{3E5C1A17-6806-4E52-ABFA-ADE1BA439CD0}"/>
    <dgm:cxn modelId="{FBD1DF0F-7188-42F7-8144-AD40E61FD405}" type="presOf" srcId="{253E2E38-CBD1-4B76-9401-9CE349DB8FE3}" destId="{BE53FA4C-877E-40F3-9B5A-06B7959EE05D}" srcOrd="0" destOrd="0" presId="urn:microsoft.com/office/officeart/2005/8/layout/radial1"/>
    <dgm:cxn modelId="{FEBEF513-5F90-4728-9779-0421FDBE03D1}" type="presOf" srcId="{AB55B4F5-A194-47C7-B4CF-ADF6737BB6AE}" destId="{913C8F73-A098-4B44-9A56-2F454003027D}" srcOrd="0" destOrd="0" presId="urn:microsoft.com/office/officeart/2005/8/layout/radial1"/>
    <dgm:cxn modelId="{3A4B0225-5B25-4BEB-957E-C1A2BC548D5E}" type="presOf" srcId="{43B6EF14-0155-49BD-B268-772C958925EA}" destId="{EBD7EC97-475D-4541-9DC3-ADD31625344D}" srcOrd="1" destOrd="0" presId="urn:microsoft.com/office/officeart/2005/8/layout/radial1"/>
    <dgm:cxn modelId="{522FF526-4380-48EC-AC11-A009AAB5CC75}" type="presOf" srcId="{96307DBE-98AE-45C0-953C-0FF326B32B70}" destId="{23BB3AA7-979D-44A4-90C6-0EFEFB1D6828}" srcOrd="1" destOrd="0" presId="urn:microsoft.com/office/officeart/2005/8/layout/radial1"/>
    <dgm:cxn modelId="{3046BA27-2C1E-4089-8C9D-2836EC2BC68A}" type="presOf" srcId="{96307DBE-98AE-45C0-953C-0FF326B32B70}" destId="{82559CBA-A6DF-4DA5-9D3B-23EB28A5EF43}" srcOrd="0" destOrd="0" presId="urn:microsoft.com/office/officeart/2005/8/layout/radial1"/>
    <dgm:cxn modelId="{8742B429-52C6-42C5-AF8F-9A9EEF6B3C13}" type="presOf" srcId="{83A9962B-F74B-4291-AC71-D9A91CD5A0A4}" destId="{2DEFCA7E-8237-4C41-9135-5C0FCAE5B482}" srcOrd="0" destOrd="0" presId="urn:microsoft.com/office/officeart/2005/8/layout/radial1"/>
    <dgm:cxn modelId="{E3BA1C33-C4B6-4570-AD4D-8583F27B29D7}" type="presOf" srcId="{AC8F8E05-892A-4D8F-8A5D-50968FE7E6F7}" destId="{01452113-8EF6-481F-ACBF-5D07B3E2204F}" srcOrd="0" destOrd="0" presId="urn:microsoft.com/office/officeart/2005/8/layout/radial1"/>
    <dgm:cxn modelId="{996A123D-66DB-4E63-916C-5283384AD447}" type="presOf" srcId="{253E2E38-CBD1-4B76-9401-9CE349DB8FE3}" destId="{92FED3C3-6136-4FC1-A2BD-A7FD986F3EBA}" srcOrd="1" destOrd="0" presId="urn:microsoft.com/office/officeart/2005/8/layout/radial1"/>
    <dgm:cxn modelId="{8A7B005F-5AB0-4EF0-82F3-9159075C903E}" type="presOf" srcId="{13903C6A-8C6A-407C-A100-C1D77DF35181}" destId="{EA9BBB76-9D8F-432D-BB44-392FA90655C0}" srcOrd="0" destOrd="0" presId="urn:microsoft.com/office/officeart/2005/8/layout/radial1"/>
    <dgm:cxn modelId="{5C5A3967-90FB-4CB7-9ABE-1D92BAD27213}" type="presOf" srcId="{514A3526-3A7E-4EA3-96E0-E24A36998CE4}" destId="{EFAD011B-1216-4BA3-B1B5-EDF782F27860}" srcOrd="0" destOrd="0" presId="urn:microsoft.com/office/officeart/2005/8/layout/radial1"/>
    <dgm:cxn modelId="{76FED568-E381-4FF3-845A-D82360FDE9BF}" srcId="{559FDBB8-ADEB-4733-B963-129FB45ECF79}" destId="{1436F71B-DB12-40AC-8E9E-7262B9560709}" srcOrd="4" destOrd="0" parTransId="{B577DC8F-4037-46E3-BFC7-9885837F6A12}" sibTransId="{41DCE293-27E1-4A7D-B505-A9BED7EE6A8E}"/>
    <dgm:cxn modelId="{39ECC869-59C8-4A88-9BFE-38C7407C18B7}" type="presOf" srcId="{2B36E721-DCE0-4F28-B117-F4AC1EF3F4C2}" destId="{E7183336-5129-4299-8B7F-149A3592DFCE}" srcOrd="0" destOrd="0" presId="urn:microsoft.com/office/officeart/2005/8/layout/radial1"/>
    <dgm:cxn modelId="{35E5F849-2296-44CC-91D0-7E3E0A7851E4}" type="presOf" srcId="{63D13790-2500-460C-844C-E740C8F15246}" destId="{0A1238AC-5E03-46D2-8B2C-50BC0BA64C9D}" srcOrd="0" destOrd="0" presId="urn:microsoft.com/office/officeart/2005/8/layout/radial1"/>
    <dgm:cxn modelId="{5EA8CA4B-A389-4438-9B62-0F83594634DC}" srcId="{559FDBB8-ADEB-4733-B963-129FB45ECF79}" destId="{9F2C8617-6847-403D-B294-53B0DDB39F91}" srcOrd="8" destOrd="0" parTransId="{F7CB8758-84A0-4F71-81D3-E3CA3F958D87}" sibTransId="{29EE9B31-7D84-439F-8C61-ABAE4ABE2591}"/>
    <dgm:cxn modelId="{542E3C4F-0F34-43A5-9126-35F21A57E1D5}" type="presOf" srcId="{63D13790-2500-460C-844C-E740C8F15246}" destId="{6819B02B-4DFC-4E13-859F-57FC88F7B694}" srcOrd="1" destOrd="0" presId="urn:microsoft.com/office/officeart/2005/8/layout/radial1"/>
    <dgm:cxn modelId="{72AB5374-585B-4239-ACA5-82FF5D2CCD21}" type="presOf" srcId="{C552946B-6743-4457-BC0F-68BAD10C6480}" destId="{D7312EC4-71FB-40BF-8500-C0DC50D1A182}" srcOrd="0" destOrd="0" presId="urn:microsoft.com/office/officeart/2005/8/layout/radial1"/>
    <dgm:cxn modelId="{1EA7AC54-D0EB-4A48-A983-200D931F8571}" type="presOf" srcId="{50343529-B609-4CD2-92DD-876B67F1D562}" destId="{D7ABF879-8F34-4987-B011-70EEDFCEE73D}" srcOrd="0" destOrd="0" presId="urn:microsoft.com/office/officeart/2005/8/layout/radial1"/>
    <dgm:cxn modelId="{D68EC376-04E5-469B-B0EB-DCA606E2AEA0}" type="presOf" srcId="{7A9307C9-DD3B-4744-AFB5-E8FCAEE52AAF}" destId="{BEBF476A-EC4E-4BCD-A811-F92D8E350C40}" srcOrd="0" destOrd="0" presId="urn:microsoft.com/office/officeart/2005/8/layout/radial1"/>
    <dgm:cxn modelId="{532BD377-E725-4B6A-BF8B-1AD70D1BF35C}" srcId="{559FDBB8-ADEB-4733-B963-129FB45ECF79}" destId="{13903C6A-8C6A-407C-A100-C1D77DF35181}" srcOrd="12" destOrd="0" parTransId="{50343529-B609-4CD2-92DD-876B67F1D562}" sibTransId="{6E3669F8-10C8-474A-B41E-43DB3CA0EC13}"/>
    <dgm:cxn modelId="{81FF257A-BFF0-44CD-B630-946CDF40507B}" type="presOf" srcId="{1436F71B-DB12-40AC-8E9E-7262B9560709}" destId="{9C917AF9-A118-4DCF-A330-6FF613D72DE6}" srcOrd="0" destOrd="0" presId="urn:microsoft.com/office/officeart/2005/8/layout/radial1"/>
    <dgm:cxn modelId="{D8F97A7A-5414-4BD0-B812-A974F8A680A5}" type="presOf" srcId="{B577DC8F-4037-46E3-BFC7-9885837F6A12}" destId="{0029339F-7240-47EE-9887-3D998749ED98}" srcOrd="1" destOrd="0" presId="urn:microsoft.com/office/officeart/2005/8/layout/radial1"/>
    <dgm:cxn modelId="{DA092E7B-8DD4-4DC2-A5A4-A309532A8A22}" type="presOf" srcId="{CE0A6BC4-48E8-4336-8485-5DC2D4448850}" destId="{2D8C0703-56FA-4DB9-8BD6-B0A46750638C}" srcOrd="0" destOrd="0" presId="urn:microsoft.com/office/officeart/2005/8/layout/radial1"/>
    <dgm:cxn modelId="{21CDA97B-2622-443E-867E-30B36E68C9F5}" type="presOf" srcId="{C552946B-6743-4457-BC0F-68BAD10C6480}" destId="{57DCC2E7-8701-4148-BD26-B075AA549968}" srcOrd="1" destOrd="0" presId="urn:microsoft.com/office/officeart/2005/8/layout/radial1"/>
    <dgm:cxn modelId="{759A6A7F-69AA-4600-AB26-80BCCF8CFB9B}" type="presOf" srcId="{CE0A6BC4-48E8-4336-8485-5DC2D4448850}" destId="{48FA204F-BEA6-48C8-A694-94AF5C201547}" srcOrd="1" destOrd="0" presId="urn:microsoft.com/office/officeart/2005/8/layout/radial1"/>
    <dgm:cxn modelId="{263C7B7F-D2DB-44DF-8163-713CCD6365F3}" srcId="{559FDBB8-ADEB-4733-B963-129FB45ECF79}" destId="{AC8F8E05-892A-4D8F-8A5D-50968FE7E6F7}" srcOrd="13" destOrd="0" parTransId="{43B6EF14-0155-49BD-B268-772C958925EA}" sibTransId="{9A68DDF4-1944-44C9-AC87-1BD533A9669B}"/>
    <dgm:cxn modelId="{3BBBB382-9CDE-4936-9E06-D662812FF567}" type="presOf" srcId="{B577DC8F-4037-46E3-BFC7-9885837F6A12}" destId="{71CCD542-F44C-4547-A04C-6F3FCC95A989}" srcOrd="0" destOrd="0" presId="urn:microsoft.com/office/officeart/2005/8/layout/radial1"/>
    <dgm:cxn modelId="{E4F08F85-43BB-4142-8AF2-3CD3E8C76B34}" srcId="{559FDBB8-ADEB-4733-B963-129FB45ECF79}" destId="{83A9962B-F74B-4291-AC71-D9A91CD5A0A4}" srcOrd="6" destOrd="0" parTransId="{253E2E38-CBD1-4B76-9401-9CE349DB8FE3}" sibTransId="{3239D6B6-F41D-4C9A-AD4F-906227BBA834}"/>
    <dgm:cxn modelId="{EFA9CB85-F960-4D36-829B-B8BC1A61D0A6}" type="presOf" srcId="{514A3526-3A7E-4EA3-96E0-E24A36998CE4}" destId="{F70869B3-6913-4339-8EE7-9164AE7ADADF}" srcOrd="1" destOrd="0" presId="urn:microsoft.com/office/officeart/2005/8/layout/radial1"/>
    <dgm:cxn modelId="{93256C88-8534-418E-BE2E-CD6763BDC334}" srcId="{570DB449-187B-4D70-8CE4-4E9FB03DC7BD}" destId="{559FDBB8-ADEB-4733-B963-129FB45ECF79}" srcOrd="0" destOrd="0" parTransId="{F6BAB40E-4980-4F66-8C7D-8E367F0F24EB}" sibTransId="{52696B2B-697D-41F0-AB0C-0F9BDA760BA7}"/>
    <dgm:cxn modelId="{2A5D6E90-2D50-4B0D-9036-FE12F902DB75}" srcId="{559FDBB8-ADEB-4733-B963-129FB45ECF79}" destId="{02E7E825-140E-43EC-B79A-C52A5DCE7D61}" srcOrd="1" destOrd="0" parTransId="{83E944A5-3412-4080-A24D-8298F217D083}" sibTransId="{44E21475-6859-4704-9EEF-0B94A2EC9A9D}"/>
    <dgm:cxn modelId="{11E11D92-FD4E-4F52-A9D0-0FBEC2ED3E0A}" type="presOf" srcId="{570DB449-187B-4D70-8CE4-4E9FB03DC7BD}" destId="{F2F57376-56B7-4030-A3E8-FEB59EB17E82}" srcOrd="0" destOrd="0" presId="urn:microsoft.com/office/officeart/2005/8/layout/radial1"/>
    <dgm:cxn modelId="{9CE1AC99-2A8A-41D4-A2E7-0B27B3898702}" srcId="{559FDBB8-ADEB-4733-B963-129FB45ECF79}" destId="{2B36E721-DCE0-4F28-B117-F4AC1EF3F4C2}" srcOrd="2" destOrd="0" parTransId="{96971F00-9A31-4CDE-A917-6B4D1683C856}" sibTransId="{676AFB2D-4D6F-40EC-955D-27B193D266EE}"/>
    <dgm:cxn modelId="{E632A79D-301E-4F3F-97B5-1BB6D1AD8E83}" type="presOf" srcId="{06B87CC7-3E27-4B97-B8A4-C61909D74E13}" destId="{1147BB28-6DDE-4C5C-8778-51D7875E52AC}" srcOrd="0" destOrd="0" presId="urn:microsoft.com/office/officeart/2005/8/layout/radial1"/>
    <dgm:cxn modelId="{7F36CD9F-3668-451C-8775-BA46EC6B634B}" type="presOf" srcId="{0AFB95E3-21E1-44B7-B5C9-8302B55CCA4F}" destId="{4038E857-EE6B-4320-8BD3-9357C77B14EE}" srcOrd="0" destOrd="0" presId="urn:microsoft.com/office/officeart/2005/8/layout/radial1"/>
    <dgm:cxn modelId="{544355A0-0995-4624-ADE4-215D33805F3E}" type="presOf" srcId="{559FDBB8-ADEB-4733-B963-129FB45ECF79}" destId="{7D1138C4-01FB-4F3C-A1B6-4FB7A4778CBF}" srcOrd="0" destOrd="0" presId="urn:microsoft.com/office/officeart/2005/8/layout/radial1"/>
    <dgm:cxn modelId="{3C5FCAA7-ACF9-457B-9BAE-39C1BE3B0137}" type="presOf" srcId="{83E944A5-3412-4080-A24D-8298F217D083}" destId="{969E33AE-67ED-4EFE-A552-5CA95D8AD1E8}" srcOrd="0" destOrd="0" presId="urn:microsoft.com/office/officeart/2005/8/layout/radial1"/>
    <dgm:cxn modelId="{00E8C5AF-16E4-4C36-A015-3A9EEE97702A}" type="presOf" srcId="{96971F00-9A31-4CDE-A917-6B4D1683C856}" destId="{A7C4E4B6-B570-4A2F-975D-51F5CD985DEA}" srcOrd="1" destOrd="0" presId="urn:microsoft.com/office/officeart/2005/8/layout/radial1"/>
    <dgm:cxn modelId="{FE36A5B0-8390-411A-984E-356ECABF9A83}" type="presOf" srcId="{F7CB8758-84A0-4F71-81D3-E3CA3F958D87}" destId="{53170C7C-01B3-4B5C-85AB-4B7338D7BEC6}" srcOrd="0" destOrd="0" presId="urn:microsoft.com/office/officeart/2005/8/layout/radial1"/>
    <dgm:cxn modelId="{C9C6D8B5-96D1-4594-BA47-96AC22CA30C5}" type="presOf" srcId="{21B1D48B-984E-4649-B193-BBFD3E5CCFA1}" destId="{D607DD7B-D541-436A-94EE-4A7E9011C151}" srcOrd="0" destOrd="0" presId="urn:microsoft.com/office/officeart/2005/8/layout/radial1"/>
    <dgm:cxn modelId="{58581CB6-A653-4951-A106-A22B04D21185}" type="presOf" srcId="{02E7E825-140E-43EC-B79A-C52A5DCE7D61}" destId="{57CC86BF-D26B-4C4C-BEBF-677542AC3D4A}" srcOrd="0" destOrd="0" presId="urn:microsoft.com/office/officeart/2005/8/layout/radial1"/>
    <dgm:cxn modelId="{5BF633BA-5581-478A-B08D-1141D406F814}" srcId="{559FDBB8-ADEB-4733-B963-129FB45ECF79}" destId="{A5B4D318-EDF1-48C2-883A-9CA771FC752F}" srcOrd="11" destOrd="0" parTransId="{CE0A6BC4-48E8-4336-8485-5DC2D4448850}" sibTransId="{88225B00-21C1-43A7-A7EB-13F4598BDD70}"/>
    <dgm:cxn modelId="{023C3DBD-0C0C-4976-B436-6320BC410922}" srcId="{559FDBB8-ADEB-4733-B963-129FB45ECF79}" destId="{0633CEE9-3027-429C-A87B-35046FA35B71}" srcOrd="9" destOrd="0" parTransId="{96307DBE-98AE-45C0-953C-0FF326B32B70}" sibTransId="{3E40638E-80A8-4A86-B778-B4A626842D13}"/>
    <dgm:cxn modelId="{0CAD05BF-5904-4872-9AD5-E2E24DC60FEE}" type="presOf" srcId="{9B2E8418-4335-4AEF-B965-FD37A13CFFAA}" destId="{D64C2272-15FB-408D-BAD0-7DE04B731B7B}" srcOrd="0" destOrd="0" presId="urn:microsoft.com/office/officeart/2005/8/layout/radial1"/>
    <dgm:cxn modelId="{85CBF1C0-C913-4886-A321-28F9CE9337F6}" type="presOf" srcId="{7A9307C9-DD3B-4744-AFB5-E8FCAEE52AAF}" destId="{75E17073-3A90-4CD1-A259-A2BCD3322383}" srcOrd="1" destOrd="0" presId="urn:microsoft.com/office/officeart/2005/8/layout/radial1"/>
    <dgm:cxn modelId="{BC3879C2-A164-49A8-9B7D-208F8026E5C1}" type="presOf" srcId="{43B6EF14-0155-49BD-B268-772C958925EA}" destId="{32ABE68A-2DD7-4536-AF6F-CB4386CA1EB4}" srcOrd="0" destOrd="0" presId="urn:microsoft.com/office/officeart/2005/8/layout/radial1"/>
    <dgm:cxn modelId="{F691DEC6-8F4B-4E59-82CB-08254655DEA7}" type="presOf" srcId="{50343529-B609-4CD2-92DD-876B67F1D562}" destId="{B8D2379B-E810-4473-BE26-4F9A1F28370C}" srcOrd="1" destOrd="0" presId="urn:microsoft.com/office/officeart/2005/8/layout/radial1"/>
    <dgm:cxn modelId="{55D1FBC8-DB8A-4B02-9FA7-1FD616791EF1}" type="presOf" srcId="{83E944A5-3412-4080-A24D-8298F217D083}" destId="{BB832E33-6444-4447-9528-C7252865B168}" srcOrd="1" destOrd="0" presId="urn:microsoft.com/office/officeart/2005/8/layout/radial1"/>
    <dgm:cxn modelId="{35083DCC-F915-4BDE-B72A-B340B13C0143}" type="presOf" srcId="{FCF0207B-4476-42B0-9953-B90F16792CEA}" destId="{511ACD1C-ACC8-407F-A36C-F8DEB3C6805A}" srcOrd="1" destOrd="0" presId="urn:microsoft.com/office/officeart/2005/8/layout/radial1"/>
    <dgm:cxn modelId="{F1036BCD-5DB4-4FED-B8CD-2540C92682D4}" type="presOf" srcId="{F7CB8758-84A0-4F71-81D3-E3CA3F958D87}" destId="{08FBB40A-14AE-4F4B-99C2-6377ACF8151F}" srcOrd="1" destOrd="0" presId="urn:microsoft.com/office/officeart/2005/8/layout/radial1"/>
    <dgm:cxn modelId="{79F4A9D4-022E-4C5B-8516-9E4D81E7357E}" srcId="{559FDBB8-ADEB-4733-B963-129FB45ECF79}" destId="{AB55B4F5-A194-47C7-B4CF-ADF6737BB6AE}" srcOrd="3" destOrd="0" parTransId="{C552946B-6743-4457-BC0F-68BAD10C6480}" sibTransId="{6CAEA92A-0581-48AF-B0BC-1CF20BCA45C3}"/>
    <dgm:cxn modelId="{1573ADD6-38D8-4C3E-B2A5-424DF5B74C29}" type="presOf" srcId="{0AFB95E3-21E1-44B7-B5C9-8302B55CCA4F}" destId="{ED93A2B0-2490-4AB9-9105-CE9FB8FEB73F}" srcOrd="1" destOrd="0" presId="urn:microsoft.com/office/officeart/2005/8/layout/radial1"/>
    <dgm:cxn modelId="{E39B1ED7-B9D9-4492-A82B-CCDD4310474C}" type="presOf" srcId="{96971F00-9A31-4CDE-A917-6B4D1683C856}" destId="{88CCFF3A-3237-422D-91B8-94F35760759A}" srcOrd="0" destOrd="0" presId="urn:microsoft.com/office/officeart/2005/8/layout/radial1"/>
    <dgm:cxn modelId="{D457A0DC-8A71-4A9B-83FB-85464724DD43}" srcId="{559FDBB8-ADEB-4733-B963-129FB45ECF79}" destId="{5C590D99-BC0F-4B3C-90A4-06BAC41B9AD0}" srcOrd="14" destOrd="0" parTransId="{514A3526-3A7E-4EA3-96E0-E24A36998CE4}" sibTransId="{26BDB295-5DD1-4D27-BB5B-0A627F16BE13}"/>
    <dgm:cxn modelId="{5463ACE0-14B9-428C-8BD6-6A60CAE03FD8}" type="presOf" srcId="{FCF0207B-4476-42B0-9953-B90F16792CEA}" destId="{57A4C6CF-2CE7-4AD9-85DA-D4A5D3C64E31}" srcOrd="0" destOrd="0" presId="urn:microsoft.com/office/officeart/2005/8/layout/radial1"/>
    <dgm:cxn modelId="{FB734DE6-30D9-4E97-9385-4D6E63195D9D}" type="presOf" srcId="{5C590D99-BC0F-4B3C-90A4-06BAC41B9AD0}" destId="{7115E69C-18E6-4767-90BD-64D8ABA6B5EC}" srcOrd="0" destOrd="0" presId="urn:microsoft.com/office/officeart/2005/8/layout/radial1"/>
    <dgm:cxn modelId="{17E948E7-0FC6-4BE3-8636-7279407A1566}" type="presOf" srcId="{AA28AEBD-E3C7-479B-BD35-3F6CEE11CAF3}" destId="{5B8C40D7-E76D-497C-B7EF-245313A4D437}" srcOrd="0" destOrd="0" presId="urn:microsoft.com/office/officeart/2005/8/layout/radial1"/>
    <dgm:cxn modelId="{8AD014ED-E37B-4DF4-9B30-A50D7FDABCD5}" srcId="{559FDBB8-ADEB-4733-B963-129FB45ECF79}" destId="{06B87CC7-3E27-4B97-B8A4-C61909D74E13}" srcOrd="0" destOrd="0" parTransId="{0AFB95E3-21E1-44B7-B5C9-8302B55CCA4F}" sibTransId="{872A18EC-04F2-44DE-A2FB-2E09C42E2D5D}"/>
    <dgm:cxn modelId="{1F3C2CF4-2B4D-4BF3-86FF-3CB215348411}" type="presOf" srcId="{0633CEE9-3027-429C-A87B-35046FA35B71}" destId="{19DF92A3-BFCD-42F4-8EF8-CBCB03DA59FA}" srcOrd="0" destOrd="0" presId="urn:microsoft.com/office/officeart/2005/8/layout/radial1"/>
    <dgm:cxn modelId="{263FADF6-AB79-4A4A-8991-A19CC531D76E}" type="presOf" srcId="{9F2C8617-6847-403D-B294-53B0DDB39F91}" destId="{B335DEE7-9B64-4C0B-BA8E-A849E8415712}" srcOrd="0" destOrd="0" presId="urn:microsoft.com/office/officeart/2005/8/layout/radial1"/>
    <dgm:cxn modelId="{AFDD30FC-24CC-4129-8CBA-D3374027E73D}" srcId="{559FDBB8-ADEB-4733-B963-129FB45ECF79}" destId="{AA28AEBD-E3C7-479B-BD35-3F6CEE11CAF3}" srcOrd="7" destOrd="0" parTransId="{7A9307C9-DD3B-4744-AFB5-E8FCAEE52AAF}" sibTransId="{58715EE7-7541-4E82-B753-D2497C5F1C64}"/>
    <dgm:cxn modelId="{219E17FE-4CE4-4630-85CF-3D70F9773EFB}" type="presOf" srcId="{A5B4D318-EDF1-48C2-883A-9CA771FC752F}" destId="{4676AE40-FC08-4CA4-96CF-EC1A1CC79895}" srcOrd="0" destOrd="0" presId="urn:microsoft.com/office/officeart/2005/8/layout/radial1"/>
    <dgm:cxn modelId="{67882BFF-E2F8-4540-9D15-7C121D06F131}" srcId="{559FDBB8-ADEB-4733-B963-129FB45ECF79}" destId="{21B1D48B-984E-4649-B193-BBFD3E5CCFA1}" srcOrd="10" destOrd="0" parTransId="{63D13790-2500-460C-844C-E740C8F15246}" sibTransId="{491E2083-5A35-4443-A7E9-9FC4ECD4DE77}"/>
    <dgm:cxn modelId="{8DDB7BD9-0910-422C-9342-065E53166EE6}" type="presParOf" srcId="{F2F57376-56B7-4030-A3E8-FEB59EB17E82}" destId="{7D1138C4-01FB-4F3C-A1B6-4FB7A4778CBF}" srcOrd="0" destOrd="0" presId="urn:microsoft.com/office/officeart/2005/8/layout/radial1"/>
    <dgm:cxn modelId="{9BE63C5E-B124-4B6D-99C2-8B663D187FD6}" type="presParOf" srcId="{F2F57376-56B7-4030-A3E8-FEB59EB17E82}" destId="{4038E857-EE6B-4320-8BD3-9357C77B14EE}" srcOrd="1" destOrd="0" presId="urn:microsoft.com/office/officeart/2005/8/layout/radial1"/>
    <dgm:cxn modelId="{73B99741-174A-4076-B5EE-AC9924DE4E15}" type="presParOf" srcId="{4038E857-EE6B-4320-8BD3-9357C77B14EE}" destId="{ED93A2B0-2490-4AB9-9105-CE9FB8FEB73F}" srcOrd="0" destOrd="0" presId="urn:microsoft.com/office/officeart/2005/8/layout/radial1"/>
    <dgm:cxn modelId="{9FD232E5-4709-4C97-BADD-12BEB176ECFC}" type="presParOf" srcId="{F2F57376-56B7-4030-A3E8-FEB59EB17E82}" destId="{1147BB28-6DDE-4C5C-8778-51D7875E52AC}" srcOrd="2" destOrd="0" presId="urn:microsoft.com/office/officeart/2005/8/layout/radial1"/>
    <dgm:cxn modelId="{E56C0297-61A4-4AD9-A0DD-14E604A5FE17}" type="presParOf" srcId="{F2F57376-56B7-4030-A3E8-FEB59EB17E82}" destId="{969E33AE-67ED-4EFE-A552-5CA95D8AD1E8}" srcOrd="3" destOrd="0" presId="urn:microsoft.com/office/officeart/2005/8/layout/radial1"/>
    <dgm:cxn modelId="{B000E3C3-F8B8-4702-B250-6FCF653546A8}" type="presParOf" srcId="{969E33AE-67ED-4EFE-A552-5CA95D8AD1E8}" destId="{BB832E33-6444-4447-9528-C7252865B168}" srcOrd="0" destOrd="0" presId="urn:microsoft.com/office/officeart/2005/8/layout/radial1"/>
    <dgm:cxn modelId="{E703DAB4-C515-462A-B38C-7CFA0C7F5E1A}" type="presParOf" srcId="{F2F57376-56B7-4030-A3E8-FEB59EB17E82}" destId="{57CC86BF-D26B-4C4C-BEBF-677542AC3D4A}" srcOrd="4" destOrd="0" presId="urn:microsoft.com/office/officeart/2005/8/layout/radial1"/>
    <dgm:cxn modelId="{A36E50D9-16DE-4B7E-B229-5AB96E716131}" type="presParOf" srcId="{F2F57376-56B7-4030-A3E8-FEB59EB17E82}" destId="{88CCFF3A-3237-422D-91B8-94F35760759A}" srcOrd="5" destOrd="0" presId="urn:microsoft.com/office/officeart/2005/8/layout/radial1"/>
    <dgm:cxn modelId="{8F57D40B-1D3B-452E-ADD5-A10A0E3711C1}" type="presParOf" srcId="{88CCFF3A-3237-422D-91B8-94F35760759A}" destId="{A7C4E4B6-B570-4A2F-975D-51F5CD985DEA}" srcOrd="0" destOrd="0" presId="urn:microsoft.com/office/officeart/2005/8/layout/radial1"/>
    <dgm:cxn modelId="{807499BF-8D62-4F70-AA8C-524F87F91A78}" type="presParOf" srcId="{F2F57376-56B7-4030-A3E8-FEB59EB17E82}" destId="{E7183336-5129-4299-8B7F-149A3592DFCE}" srcOrd="6" destOrd="0" presId="urn:microsoft.com/office/officeart/2005/8/layout/radial1"/>
    <dgm:cxn modelId="{C425EC8A-7DD6-4B93-BAE6-BE6B06DA5E99}" type="presParOf" srcId="{F2F57376-56B7-4030-A3E8-FEB59EB17E82}" destId="{D7312EC4-71FB-40BF-8500-C0DC50D1A182}" srcOrd="7" destOrd="0" presId="urn:microsoft.com/office/officeart/2005/8/layout/radial1"/>
    <dgm:cxn modelId="{BE1375DB-E36A-4255-996B-983EC020D3F4}" type="presParOf" srcId="{D7312EC4-71FB-40BF-8500-C0DC50D1A182}" destId="{57DCC2E7-8701-4148-BD26-B075AA549968}" srcOrd="0" destOrd="0" presId="urn:microsoft.com/office/officeart/2005/8/layout/radial1"/>
    <dgm:cxn modelId="{C5A26361-8C66-4F22-8589-1DA8E6A3D565}" type="presParOf" srcId="{F2F57376-56B7-4030-A3E8-FEB59EB17E82}" destId="{913C8F73-A098-4B44-9A56-2F454003027D}" srcOrd="8" destOrd="0" presId="urn:microsoft.com/office/officeart/2005/8/layout/radial1"/>
    <dgm:cxn modelId="{B9956358-2235-40F7-A0FE-52C5D84C15BF}" type="presParOf" srcId="{F2F57376-56B7-4030-A3E8-FEB59EB17E82}" destId="{71CCD542-F44C-4547-A04C-6F3FCC95A989}" srcOrd="9" destOrd="0" presId="urn:microsoft.com/office/officeart/2005/8/layout/radial1"/>
    <dgm:cxn modelId="{5B13A6EE-4860-4D89-B9B0-A803177D91C5}" type="presParOf" srcId="{71CCD542-F44C-4547-A04C-6F3FCC95A989}" destId="{0029339F-7240-47EE-9887-3D998749ED98}" srcOrd="0" destOrd="0" presId="urn:microsoft.com/office/officeart/2005/8/layout/radial1"/>
    <dgm:cxn modelId="{1946B644-7C1C-427B-BE16-243A139F3927}" type="presParOf" srcId="{F2F57376-56B7-4030-A3E8-FEB59EB17E82}" destId="{9C917AF9-A118-4DCF-A330-6FF613D72DE6}" srcOrd="10" destOrd="0" presId="urn:microsoft.com/office/officeart/2005/8/layout/radial1"/>
    <dgm:cxn modelId="{252BBECC-2B62-48A6-A3E7-46387C3AC353}" type="presParOf" srcId="{F2F57376-56B7-4030-A3E8-FEB59EB17E82}" destId="{57A4C6CF-2CE7-4AD9-85DA-D4A5D3C64E31}" srcOrd="11" destOrd="0" presId="urn:microsoft.com/office/officeart/2005/8/layout/radial1"/>
    <dgm:cxn modelId="{6EA7117C-3185-49DF-AC83-C622BD120704}" type="presParOf" srcId="{57A4C6CF-2CE7-4AD9-85DA-D4A5D3C64E31}" destId="{511ACD1C-ACC8-407F-A36C-F8DEB3C6805A}" srcOrd="0" destOrd="0" presId="urn:microsoft.com/office/officeart/2005/8/layout/radial1"/>
    <dgm:cxn modelId="{1BAA4790-4F71-4837-B0A8-12A81B18FC5F}" type="presParOf" srcId="{F2F57376-56B7-4030-A3E8-FEB59EB17E82}" destId="{D64C2272-15FB-408D-BAD0-7DE04B731B7B}" srcOrd="12" destOrd="0" presId="urn:microsoft.com/office/officeart/2005/8/layout/radial1"/>
    <dgm:cxn modelId="{46028337-102D-4967-82DC-A176448A5C5D}" type="presParOf" srcId="{F2F57376-56B7-4030-A3E8-FEB59EB17E82}" destId="{BE53FA4C-877E-40F3-9B5A-06B7959EE05D}" srcOrd="13" destOrd="0" presId="urn:microsoft.com/office/officeart/2005/8/layout/radial1"/>
    <dgm:cxn modelId="{D535F4DF-46C7-4547-BB49-193FA2509FBE}" type="presParOf" srcId="{BE53FA4C-877E-40F3-9B5A-06B7959EE05D}" destId="{92FED3C3-6136-4FC1-A2BD-A7FD986F3EBA}" srcOrd="0" destOrd="0" presId="urn:microsoft.com/office/officeart/2005/8/layout/radial1"/>
    <dgm:cxn modelId="{B3C6E8FD-CFEF-4666-A9C4-CE5C1C4EEE1E}" type="presParOf" srcId="{F2F57376-56B7-4030-A3E8-FEB59EB17E82}" destId="{2DEFCA7E-8237-4C41-9135-5C0FCAE5B482}" srcOrd="14" destOrd="0" presId="urn:microsoft.com/office/officeart/2005/8/layout/radial1"/>
    <dgm:cxn modelId="{736C7619-F192-41B1-9026-A8471F6C3E6F}" type="presParOf" srcId="{F2F57376-56B7-4030-A3E8-FEB59EB17E82}" destId="{BEBF476A-EC4E-4BCD-A811-F92D8E350C40}" srcOrd="15" destOrd="0" presId="urn:microsoft.com/office/officeart/2005/8/layout/radial1"/>
    <dgm:cxn modelId="{1A1C16B5-D63A-4339-A524-A05EC9754FF5}" type="presParOf" srcId="{BEBF476A-EC4E-4BCD-A811-F92D8E350C40}" destId="{75E17073-3A90-4CD1-A259-A2BCD3322383}" srcOrd="0" destOrd="0" presId="urn:microsoft.com/office/officeart/2005/8/layout/radial1"/>
    <dgm:cxn modelId="{494CB75F-4130-4825-AF0F-F624F61426AA}" type="presParOf" srcId="{F2F57376-56B7-4030-A3E8-FEB59EB17E82}" destId="{5B8C40D7-E76D-497C-B7EF-245313A4D437}" srcOrd="16" destOrd="0" presId="urn:microsoft.com/office/officeart/2005/8/layout/radial1"/>
    <dgm:cxn modelId="{85995B84-79C7-4C70-95B0-97851B055305}" type="presParOf" srcId="{F2F57376-56B7-4030-A3E8-FEB59EB17E82}" destId="{53170C7C-01B3-4B5C-85AB-4B7338D7BEC6}" srcOrd="17" destOrd="0" presId="urn:microsoft.com/office/officeart/2005/8/layout/radial1"/>
    <dgm:cxn modelId="{36A7D243-8E77-4059-B460-876E188E9A3C}" type="presParOf" srcId="{53170C7C-01B3-4B5C-85AB-4B7338D7BEC6}" destId="{08FBB40A-14AE-4F4B-99C2-6377ACF8151F}" srcOrd="0" destOrd="0" presId="urn:microsoft.com/office/officeart/2005/8/layout/radial1"/>
    <dgm:cxn modelId="{20F8E453-54F6-42DE-9623-D948A6BA77B8}" type="presParOf" srcId="{F2F57376-56B7-4030-A3E8-FEB59EB17E82}" destId="{B335DEE7-9B64-4C0B-BA8E-A849E8415712}" srcOrd="18" destOrd="0" presId="urn:microsoft.com/office/officeart/2005/8/layout/radial1"/>
    <dgm:cxn modelId="{C1D4605B-ABF0-4641-9AFC-8F74E42EF600}" type="presParOf" srcId="{F2F57376-56B7-4030-A3E8-FEB59EB17E82}" destId="{82559CBA-A6DF-4DA5-9D3B-23EB28A5EF43}" srcOrd="19" destOrd="0" presId="urn:microsoft.com/office/officeart/2005/8/layout/radial1"/>
    <dgm:cxn modelId="{6BD917DD-CF13-43DB-98A7-014B4FD0174F}" type="presParOf" srcId="{82559CBA-A6DF-4DA5-9D3B-23EB28A5EF43}" destId="{23BB3AA7-979D-44A4-90C6-0EFEFB1D6828}" srcOrd="0" destOrd="0" presId="urn:microsoft.com/office/officeart/2005/8/layout/radial1"/>
    <dgm:cxn modelId="{AC454E90-351E-4CF6-9F5F-C8A7A080396B}" type="presParOf" srcId="{F2F57376-56B7-4030-A3E8-FEB59EB17E82}" destId="{19DF92A3-BFCD-42F4-8EF8-CBCB03DA59FA}" srcOrd="20" destOrd="0" presId="urn:microsoft.com/office/officeart/2005/8/layout/radial1"/>
    <dgm:cxn modelId="{537E9AAE-B94F-4799-8A4E-B43EAF16C50D}" type="presParOf" srcId="{F2F57376-56B7-4030-A3E8-FEB59EB17E82}" destId="{0A1238AC-5E03-46D2-8B2C-50BC0BA64C9D}" srcOrd="21" destOrd="0" presId="urn:microsoft.com/office/officeart/2005/8/layout/radial1"/>
    <dgm:cxn modelId="{55006EC1-0240-4464-A8F8-04F285C0B3D0}" type="presParOf" srcId="{0A1238AC-5E03-46D2-8B2C-50BC0BA64C9D}" destId="{6819B02B-4DFC-4E13-859F-57FC88F7B694}" srcOrd="0" destOrd="0" presId="urn:microsoft.com/office/officeart/2005/8/layout/radial1"/>
    <dgm:cxn modelId="{7BBEB584-B644-4CDE-B4F8-92BBD0F0AB54}" type="presParOf" srcId="{F2F57376-56B7-4030-A3E8-FEB59EB17E82}" destId="{D607DD7B-D541-436A-94EE-4A7E9011C151}" srcOrd="22" destOrd="0" presId="urn:microsoft.com/office/officeart/2005/8/layout/radial1"/>
    <dgm:cxn modelId="{463B3EEF-37FA-44BC-AE13-78870FB953EF}" type="presParOf" srcId="{F2F57376-56B7-4030-A3E8-FEB59EB17E82}" destId="{2D8C0703-56FA-4DB9-8BD6-B0A46750638C}" srcOrd="23" destOrd="0" presId="urn:microsoft.com/office/officeart/2005/8/layout/radial1"/>
    <dgm:cxn modelId="{8E1212B0-C2A6-4F39-9E8C-5AE90CFE58E1}" type="presParOf" srcId="{2D8C0703-56FA-4DB9-8BD6-B0A46750638C}" destId="{48FA204F-BEA6-48C8-A694-94AF5C201547}" srcOrd="0" destOrd="0" presId="urn:microsoft.com/office/officeart/2005/8/layout/radial1"/>
    <dgm:cxn modelId="{9F8ABECB-D8EC-428C-8A8E-9C94C1E5A05A}" type="presParOf" srcId="{F2F57376-56B7-4030-A3E8-FEB59EB17E82}" destId="{4676AE40-FC08-4CA4-96CF-EC1A1CC79895}" srcOrd="24" destOrd="0" presId="urn:microsoft.com/office/officeart/2005/8/layout/radial1"/>
    <dgm:cxn modelId="{EAEB97FC-7AF6-461E-A619-E6AE2331BCE1}" type="presParOf" srcId="{F2F57376-56B7-4030-A3E8-FEB59EB17E82}" destId="{D7ABF879-8F34-4987-B011-70EEDFCEE73D}" srcOrd="25" destOrd="0" presId="urn:microsoft.com/office/officeart/2005/8/layout/radial1"/>
    <dgm:cxn modelId="{655549ED-DCF0-4396-A0F8-E09714EAD256}" type="presParOf" srcId="{D7ABF879-8F34-4987-B011-70EEDFCEE73D}" destId="{B8D2379B-E810-4473-BE26-4F9A1F28370C}" srcOrd="0" destOrd="0" presId="urn:microsoft.com/office/officeart/2005/8/layout/radial1"/>
    <dgm:cxn modelId="{FA2FF31D-8132-4B76-9270-FD0630E48FA7}" type="presParOf" srcId="{F2F57376-56B7-4030-A3E8-FEB59EB17E82}" destId="{EA9BBB76-9D8F-432D-BB44-392FA90655C0}" srcOrd="26" destOrd="0" presId="urn:microsoft.com/office/officeart/2005/8/layout/radial1"/>
    <dgm:cxn modelId="{3C523C1C-2A9C-4596-BB22-DAE27E86D9E8}" type="presParOf" srcId="{F2F57376-56B7-4030-A3E8-FEB59EB17E82}" destId="{32ABE68A-2DD7-4536-AF6F-CB4386CA1EB4}" srcOrd="27" destOrd="0" presId="urn:microsoft.com/office/officeart/2005/8/layout/radial1"/>
    <dgm:cxn modelId="{F9B2BB2A-485F-4EF3-86EE-5924D414EF3A}" type="presParOf" srcId="{32ABE68A-2DD7-4536-AF6F-CB4386CA1EB4}" destId="{EBD7EC97-475D-4541-9DC3-ADD31625344D}" srcOrd="0" destOrd="0" presId="urn:microsoft.com/office/officeart/2005/8/layout/radial1"/>
    <dgm:cxn modelId="{ED2CFCCD-E432-499A-BE02-EA95BF2AA4DC}" type="presParOf" srcId="{F2F57376-56B7-4030-A3E8-FEB59EB17E82}" destId="{01452113-8EF6-481F-ACBF-5D07B3E2204F}" srcOrd="28" destOrd="0" presId="urn:microsoft.com/office/officeart/2005/8/layout/radial1"/>
    <dgm:cxn modelId="{5E8751A2-A5A3-4693-A1C9-5144A59B1343}" type="presParOf" srcId="{F2F57376-56B7-4030-A3E8-FEB59EB17E82}" destId="{EFAD011B-1216-4BA3-B1B5-EDF782F27860}" srcOrd="29" destOrd="0" presId="urn:microsoft.com/office/officeart/2005/8/layout/radial1"/>
    <dgm:cxn modelId="{53777712-0EA0-4B87-AC34-948090A8ECF0}" type="presParOf" srcId="{EFAD011B-1216-4BA3-B1B5-EDF782F27860}" destId="{F70869B3-6913-4339-8EE7-9164AE7ADADF}" srcOrd="0" destOrd="0" presId="urn:microsoft.com/office/officeart/2005/8/layout/radial1"/>
    <dgm:cxn modelId="{D2804931-375A-48C8-B246-CE73127AE96D}" type="presParOf" srcId="{F2F57376-56B7-4030-A3E8-FEB59EB17E82}" destId="{7115E69C-18E6-4767-90BD-64D8ABA6B5EC}" srcOrd="30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1138C4-01FB-4F3C-A1B6-4FB7A4778CBF}">
      <dsp:nvSpPr>
        <dsp:cNvPr id="0" name=""/>
        <dsp:cNvSpPr/>
      </dsp:nvSpPr>
      <dsp:spPr>
        <a:xfrm>
          <a:off x="4524676" y="2244192"/>
          <a:ext cx="1552748" cy="129781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000" kern="1200"/>
            <a:t>Projekt systemu wspomagającego zarządzanie drukarnią 3D</a:t>
          </a:r>
        </a:p>
      </dsp:txBody>
      <dsp:txXfrm>
        <a:off x="4752071" y="2434253"/>
        <a:ext cx="1097958" cy="917693"/>
      </dsp:txXfrm>
    </dsp:sp>
    <dsp:sp modelId="{4038E857-EE6B-4320-8BD3-9357C77B14EE}">
      <dsp:nvSpPr>
        <dsp:cNvPr id="0" name=""/>
        <dsp:cNvSpPr/>
      </dsp:nvSpPr>
      <dsp:spPr>
        <a:xfrm rot="16292340">
          <a:off x="4671983" y="1573279"/>
          <a:ext cx="1328678" cy="13952"/>
        </a:xfrm>
        <a:custGeom>
          <a:avLst/>
          <a:gdLst/>
          <a:ahLst/>
          <a:cxnLst/>
          <a:rect l="0" t="0" r="0" b="0"/>
          <a:pathLst>
            <a:path>
              <a:moveTo>
                <a:pt x="0" y="6976"/>
              </a:moveTo>
              <a:lnTo>
                <a:pt x="1328678" y="697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500" kern="1200"/>
        </a:p>
      </dsp:txBody>
      <dsp:txXfrm>
        <a:off x="5303106" y="1547039"/>
        <a:ext cx="66433" cy="66433"/>
      </dsp:txXfrm>
    </dsp:sp>
    <dsp:sp modelId="{1147BB28-6DDE-4C5C-8778-51D7875E52AC}">
      <dsp:nvSpPr>
        <dsp:cNvPr id="0" name=""/>
        <dsp:cNvSpPr/>
      </dsp:nvSpPr>
      <dsp:spPr>
        <a:xfrm>
          <a:off x="4759358" y="-175040"/>
          <a:ext cx="1218926" cy="109135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050" kern="1200"/>
            <a:t>Dział produkcyjny</a:t>
          </a:r>
        </a:p>
      </dsp:txBody>
      <dsp:txXfrm>
        <a:off x="4937866" y="-15215"/>
        <a:ext cx="861910" cy="771704"/>
      </dsp:txXfrm>
    </dsp:sp>
    <dsp:sp modelId="{969E33AE-67ED-4EFE-A552-5CA95D8AD1E8}">
      <dsp:nvSpPr>
        <dsp:cNvPr id="0" name=""/>
        <dsp:cNvSpPr/>
      </dsp:nvSpPr>
      <dsp:spPr>
        <a:xfrm rot="17640000">
          <a:off x="5181606" y="1677080"/>
          <a:ext cx="1315490" cy="13952"/>
        </a:xfrm>
        <a:custGeom>
          <a:avLst/>
          <a:gdLst/>
          <a:ahLst/>
          <a:cxnLst/>
          <a:rect l="0" t="0" r="0" b="0"/>
          <a:pathLst>
            <a:path>
              <a:moveTo>
                <a:pt x="0" y="6976"/>
              </a:moveTo>
              <a:lnTo>
                <a:pt x="1315490" y="697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500" kern="1200"/>
        </a:p>
      </dsp:txBody>
      <dsp:txXfrm>
        <a:off x="5806464" y="1651169"/>
        <a:ext cx="65774" cy="65774"/>
      </dsp:txXfrm>
    </dsp:sp>
    <dsp:sp modelId="{57CC86BF-D26B-4C4C-BEBF-677542AC3D4A}">
      <dsp:nvSpPr>
        <dsp:cNvPr id="0" name=""/>
        <dsp:cNvSpPr/>
      </dsp:nvSpPr>
      <dsp:spPr>
        <a:xfrm>
          <a:off x="5759458" y="35385"/>
          <a:ext cx="1141953" cy="109135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050" kern="1200"/>
            <a:t>Dział magazynowy</a:t>
          </a:r>
        </a:p>
      </dsp:txBody>
      <dsp:txXfrm>
        <a:off x="5926693" y="195210"/>
        <a:ext cx="807483" cy="771704"/>
      </dsp:txXfrm>
    </dsp:sp>
    <dsp:sp modelId="{88CCFF3A-3237-422D-91B8-94F35760759A}">
      <dsp:nvSpPr>
        <dsp:cNvPr id="0" name=""/>
        <dsp:cNvSpPr/>
      </dsp:nvSpPr>
      <dsp:spPr>
        <a:xfrm rot="19080000">
          <a:off x="5667313" y="1988695"/>
          <a:ext cx="1260863" cy="13952"/>
        </a:xfrm>
        <a:custGeom>
          <a:avLst/>
          <a:gdLst/>
          <a:ahLst/>
          <a:cxnLst/>
          <a:rect l="0" t="0" r="0" b="0"/>
          <a:pathLst>
            <a:path>
              <a:moveTo>
                <a:pt x="0" y="6976"/>
              </a:moveTo>
              <a:lnTo>
                <a:pt x="1260863" y="697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500" kern="1200"/>
        </a:p>
      </dsp:txBody>
      <dsp:txXfrm>
        <a:off x="6266223" y="1964150"/>
        <a:ext cx="63043" cy="63043"/>
      </dsp:txXfrm>
    </dsp:sp>
    <dsp:sp modelId="{E7183336-5129-4299-8B7F-149A3592DFCE}">
      <dsp:nvSpPr>
        <dsp:cNvPr id="0" name=""/>
        <dsp:cNvSpPr/>
      </dsp:nvSpPr>
      <dsp:spPr>
        <a:xfrm>
          <a:off x="6610853" y="653960"/>
          <a:ext cx="1141953" cy="109135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050" kern="1200"/>
            <a:t>Dział zarządzania</a:t>
          </a:r>
        </a:p>
      </dsp:txBody>
      <dsp:txXfrm>
        <a:off x="6778088" y="813785"/>
        <a:ext cx="807483" cy="771704"/>
      </dsp:txXfrm>
    </dsp:sp>
    <dsp:sp modelId="{D7312EC4-71FB-40BF-8500-C0DC50D1A182}">
      <dsp:nvSpPr>
        <dsp:cNvPr id="0" name=""/>
        <dsp:cNvSpPr/>
      </dsp:nvSpPr>
      <dsp:spPr>
        <a:xfrm rot="20482574">
          <a:off x="5989556" y="2451095"/>
          <a:ext cx="1204767" cy="13952"/>
        </a:xfrm>
        <a:custGeom>
          <a:avLst/>
          <a:gdLst/>
          <a:ahLst/>
          <a:cxnLst/>
          <a:rect l="0" t="0" r="0" b="0"/>
          <a:pathLst>
            <a:path>
              <a:moveTo>
                <a:pt x="0" y="6976"/>
              </a:moveTo>
              <a:lnTo>
                <a:pt x="1204767" y="697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500" kern="1200"/>
        </a:p>
      </dsp:txBody>
      <dsp:txXfrm>
        <a:off x="6561820" y="2427952"/>
        <a:ext cx="60238" cy="60238"/>
      </dsp:txXfrm>
    </dsp:sp>
    <dsp:sp modelId="{913C8F73-A098-4B44-9A56-2F454003027D}">
      <dsp:nvSpPr>
        <dsp:cNvPr id="0" name=""/>
        <dsp:cNvSpPr/>
      </dsp:nvSpPr>
      <dsp:spPr>
        <a:xfrm>
          <a:off x="7130282" y="1538554"/>
          <a:ext cx="1141953" cy="109135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050" kern="1200"/>
            <a:t>Logistyka</a:t>
          </a:r>
        </a:p>
      </dsp:txBody>
      <dsp:txXfrm>
        <a:off x="7297517" y="1698379"/>
        <a:ext cx="807483" cy="771704"/>
      </dsp:txXfrm>
    </dsp:sp>
    <dsp:sp modelId="{71CCD542-F44C-4547-A04C-6F3FCC95A989}">
      <dsp:nvSpPr>
        <dsp:cNvPr id="0" name=""/>
        <dsp:cNvSpPr/>
      </dsp:nvSpPr>
      <dsp:spPr>
        <a:xfrm rot="328529">
          <a:off x="6069716" y="3015523"/>
          <a:ext cx="1162528" cy="13952"/>
        </a:xfrm>
        <a:custGeom>
          <a:avLst/>
          <a:gdLst/>
          <a:ahLst/>
          <a:cxnLst/>
          <a:rect l="0" t="0" r="0" b="0"/>
          <a:pathLst>
            <a:path>
              <a:moveTo>
                <a:pt x="0" y="6976"/>
              </a:moveTo>
              <a:lnTo>
                <a:pt x="1162528" y="697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500" kern="1200"/>
        </a:p>
      </dsp:txBody>
      <dsp:txXfrm>
        <a:off x="6621917" y="2993436"/>
        <a:ext cx="58126" cy="58126"/>
      </dsp:txXfrm>
    </dsp:sp>
    <dsp:sp modelId="{9C917AF9-A118-4DCF-A330-6FF613D72DE6}">
      <dsp:nvSpPr>
        <dsp:cNvPr id="0" name=""/>
        <dsp:cNvSpPr/>
      </dsp:nvSpPr>
      <dsp:spPr>
        <a:xfrm>
          <a:off x="7226741" y="2586745"/>
          <a:ext cx="1141953" cy="109135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050" kern="1200"/>
            <a:t>Planowanie produkcji</a:t>
          </a:r>
        </a:p>
      </dsp:txBody>
      <dsp:txXfrm>
        <a:off x="7393976" y="2746570"/>
        <a:ext cx="807483" cy="771704"/>
      </dsp:txXfrm>
    </dsp:sp>
    <dsp:sp modelId="{57A4C6CF-2CE7-4AD9-85DA-D4A5D3C64E31}">
      <dsp:nvSpPr>
        <dsp:cNvPr id="0" name=""/>
        <dsp:cNvSpPr/>
      </dsp:nvSpPr>
      <dsp:spPr>
        <a:xfrm rot="1786788">
          <a:off x="5863122" y="3548118"/>
          <a:ext cx="1189566" cy="13952"/>
        </a:xfrm>
        <a:custGeom>
          <a:avLst/>
          <a:gdLst/>
          <a:ahLst/>
          <a:cxnLst/>
          <a:rect l="0" t="0" r="0" b="0"/>
          <a:pathLst>
            <a:path>
              <a:moveTo>
                <a:pt x="0" y="6976"/>
              </a:moveTo>
              <a:lnTo>
                <a:pt x="1189566" y="697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500" kern="1200"/>
        </a:p>
      </dsp:txBody>
      <dsp:txXfrm>
        <a:off x="6428166" y="3525355"/>
        <a:ext cx="59478" cy="59478"/>
      </dsp:txXfrm>
    </dsp:sp>
    <dsp:sp modelId="{D64C2272-15FB-408D-BAD0-7DE04B731B7B}">
      <dsp:nvSpPr>
        <dsp:cNvPr id="0" name=""/>
        <dsp:cNvSpPr/>
      </dsp:nvSpPr>
      <dsp:spPr>
        <a:xfrm>
          <a:off x="6893039" y="3585151"/>
          <a:ext cx="1141953" cy="109135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050" kern="1200"/>
            <a:t>Warsztat</a:t>
          </a:r>
        </a:p>
      </dsp:txBody>
      <dsp:txXfrm>
        <a:off x="7060274" y="3744976"/>
        <a:ext cx="807483" cy="771704"/>
      </dsp:txXfrm>
    </dsp:sp>
    <dsp:sp modelId="{BE53FA4C-877E-40F3-9B5A-06B7959EE05D}">
      <dsp:nvSpPr>
        <dsp:cNvPr id="0" name=""/>
        <dsp:cNvSpPr/>
      </dsp:nvSpPr>
      <dsp:spPr>
        <a:xfrm rot="3250296">
          <a:off x="5442647" y="3949178"/>
          <a:ext cx="1251808" cy="13952"/>
        </a:xfrm>
        <a:custGeom>
          <a:avLst/>
          <a:gdLst/>
          <a:ahLst/>
          <a:cxnLst/>
          <a:rect l="0" t="0" r="0" b="0"/>
          <a:pathLst>
            <a:path>
              <a:moveTo>
                <a:pt x="0" y="6976"/>
              </a:moveTo>
              <a:lnTo>
                <a:pt x="1251808" y="697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500" kern="1200"/>
        </a:p>
      </dsp:txBody>
      <dsp:txXfrm>
        <a:off x="6037256" y="3924859"/>
        <a:ext cx="62590" cy="62590"/>
      </dsp:txXfrm>
    </dsp:sp>
    <dsp:sp modelId="{2DEFCA7E-8237-4C41-9135-5C0FCAE5B482}">
      <dsp:nvSpPr>
        <dsp:cNvPr id="0" name=""/>
        <dsp:cNvSpPr/>
      </dsp:nvSpPr>
      <dsp:spPr>
        <a:xfrm>
          <a:off x="6188221" y="4367083"/>
          <a:ext cx="1141953" cy="109135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050" kern="1200"/>
            <a:t>Obsługa techniczna</a:t>
          </a:r>
        </a:p>
      </dsp:txBody>
      <dsp:txXfrm>
        <a:off x="6355456" y="4526908"/>
        <a:ext cx="807483" cy="771704"/>
      </dsp:txXfrm>
    </dsp:sp>
    <dsp:sp modelId="{BEBF476A-EC4E-4BCD-A811-F92D8E350C40}">
      <dsp:nvSpPr>
        <dsp:cNvPr id="0" name=""/>
        <dsp:cNvSpPr/>
      </dsp:nvSpPr>
      <dsp:spPr>
        <a:xfrm rot="4709707">
          <a:off x="4908520" y="4165695"/>
          <a:ext cx="1305950" cy="13952"/>
        </a:xfrm>
        <a:custGeom>
          <a:avLst/>
          <a:gdLst/>
          <a:ahLst/>
          <a:cxnLst/>
          <a:rect l="0" t="0" r="0" b="0"/>
          <a:pathLst>
            <a:path>
              <a:moveTo>
                <a:pt x="0" y="6976"/>
              </a:moveTo>
              <a:lnTo>
                <a:pt x="1305950" y="697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500" kern="1200"/>
        </a:p>
      </dsp:txBody>
      <dsp:txXfrm>
        <a:off x="5528847" y="4140022"/>
        <a:ext cx="65297" cy="65297"/>
      </dsp:txXfrm>
    </dsp:sp>
    <dsp:sp modelId="{5B8C40D7-E76D-497C-B7EF-245313A4D437}">
      <dsp:nvSpPr>
        <dsp:cNvPr id="0" name=""/>
        <dsp:cNvSpPr/>
      </dsp:nvSpPr>
      <dsp:spPr>
        <a:xfrm>
          <a:off x="5229780" y="4802487"/>
          <a:ext cx="1141953" cy="109135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050" kern="1200"/>
            <a:t>Klient</a:t>
          </a:r>
        </a:p>
      </dsp:txBody>
      <dsp:txXfrm>
        <a:off x="5397015" y="4962312"/>
        <a:ext cx="807483" cy="771704"/>
      </dsp:txXfrm>
    </dsp:sp>
    <dsp:sp modelId="{53170C7C-01B3-4B5C-85AB-4B7338D7BEC6}">
      <dsp:nvSpPr>
        <dsp:cNvPr id="0" name=""/>
        <dsp:cNvSpPr/>
      </dsp:nvSpPr>
      <dsp:spPr>
        <a:xfrm rot="6106165">
          <a:off x="4443241" y="4114606"/>
          <a:ext cx="1203699" cy="13952"/>
        </a:xfrm>
        <a:custGeom>
          <a:avLst/>
          <a:gdLst/>
          <a:ahLst/>
          <a:cxnLst/>
          <a:rect l="0" t="0" r="0" b="0"/>
          <a:pathLst>
            <a:path>
              <a:moveTo>
                <a:pt x="0" y="6976"/>
              </a:moveTo>
              <a:lnTo>
                <a:pt x="1203699" y="697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500" kern="1200"/>
        </a:p>
      </dsp:txBody>
      <dsp:txXfrm rot="10800000">
        <a:off x="5014999" y="4091490"/>
        <a:ext cx="60184" cy="60184"/>
      </dsp:txXfrm>
    </dsp:sp>
    <dsp:sp modelId="{B335DEE7-9B64-4C0B-BA8E-A849E8415712}">
      <dsp:nvSpPr>
        <dsp:cNvPr id="0" name=""/>
        <dsp:cNvSpPr/>
      </dsp:nvSpPr>
      <dsp:spPr>
        <a:xfrm>
          <a:off x="4070630" y="4698334"/>
          <a:ext cx="1429266" cy="134059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050" kern="1200"/>
            <a:t>Typ elementu produkowanego</a:t>
          </a:r>
        </a:p>
      </dsp:txBody>
      <dsp:txXfrm>
        <a:off x="4279941" y="4894660"/>
        <a:ext cx="1010644" cy="947945"/>
      </dsp:txXfrm>
    </dsp:sp>
    <dsp:sp modelId="{82559CBA-A6DF-4DA5-9D3B-23EB28A5EF43}">
      <dsp:nvSpPr>
        <dsp:cNvPr id="0" name=""/>
        <dsp:cNvSpPr/>
      </dsp:nvSpPr>
      <dsp:spPr>
        <a:xfrm rot="7560000">
          <a:off x="3853431" y="3973045"/>
          <a:ext cx="1315848" cy="13952"/>
        </a:xfrm>
        <a:custGeom>
          <a:avLst/>
          <a:gdLst/>
          <a:ahLst/>
          <a:cxnLst/>
          <a:rect l="0" t="0" r="0" b="0"/>
          <a:pathLst>
            <a:path>
              <a:moveTo>
                <a:pt x="0" y="6976"/>
              </a:moveTo>
              <a:lnTo>
                <a:pt x="1315848" y="697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500" kern="1200"/>
        </a:p>
      </dsp:txBody>
      <dsp:txXfrm rot="10800000">
        <a:off x="4478459" y="3947125"/>
        <a:ext cx="65792" cy="65792"/>
      </dsp:txXfrm>
    </dsp:sp>
    <dsp:sp modelId="{19DF92A3-BFCD-42F4-8EF8-CBCB03DA59FA}">
      <dsp:nvSpPr>
        <dsp:cNvPr id="0" name=""/>
        <dsp:cNvSpPr/>
      </dsp:nvSpPr>
      <dsp:spPr>
        <a:xfrm>
          <a:off x="3222701" y="4436726"/>
          <a:ext cx="1181519" cy="100772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050" kern="1200"/>
            <a:t>Użytkownik</a:t>
          </a:r>
        </a:p>
      </dsp:txBody>
      <dsp:txXfrm>
        <a:off x="3395730" y="4584304"/>
        <a:ext cx="835461" cy="712573"/>
      </dsp:txXfrm>
    </dsp:sp>
    <dsp:sp modelId="{0A1238AC-5E03-46D2-8B2C-50BC0BA64C9D}">
      <dsp:nvSpPr>
        <dsp:cNvPr id="0" name=""/>
        <dsp:cNvSpPr/>
      </dsp:nvSpPr>
      <dsp:spPr>
        <a:xfrm rot="9000000">
          <a:off x="3588399" y="3542669"/>
          <a:ext cx="1150960" cy="13952"/>
        </a:xfrm>
        <a:custGeom>
          <a:avLst/>
          <a:gdLst/>
          <a:ahLst/>
          <a:cxnLst/>
          <a:rect l="0" t="0" r="0" b="0"/>
          <a:pathLst>
            <a:path>
              <a:moveTo>
                <a:pt x="0" y="6976"/>
              </a:moveTo>
              <a:lnTo>
                <a:pt x="1150960" y="697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500" kern="1200"/>
        </a:p>
      </dsp:txBody>
      <dsp:txXfrm rot="10800000">
        <a:off x="4135105" y="3520871"/>
        <a:ext cx="57548" cy="57548"/>
      </dsp:txXfrm>
    </dsp:sp>
    <dsp:sp modelId="{D607DD7B-D541-436A-94EE-4A7E9011C151}">
      <dsp:nvSpPr>
        <dsp:cNvPr id="0" name=""/>
        <dsp:cNvSpPr/>
      </dsp:nvSpPr>
      <dsp:spPr>
        <a:xfrm>
          <a:off x="2453954" y="3551193"/>
          <a:ext cx="1310650" cy="121465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050" kern="1200"/>
            <a:t>Kontrola jakości</a:t>
          </a:r>
        </a:p>
      </dsp:txBody>
      <dsp:txXfrm>
        <a:off x="2645894" y="3729074"/>
        <a:ext cx="926770" cy="858888"/>
      </dsp:txXfrm>
    </dsp:sp>
    <dsp:sp modelId="{2D8C0703-56FA-4DB9-8BD6-B0A46750638C}">
      <dsp:nvSpPr>
        <dsp:cNvPr id="0" name=""/>
        <dsp:cNvSpPr/>
      </dsp:nvSpPr>
      <dsp:spPr>
        <a:xfrm rot="10440000">
          <a:off x="3522825" y="3019908"/>
          <a:ext cx="1010686" cy="13952"/>
        </a:xfrm>
        <a:custGeom>
          <a:avLst/>
          <a:gdLst/>
          <a:ahLst/>
          <a:cxnLst/>
          <a:rect l="0" t="0" r="0" b="0"/>
          <a:pathLst>
            <a:path>
              <a:moveTo>
                <a:pt x="0" y="6976"/>
              </a:moveTo>
              <a:lnTo>
                <a:pt x="1010686" y="697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500" kern="1200"/>
        </a:p>
      </dsp:txBody>
      <dsp:txXfrm rot="10800000">
        <a:off x="4002901" y="3001617"/>
        <a:ext cx="50534" cy="50534"/>
      </dsp:txXfrm>
    </dsp:sp>
    <dsp:sp modelId="{4676AE40-FC08-4CA4-96CF-EC1A1CC79895}">
      <dsp:nvSpPr>
        <dsp:cNvPr id="0" name=""/>
        <dsp:cNvSpPr/>
      </dsp:nvSpPr>
      <dsp:spPr>
        <a:xfrm>
          <a:off x="2038513" y="2408420"/>
          <a:ext cx="1491124" cy="149844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050" kern="1200"/>
            <a:t>Zamówienia i oferty</a:t>
          </a:r>
        </a:p>
      </dsp:txBody>
      <dsp:txXfrm>
        <a:off x="2256883" y="2627862"/>
        <a:ext cx="1054384" cy="1059563"/>
      </dsp:txXfrm>
    </dsp:sp>
    <dsp:sp modelId="{D7ABF879-8F34-4987-B011-70EEDFCEE73D}">
      <dsp:nvSpPr>
        <dsp:cNvPr id="0" name=""/>
        <dsp:cNvSpPr/>
      </dsp:nvSpPr>
      <dsp:spPr>
        <a:xfrm rot="11975494">
          <a:off x="3417568" y="2430025"/>
          <a:ext cx="1204028" cy="13952"/>
        </a:xfrm>
        <a:custGeom>
          <a:avLst/>
          <a:gdLst/>
          <a:ahLst/>
          <a:cxnLst/>
          <a:rect l="0" t="0" r="0" b="0"/>
          <a:pathLst>
            <a:path>
              <a:moveTo>
                <a:pt x="0" y="6976"/>
              </a:moveTo>
              <a:lnTo>
                <a:pt x="1204028" y="697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500" kern="1200"/>
        </a:p>
      </dsp:txBody>
      <dsp:txXfrm rot="10800000">
        <a:off x="3989481" y="2406901"/>
        <a:ext cx="60201" cy="60201"/>
      </dsp:txXfrm>
    </dsp:sp>
    <dsp:sp modelId="{EA9BBB76-9D8F-432D-BB44-392FA90655C0}">
      <dsp:nvSpPr>
        <dsp:cNvPr id="0" name=""/>
        <dsp:cNvSpPr/>
      </dsp:nvSpPr>
      <dsp:spPr>
        <a:xfrm>
          <a:off x="2121627" y="1326002"/>
          <a:ext cx="1371134" cy="135897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050" kern="1200"/>
            <a:t>Księgowość</a:t>
          </a:r>
        </a:p>
      </dsp:txBody>
      <dsp:txXfrm>
        <a:off x="2322425" y="1525020"/>
        <a:ext cx="969538" cy="960942"/>
      </dsp:txXfrm>
    </dsp:sp>
    <dsp:sp modelId="{32ABE68A-2DD7-4536-AF6F-CB4386CA1EB4}">
      <dsp:nvSpPr>
        <dsp:cNvPr id="0" name=""/>
        <dsp:cNvSpPr/>
      </dsp:nvSpPr>
      <dsp:spPr>
        <a:xfrm rot="13320000">
          <a:off x="3711131" y="2002977"/>
          <a:ext cx="1218174" cy="13952"/>
        </a:xfrm>
        <a:custGeom>
          <a:avLst/>
          <a:gdLst/>
          <a:ahLst/>
          <a:cxnLst/>
          <a:rect l="0" t="0" r="0" b="0"/>
          <a:pathLst>
            <a:path>
              <a:moveTo>
                <a:pt x="0" y="6976"/>
              </a:moveTo>
              <a:lnTo>
                <a:pt x="1218174" y="697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500" kern="1200"/>
        </a:p>
      </dsp:txBody>
      <dsp:txXfrm rot="10800000">
        <a:off x="4289763" y="1979499"/>
        <a:ext cx="60908" cy="60908"/>
      </dsp:txXfrm>
    </dsp:sp>
    <dsp:sp modelId="{01452113-8EF6-481F-ACBF-5D07B3E2204F}">
      <dsp:nvSpPr>
        <dsp:cNvPr id="0" name=""/>
        <dsp:cNvSpPr/>
      </dsp:nvSpPr>
      <dsp:spPr>
        <a:xfrm>
          <a:off x="2805501" y="612527"/>
          <a:ext cx="1229539" cy="117422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050" kern="1200"/>
            <a:t>Produkt</a:t>
          </a:r>
        </a:p>
      </dsp:txBody>
      <dsp:txXfrm>
        <a:off x="2985563" y="784488"/>
        <a:ext cx="869415" cy="830298"/>
      </dsp:txXfrm>
    </dsp:sp>
    <dsp:sp modelId="{EFAD011B-1216-4BA3-B1B5-EDF782F27860}">
      <dsp:nvSpPr>
        <dsp:cNvPr id="0" name=""/>
        <dsp:cNvSpPr/>
      </dsp:nvSpPr>
      <dsp:spPr>
        <a:xfrm rot="14760000">
          <a:off x="4104050" y="1676460"/>
          <a:ext cx="1316846" cy="13952"/>
        </a:xfrm>
        <a:custGeom>
          <a:avLst/>
          <a:gdLst/>
          <a:ahLst/>
          <a:cxnLst/>
          <a:rect l="0" t="0" r="0" b="0"/>
          <a:pathLst>
            <a:path>
              <a:moveTo>
                <a:pt x="0" y="6976"/>
              </a:moveTo>
              <a:lnTo>
                <a:pt x="1316846" y="697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500" kern="1200"/>
        </a:p>
      </dsp:txBody>
      <dsp:txXfrm rot="10800000">
        <a:off x="4729553" y="1650515"/>
        <a:ext cx="65842" cy="65842"/>
      </dsp:txXfrm>
    </dsp:sp>
    <dsp:sp modelId="{7115E69C-18E6-4767-90BD-64D8ABA6B5EC}">
      <dsp:nvSpPr>
        <dsp:cNvPr id="0" name=""/>
        <dsp:cNvSpPr/>
      </dsp:nvSpPr>
      <dsp:spPr>
        <a:xfrm>
          <a:off x="3660452" y="43105"/>
          <a:ext cx="1222426" cy="107591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050" kern="1200"/>
            <a:t>Substrat</a:t>
          </a:r>
        </a:p>
      </dsp:txBody>
      <dsp:txXfrm>
        <a:off x="3839472" y="200669"/>
        <a:ext cx="864386" cy="7607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C7207A-6BEF-41EC-85B3-243D736B3C1C}" type="datetimeFigureOut">
              <a:rPr lang="pl-PL" smtClean="0"/>
              <a:t>28.04.2021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2D3CED-99AD-4449-9E58-493ADB35E32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902054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E2E1F-15FB-4A85-A0E2-DD17BB6BDEE2}" type="datetime1">
              <a:rPr lang="pl-PL" smtClean="0"/>
              <a:t>28.04.2021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73EBA5C1-EA0D-4D38-B474-3131B775EA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66869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raz panoramiczny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F9A06-73F2-4084-A96B-CDBA4804ABA9}" type="datetime1">
              <a:rPr lang="pl-PL" smtClean="0"/>
              <a:t>28.04.2021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73EBA5C1-EA0D-4D38-B474-3131B775EA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2596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57371-091B-4329-9E46-EE3FD16C2124}" type="datetime1">
              <a:rPr lang="pl-PL" smtClean="0"/>
              <a:t>28.04.2021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73EBA5C1-EA0D-4D38-B474-3131B775EA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920856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BA26D-7DBA-4D05-BE08-49D6D89E11A6}" type="datetime1">
              <a:rPr lang="pl-PL" smtClean="0"/>
              <a:t>28.04.2021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73EBA5C1-EA0D-4D38-B474-3131B775EA3E}" type="slidenum">
              <a:rPr lang="pl-PL" smtClean="0"/>
              <a:t>‹#›</a:t>
            </a:fld>
            <a:endParaRPr lang="pl-PL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100637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14E7E-32E5-4B7E-9FBF-59259785A34C}" type="datetime1">
              <a:rPr lang="pl-PL" smtClean="0"/>
              <a:t>28.04.2021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73EBA5C1-EA0D-4D38-B474-3131B775EA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609474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D9029-CF85-4195-89A6-D4D813FE0520}" type="datetime1">
              <a:rPr lang="pl-PL" smtClean="0"/>
              <a:t>28.04.2021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A5C1-EA0D-4D38-B474-3131B775EA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138002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 obraz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D1CC0-C232-4B06-9DC1-160FE11F4035}" type="datetime1">
              <a:rPr lang="pl-PL" smtClean="0"/>
              <a:t>28.04.2021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A5C1-EA0D-4D38-B474-3131B775EA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646181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484B1-DFFE-4276-B192-1B9A6DF5EC0E}" type="datetime1">
              <a:rPr lang="pl-PL" smtClean="0"/>
              <a:t>28.04.2021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A5C1-EA0D-4D38-B474-3131B775EA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373270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33BAEE17-A6F7-44BA-9EC0-76AF5746B1EC}" type="datetime1">
              <a:rPr lang="pl-PL" smtClean="0"/>
              <a:t>28.04.2021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73EBA5C1-EA0D-4D38-B474-3131B775EA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75783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A0D49-4272-43DC-939C-32B7EDDCEC36}" type="datetime1">
              <a:rPr lang="pl-PL" smtClean="0"/>
              <a:t>28.04.2021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A5C1-EA0D-4D38-B474-3131B775EA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11677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722D7-39BE-489F-9F01-09A9E3FDDD2F}" type="datetime1">
              <a:rPr lang="pl-PL" smtClean="0"/>
              <a:t>28.04.2021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73EBA5C1-EA0D-4D38-B474-3131B775EA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09334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F2885-881F-4D9E-AF34-74178AC3655B}" type="datetime1">
              <a:rPr lang="pl-PL" smtClean="0"/>
              <a:t>28.04.2021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A5C1-EA0D-4D38-B474-3131B775EA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36409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149CE-D561-44B8-8BBE-5242EF0871FB}" type="datetime1">
              <a:rPr lang="pl-PL" smtClean="0"/>
              <a:t>28.04.2021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A5C1-EA0D-4D38-B474-3131B775EA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79697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B7B2A-DE0F-42E2-A5FB-41E57F01A0B7}" type="datetime1">
              <a:rPr lang="pl-PL" smtClean="0"/>
              <a:t>28.04.2021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A5C1-EA0D-4D38-B474-3131B775EA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17447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46B1F-0039-4D18-A22A-3894F85ECBDD}" type="datetime1">
              <a:rPr lang="pl-PL" smtClean="0"/>
              <a:t>28.04.2021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A5C1-EA0D-4D38-B474-3131B775EA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42824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5D433-2300-4442-89E4-6FA629B02900}" type="datetime1">
              <a:rPr lang="pl-PL" smtClean="0"/>
              <a:t>28.04.2021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A5C1-EA0D-4D38-B474-3131B775EA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47394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B109A-54FF-4910-950B-A924814B2F81}" type="datetime1">
              <a:rPr lang="pl-PL" smtClean="0"/>
              <a:t>28.04.2021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A5C1-EA0D-4D38-B474-3131B775EA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14501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DAB105-627B-4324-A3EB-EA360819ED9B}" type="datetime1">
              <a:rPr lang="pl-PL" smtClean="0"/>
              <a:t>28.04.2021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EBA5C1-EA0D-4D38-B474-3131B775EA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299379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5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2DCE7E4-0A17-4667-8C8D-5501008AA8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528506" y="2080470"/>
            <a:ext cx="9352962" cy="2026309"/>
          </a:xfrm>
        </p:spPr>
        <p:txBody>
          <a:bodyPr>
            <a:noAutofit/>
          </a:bodyPr>
          <a:lstStyle/>
          <a:p>
            <a:r>
              <a:rPr lang="pl-PL" sz="4400"/>
              <a:t>Projekt systemu wspomagającego zarządzanie drukarnią 3D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B9A299B3-5200-49D6-A431-6BA1A3B493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2964" y="4688253"/>
            <a:ext cx="3096126" cy="440573"/>
          </a:xfrm>
        </p:spPr>
        <p:txBody>
          <a:bodyPr>
            <a:normAutofit/>
          </a:bodyPr>
          <a:lstStyle/>
          <a:p>
            <a:r>
              <a:rPr lang="pl-PL" sz="2400"/>
              <a:t>Grupa WMT19AK1S4</a:t>
            </a:r>
          </a:p>
        </p:txBody>
      </p:sp>
      <p:sp>
        <p:nvSpPr>
          <p:cNvPr id="4" name="Podtytuł 2">
            <a:extLst>
              <a:ext uri="{FF2B5EF4-FFF2-40B4-BE49-F238E27FC236}">
                <a16:creationId xmlns:a16="http://schemas.microsoft.com/office/drawing/2014/main" id="{33883947-F0C2-4D07-B651-6E238FF408C2}"/>
              </a:ext>
            </a:extLst>
          </p:cNvPr>
          <p:cNvSpPr txBox="1">
            <a:spLocks/>
          </p:cNvSpPr>
          <p:nvPr/>
        </p:nvSpPr>
        <p:spPr>
          <a:xfrm>
            <a:off x="312964" y="5128826"/>
            <a:ext cx="3096126" cy="673376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sz="2800"/>
              <a:t>Kierownik projektu:</a:t>
            </a:r>
          </a:p>
          <a:p>
            <a:r>
              <a:rPr lang="pl-PL" sz="2800"/>
              <a:t>inż. Dawid Kryń</a:t>
            </a:r>
          </a:p>
        </p:txBody>
      </p:sp>
    </p:spTree>
    <p:extLst>
      <p:ext uri="{BB962C8B-B14F-4D97-AF65-F5344CB8AC3E}">
        <p14:creationId xmlns:p14="http://schemas.microsoft.com/office/powerpoint/2010/main" val="11983196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8FE2930-C9F9-42F1-BC5A-B5D8CC8FE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/>
              <a:t>Zamówienia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426D2BE-ED27-420C-AF5A-CBE400D532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3076" y="2336873"/>
            <a:ext cx="9211106" cy="3599316"/>
          </a:xfrm>
        </p:spPr>
        <p:txBody>
          <a:bodyPr/>
          <a:lstStyle/>
          <a:p>
            <a:pPr algn="just"/>
            <a:r>
              <a:rPr lang="pl-PL" dirty="0"/>
              <a:t>W przedsiębiorstwie wykonywane są elementy druku 3D, zamówienia składane są przez klientów, następnie przeprowadzany jest proces produkcji.</a:t>
            </a:r>
          </a:p>
          <a:p>
            <a:pPr marL="0" indent="0" algn="just">
              <a:buNone/>
            </a:pPr>
            <a:endParaRPr lang="pl-PL" dirty="0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74B87E44-A774-4B1B-BD56-BB8D2E3FB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A5C1-EA0D-4D38-B474-3131B775EA3E}" type="slidenum">
              <a:rPr lang="pl-PL" smtClean="0"/>
              <a:t>10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689053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E717ABD-4CC0-4242-B293-2BCA9F8B4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CF231D0-BAA0-4A67-9433-AD7D6ACB54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Tego jeszcze nie ma : Jak wygląda proces technologiczny</a:t>
            </a:r>
          </a:p>
          <a:p>
            <a:endParaRPr lang="pl-PL" dirty="0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AB2F11D1-2B61-4CD2-BE55-D547065BF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A5C1-EA0D-4D38-B474-3131B775EA3E}" type="slidenum">
              <a:rPr lang="pl-PL" smtClean="0"/>
              <a:t>11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801050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76E0BDA-CFCE-4FCC-9462-7ABD1221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Mapa myśli</a:t>
            </a:r>
          </a:p>
        </p:txBody>
      </p:sp>
      <p:graphicFrame>
        <p:nvGraphicFramePr>
          <p:cNvPr id="4" name="Symbol zastępczy zawartości 3">
            <a:extLst>
              <a:ext uri="{FF2B5EF4-FFF2-40B4-BE49-F238E27FC236}">
                <a16:creationId xmlns:a16="http://schemas.microsoft.com/office/drawing/2014/main" id="{13A4F842-1CB8-436D-952D-AC3D8A2DFCA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4398296"/>
              </p:ext>
            </p:extLst>
          </p:nvPr>
        </p:nvGraphicFramePr>
        <p:xfrm>
          <a:off x="0" y="855677"/>
          <a:ext cx="10427516" cy="58555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8C763D9C-54D5-464D-BAC9-79350394A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A5C1-EA0D-4D38-B474-3131B775EA3E}" type="slidenum">
              <a:rPr lang="pl-PL" smtClean="0"/>
              <a:t>12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441523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5FE9B8C-BCC8-491A-9A40-09796781C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Serwisowanie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90CC1DD-0AF3-4FE1-8E9E-B299C34769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l-PL" dirty="0"/>
              <a:t>Eksploatacja prowadzona jest według planowanej profilaktyki. Obsługa (przegląd) profilaktyczny maszyn wykonywany jest przez zewnętrzną firmę, okresowe i bieżące przeglądy wykonywane są w naszym przedsiębiorstwie. Obsługa bieżąca – raz w tygodniu, okresowa – raz na trzy miesiące, przegląd profilaktyczny – raz na rok.</a:t>
            </a:r>
          </a:p>
          <a:p>
            <a:pPr marL="0" indent="0" algn="just">
              <a:buNone/>
            </a:pPr>
            <a:endParaRPr lang="pl-PL" dirty="0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5247EC12-22CF-42D5-B413-D4BFB5A25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A5C1-EA0D-4D38-B474-3131B775EA3E}" type="slidenum">
              <a:rPr lang="pl-PL" smtClean="0"/>
              <a:t>13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851593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1D1976F-53C9-4E83-8D7B-E3DA51D6B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7972A32-45E5-4A82-900F-A1A285AECD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Tego jeszcze nie ma : Dodanie odniesienia w jaki sposób jest prowadzone serwisowanie</a:t>
            </a:r>
          </a:p>
          <a:p>
            <a:endParaRPr lang="pl-PL" dirty="0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0773F594-73F8-4E73-BDA3-05E79D866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A5C1-EA0D-4D38-B474-3131B775EA3E}" type="slidenum">
              <a:rPr lang="pl-PL" smtClean="0"/>
              <a:t>14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241652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668A663-06A6-400A-AD15-383579BDB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Drukarki 3D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D021063-4791-4C94-B251-D43362BEC1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pl-PL"/>
              <a:t>Wybór drukarek dokonywany jest na podstawie specyfikacji technicznej drukarki 3D, założono, że drukarki będą pochodziły od 3 różnych producentów. Znacznie zmniejszy to prawdopodobieństwo wystąpienia usterek związanych z ich eksploatacją w tym samym momencie. Spowoduje to także zwiększenie możliwości produkcyjnych ze względu na różne parametry oraz dokładności wykonania.</a:t>
            </a:r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9B29F278-DF45-4ADF-91B5-4C9F8E96A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A5C1-EA0D-4D38-B474-3131B775EA3E}" type="slidenum">
              <a:rPr lang="pl-PL" smtClean="0"/>
              <a:t>15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620358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AD82C68A-2C00-4AA3-BC00-F068F05777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1748817"/>
            <a:ext cx="4472327" cy="693135"/>
          </a:xfrm>
        </p:spPr>
        <p:txBody>
          <a:bodyPr>
            <a:normAutofit/>
          </a:bodyPr>
          <a:lstStyle/>
          <a:p>
            <a:r>
              <a:rPr lang="en-US" b="1" i="0" err="1">
                <a:effectLst/>
                <a:latin typeface="Open Sans"/>
              </a:rPr>
              <a:t>Zortrax</a:t>
            </a:r>
            <a:r>
              <a:rPr lang="en-US" b="1" i="0">
                <a:effectLst/>
                <a:latin typeface="Open Sans"/>
              </a:rPr>
              <a:t> M300 Dual</a:t>
            </a:r>
            <a:endParaRPr lang="pl-PL"/>
          </a:p>
        </p:txBody>
      </p:sp>
      <p:sp>
        <p:nvSpPr>
          <p:cNvPr id="6" name="Symbol zastępczy tekstu 5">
            <a:extLst>
              <a:ext uri="{FF2B5EF4-FFF2-40B4-BE49-F238E27FC236}">
                <a16:creationId xmlns:a16="http://schemas.microsoft.com/office/drawing/2014/main" id="{157081F6-09AC-454E-9496-57724B0741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363065" y="1989776"/>
            <a:ext cx="4474028" cy="692076"/>
          </a:xfrm>
        </p:spPr>
        <p:txBody>
          <a:bodyPr>
            <a:normAutofit/>
          </a:bodyPr>
          <a:lstStyle/>
          <a:p>
            <a:r>
              <a:rPr lang="pl-PL" i="0" cap="all">
                <a:effectLst/>
                <a:latin typeface="roboto"/>
              </a:rPr>
              <a:t>MAKERBOT REPLICATOR+</a:t>
            </a:r>
          </a:p>
        </p:txBody>
      </p:sp>
      <p:sp>
        <p:nvSpPr>
          <p:cNvPr id="8" name="Symbol zastępczy tekstu 3">
            <a:extLst>
              <a:ext uri="{FF2B5EF4-FFF2-40B4-BE49-F238E27FC236}">
                <a16:creationId xmlns:a16="http://schemas.microsoft.com/office/drawing/2014/main" id="{30E02720-143F-4EB6-BA02-44A3AA9128FB}"/>
              </a:ext>
            </a:extLst>
          </p:cNvPr>
          <p:cNvSpPr txBox="1">
            <a:spLocks/>
          </p:cNvSpPr>
          <p:nvPr/>
        </p:nvSpPr>
        <p:spPr>
          <a:xfrm>
            <a:off x="3313267" y="2066522"/>
            <a:ext cx="4472327" cy="693135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1" i="0" cap="all">
                <a:effectLst/>
                <a:latin typeface="Montserrat"/>
              </a:rPr>
              <a:t>DRUKARKA 3D RAISE3D PRO 2 PLUS</a:t>
            </a:r>
          </a:p>
        </p:txBody>
      </p:sp>
      <p:sp>
        <p:nvSpPr>
          <p:cNvPr id="10" name="Symbol zastępczy zawartości 4">
            <a:extLst>
              <a:ext uri="{FF2B5EF4-FFF2-40B4-BE49-F238E27FC236}">
                <a16:creationId xmlns:a16="http://schemas.microsoft.com/office/drawing/2014/main" id="{0AD2BA0A-0277-4EDD-BF1F-A8C7AF784A07}"/>
              </a:ext>
            </a:extLst>
          </p:cNvPr>
          <p:cNvSpPr txBox="1">
            <a:spLocks/>
          </p:cNvSpPr>
          <p:nvPr/>
        </p:nvSpPr>
        <p:spPr>
          <a:xfrm>
            <a:off x="7493645" y="2837462"/>
            <a:ext cx="4698355" cy="37140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sz="1300" b="1"/>
              <a:t>Obszar roboczy: 295 x 195 x 160 [mm]</a:t>
            </a:r>
          </a:p>
          <a:p>
            <a:pPr marL="0" indent="0">
              <a:buNone/>
            </a:pPr>
            <a:r>
              <a:rPr lang="pl-PL" sz="1300" b="1"/>
              <a:t>Rozdzielczość w osi X : 0,78125[</a:t>
            </a:r>
            <a:r>
              <a:rPr lang="pl-PL" sz="1300" b="1" err="1"/>
              <a:t>μm</a:t>
            </a:r>
            <a:r>
              <a:rPr lang="pl-PL" sz="1300" b="1"/>
              <a:t>]</a:t>
            </a:r>
          </a:p>
          <a:p>
            <a:pPr marL="0" indent="0">
              <a:buNone/>
            </a:pPr>
            <a:r>
              <a:rPr lang="pl-PL" sz="1300" b="1"/>
              <a:t>Rozdzielczość w osi Y : 0,78125[</a:t>
            </a:r>
            <a:r>
              <a:rPr lang="pl-PL" sz="1300" b="1" err="1"/>
              <a:t>μm</a:t>
            </a:r>
            <a:r>
              <a:rPr lang="pl-PL" sz="1300" b="1"/>
              <a:t>]</a:t>
            </a:r>
          </a:p>
          <a:p>
            <a:pPr marL="0" indent="0">
              <a:buNone/>
            </a:pPr>
            <a:r>
              <a:rPr lang="pl-PL" sz="1300" b="1"/>
              <a:t>Rozdzielczość w osi Z : 0,078125 [</a:t>
            </a:r>
            <a:r>
              <a:rPr lang="pl-PL" sz="1300" b="1" err="1"/>
              <a:t>μm</a:t>
            </a:r>
            <a:r>
              <a:rPr lang="pl-PL" sz="1300" b="1"/>
              <a:t>]</a:t>
            </a:r>
          </a:p>
          <a:p>
            <a:pPr marL="0" indent="0">
              <a:buNone/>
            </a:pPr>
            <a:r>
              <a:rPr lang="pl-PL" sz="1300" b="1"/>
              <a:t>Średnica filamentu : 1.75 [mm]</a:t>
            </a:r>
          </a:p>
          <a:p>
            <a:pPr marL="0" indent="0">
              <a:buNone/>
            </a:pPr>
            <a:r>
              <a:rPr lang="pl-PL" sz="1300" b="1"/>
              <a:t>Średnica dyszy: 0.4 [mm]</a:t>
            </a:r>
          </a:p>
          <a:p>
            <a:pPr marL="0" indent="0">
              <a:buNone/>
            </a:pPr>
            <a:r>
              <a:rPr lang="pl-PL" sz="1300" b="1"/>
              <a:t>Temperatura </a:t>
            </a:r>
            <a:r>
              <a:rPr lang="pl-PL" sz="1300" b="1" err="1"/>
              <a:t>ekstrudera</a:t>
            </a:r>
            <a:r>
              <a:rPr lang="pl-PL" sz="1300" b="1"/>
              <a:t>:</a:t>
            </a:r>
          </a:p>
          <a:p>
            <a:pPr marL="0" indent="0">
              <a:buNone/>
            </a:pPr>
            <a:r>
              <a:rPr lang="pl-PL" sz="1300" b="1"/>
              <a:t>Temperatura platformy roboczej:</a:t>
            </a:r>
          </a:p>
          <a:p>
            <a:pPr marL="0" indent="0">
              <a:buNone/>
            </a:pPr>
            <a:r>
              <a:rPr lang="pl-PL" sz="1300" b="1"/>
              <a:t>Prędkość druku :</a:t>
            </a:r>
          </a:p>
          <a:p>
            <a:pPr marL="0" indent="0">
              <a:buNone/>
            </a:pPr>
            <a:r>
              <a:rPr lang="pl-PL" sz="1300" b="1"/>
              <a:t>Obsługiwane formaty:</a:t>
            </a:r>
          </a:p>
          <a:p>
            <a:pPr marL="0" indent="0">
              <a:buNone/>
            </a:pPr>
            <a:r>
              <a:rPr lang="pl-PL" sz="1300" b="1"/>
              <a:t>Temperatura otoczenia : 15 – 26 [˚C]</a:t>
            </a:r>
          </a:p>
          <a:p>
            <a:pPr marL="0" indent="0">
              <a:buNone/>
            </a:pPr>
            <a:r>
              <a:rPr lang="pl-PL" sz="1300" b="1"/>
              <a:t>Moc znamionowa : 100 [W]</a:t>
            </a:r>
          </a:p>
          <a:p>
            <a:pPr marL="0" indent="0">
              <a:buNone/>
            </a:pPr>
            <a:r>
              <a:rPr lang="pl-PL" sz="1300" b="1"/>
              <a:t>Masa : 18.3 [kg]</a:t>
            </a:r>
          </a:p>
          <a:p>
            <a:pPr marL="0" indent="0">
              <a:buNone/>
            </a:pPr>
            <a:endParaRPr lang="pl-PL" sz="1400"/>
          </a:p>
          <a:p>
            <a:endParaRPr lang="pl-PL"/>
          </a:p>
        </p:txBody>
      </p:sp>
      <p:sp>
        <p:nvSpPr>
          <p:cNvPr id="11" name="Symbol zastępczy zawartości 4">
            <a:extLst>
              <a:ext uri="{FF2B5EF4-FFF2-40B4-BE49-F238E27FC236}">
                <a16:creationId xmlns:a16="http://schemas.microsoft.com/office/drawing/2014/main" id="{637205E3-1FAA-4894-B37F-41DB97DD5E3E}"/>
              </a:ext>
            </a:extLst>
          </p:cNvPr>
          <p:cNvSpPr txBox="1">
            <a:spLocks/>
          </p:cNvSpPr>
          <p:nvPr/>
        </p:nvSpPr>
        <p:spPr>
          <a:xfrm>
            <a:off x="0" y="2473544"/>
            <a:ext cx="4698355" cy="35733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sz="1300" b="1"/>
              <a:t>Obszar roboczy: 265 x 265 x 300 [mm]</a:t>
            </a:r>
          </a:p>
          <a:p>
            <a:pPr marL="0" indent="0">
              <a:buNone/>
            </a:pPr>
            <a:r>
              <a:rPr lang="pl-PL" sz="1300" b="1"/>
              <a:t>Rozdzielczość w osi X : 0,78125[</a:t>
            </a:r>
            <a:r>
              <a:rPr lang="pl-PL" sz="1300" b="1" err="1"/>
              <a:t>μm</a:t>
            </a:r>
            <a:r>
              <a:rPr lang="pl-PL" sz="1300" b="1"/>
              <a:t>]</a:t>
            </a:r>
          </a:p>
          <a:p>
            <a:pPr marL="0" indent="0">
              <a:buNone/>
            </a:pPr>
            <a:r>
              <a:rPr lang="pl-PL" sz="1300" b="1"/>
              <a:t>Rozdzielczość w osi Y : 0,78125[</a:t>
            </a:r>
            <a:r>
              <a:rPr lang="pl-PL" sz="1300" b="1" err="1"/>
              <a:t>μm</a:t>
            </a:r>
            <a:r>
              <a:rPr lang="pl-PL" sz="1300" b="1"/>
              <a:t>]</a:t>
            </a:r>
          </a:p>
          <a:p>
            <a:pPr marL="0" indent="0">
              <a:buNone/>
            </a:pPr>
            <a:r>
              <a:rPr lang="pl-PL" sz="1300" b="1"/>
              <a:t>Rozdzielczość w osi Z : 0,078125 [</a:t>
            </a:r>
            <a:r>
              <a:rPr lang="pl-PL" sz="1300" b="1" err="1"/>
              <a:t>μm</a:t>
            </a:r>
            <a:r>
              <a:rPr lang="pl-PL" sz="1300" b="1"/>
              <a:t>]</a:t>
            </a:r>
          </a:p>
          <a:p>
            <a:pPr marL="0" indent="0">
              <a:buNone/>
            </a:pPr>
            <a:r>
              <a:rPr lang="pl-PL" sz="1300" b="1"/>
              <a:t>Średnica filamentu : 1.75 [mm]</a:t>
            </a:r>
          </a:p>
          <a:p>
            <a:pPr marL="0" indent="0">
              <a:buNone/>
            </a:pPr>
            <a:r>
              <a:rPr lang="pl-PL" sz="1300" b="1"/>
              <a:t>Średnica dyszy: 0.4 [mm]</a:t>
            </a:r>
          </a:p>
          <a:p>
            <a:pPr marL="0" indent="0">
              <a:buNone/>
            </a:pPr>
            <a:r>
              <a:rPr lang="pl-PL" sz="1300" b="1"/>
              <a:t>Temperatura </a:t>
            </a:r>
            <a:r>
              <a:rPr lang="pl-PL" sz="1300" b="1" err="1"/>
              <a:t>ekstrudera</a:t>
            </a:r>
            <a:r>
              <a:rPr lang="pl-PL" sz="1300" b="1"/>
              <a:t>:</a:t>
            </a:r>
          </a:p>
          <a:p>
            <a:pPr marL="0" indent="0">
              <a:buNone/>
            </a:pPr>
            <a:r>
              <a:rPr lang="pl-PL" sz="1300" b="1"/>
              <a:t>Temperatura platformy roboczej:</a:t>
            </a:r>
          </a:p>
          <a:p>
            <a:pPr marL="0" indent="0">
              <a:buNone/>
            </a:pPr>
            <a:r>
              <a:rPr lang="pl-PL" sz="1300" b="1"/>
              <a:t>Prędkość druku :</a:t>
            </a:r>
          </a:p>
          <a:p>
            <a:pPr marL="0" indent="0">
              <a:buNone/>
            </a:pPr>
            <a:r>
              <a:rPr lang="pl-PL" sz="1300" b="1" err="1"/>
              <a:t>Obslugiwane</a:t>
            </a:r>
            <a:r>
              <a:rPr lang="pl-PL" sz="1300" b="1"/>
              <a:t> materiały : </a:t>
            </a:r>
            <a:r>
              <a:rPr lang="pl-PL" sz="1300"/>
              <a:t>PETG, HIPS, PLA, </a:t>
            </a:r>
            <a:r>
              <a:rPr lang="pl-PL" sz="1300" err="1"/>
              <a:t>Flex</a:t>
            </a:r>
            <a:endParaRPr lang="pl-PL" sz="1300" b="1"/>
          </a:p>
          <a:p>
            <a:pPr marL="0" indent="0">
              <a:buNone/>
            </a:pPr>
            <a:r>
              <a:rPr lang="pl-PL" sz="1300" b="1"/>
              <a:t>Obsługiwane formaty: STL, OBJ, DXF</a:t>
            </a:r>
          </a:p>
          <a:p>
            <a:pPr marL="0" indent="0">
              <a:buNone/>
            </a:pPr>
            <a:r>
              <a:rPr lang="pl-PL" sz="1300" b="1"/>
              <a:t>Temperatura otoczenia : 20 – 30 [˚C]</a:t>
            </a:r>
          </a:p>
          <a:p>
            <a:pPr marL="0" indent="0">
              <a:buNone/>
            </a:pPr>
            <a:r>
              <a:rPr lang="pl-PL" sz="1300" b="1"/>
              <a:t>Moc znamionowa: 400 [W]</a:t>
            </a:r>
          </a:p>
          <a:p>
            <a:pPr marL="0" indent="0">
              <a:buNone/>
            </a:pPr>
            <a:r>
              <a:rPr lang="pl-PL" sz="1300" b="1"/>
              <a:t>Masa : 41 [kg]</a:t>
            </a:r>
          </a:p>
          <a:p>
            <a:pPr marL="0" indent="0">
              <a:buNone/>
            </a:pPr>
            <a:endParaRPr lang="pl-PL" sz="1300" b="1"/>
          </a:p>
          <a:p>
            <a:endParaRPr lang="pl-PL" sz="1300" b="1"/>
          </a:p>
        </p:txBody>
      </p:sp>
      <p:sp>
        <p:nvSpPr>
          <p:cNvPr id="12" name="Symbol zastępczy zawartości 4">
            <a:extLst>
              <a:ext uri="{FF2B5EF4-FFF2-40B4-BE49-F238E27FC236}">
                <a16:creationId xmlns:a16="http://schemas.microsoft.com/office/drawing/2014/main" id="{5ADFB7E1-1559-41D3-ADDF-6088F7D62DCA}"/>
              </a:ext>
            </a:extLst>
          </p:cNvPr>
          <p:cNvSpPr txBox="1">
            <a:spLocks/>
          </p:cNvSpPr>
          <p:nvPr/>
        </p:nvSpPr>
        <p:spPr>
          <a:xfrm>
            <a:off x="3660076" y="2779737"/>
            <a:ext cx="5163797" cy="37140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sz="1300" b="1"/>
              <a:t>Obszar roboczy: 305 x 305 x 605 [mm]</a:t>
            </a:r>
          </a:p>
          <a:p>
            <a:pPr marL="0" indent="0">
              <a:buNone/>
            </a:pPr>
            <a:r>
              <a:rPr lang="pl-PL" sz="1300" b="1"/>
              <a:t>Rozdzielczość w osi X : </a:t>
            </a:r>
            <a:r>
              <a:rPr lang="pl-PL" sz="1300" b="1" i="0">
                <a:effectLst/>
                <a:latin typeface="+mj-lt"/>
              </a:rPr>
              <a:t>0,78125</a:t>
            </a:r>
            <a:r>
              <a:rPr lang="pl-PL" sz="1300" b="1"/>
              <a:t>[</a:t>
            </a:r>
            <a:r>
              <a:rPr lang="pl-PL" sz="1300" b="1" err="1"/>
              <a:t>μm</a:t>
            </a:r>
            <a:r>
              <a:rPr lang="pl-PL" sz="1300" b="1"/>
              <a:t>]</a:t>
            </a:r>
          </a:p>
          <a:p>
            <a:pPr marL="0" indent="0">
              <a:buNone/>
            </a:pPr>
            <a:r>
              <a:rPr lang="pl-PL" sz="1300" b="1"/>
              <a:t>Rozdzielczość w osi Y : </a:t>
            </a:r>
            <a:r>
              <a:rPr lang="pl-PL" sz="1300" b="1" i="0">
                <a:effectLst/>
                <a:latin typeface="+mj-lt"/>
              </a:rPr>
              <a:t>0,78125</a:t>
            </a:r>
            <a:r>
              <a:rPr lang="pl-PL" sz="1300" b="1"/>
              <a:t>[</a:t>
            </a:r>
            <a:r>
              <a:rPr lang="pl-PL" sz="1300" b="1" err="1"/>
              <a:t>μm</a:t>
            </a:r>
            <a:r>
              <a:rPr lang="pl-PL" sz="1300" b="1"/>
              <a:t>]</a:t>
            </a:r>
          </a:p>
          <a:p>
            <a:pPr marL="0" indent="0">
              <a:buNone/>
            </a:pPr>
            <a:r>
              <a:rPr lang="pl-PL" sz="1300" b="1"/>
              <a:t>Rozdzielczość w osi Z : </a:t>
            </a:r>
            <a:r>
              <a:rPr lang="pl-PL" sz="1300" b="1" i="0">
                <a:effectLst/>
                <a:latin typeface="+mj-lt"/>
              </a:rPr>
              <a:t>0,078125 </a:t>
            </a:r>
            <a:r>
              <a:rPr lang="pl-PL" sz="1300" b="1"/>
              <a:t>[</a:t>
            </a:r>
            <a:r>
              <a:rPr lang="pl-PL" sz="1300" b="1" err="1"/>
              <a:t>μm</a:t>
            </a:r>
            <a:r>
              <a:rPr lang="pl-PL" sz="1300" b="1"/>
              <a:t>]</a:t>
            </a:r>
          </a:p>
          <a:p>
            <a:pPr marL="0" indent="0">
              <a:buNone/>
            </a:pPr>
            <a:r>
              <a:rPr lang="pl-PL" sz="1300" b="1"/>
              <a:t>Średnica filamentu : 1.75 [mm]</a:t>
            </a:r>
          </a:p>
          <a:p>
            <a:pPr marL="0" indent="0">
              <a:buNone/>
            </a:pPr>
            <a:r>
              <a:rPr lang="pl-PL" sz="1300" b="1"/>
              <a:t>Średnica dyszy: 0.2/0.4/0.6/0.8 [mm]</a:t>
            </a:r>
          </a:p>
          <a:p>
            <a:pPr marL="0" indent="0">
              <a:buNone/>
            </a:pPr>
            <a:r>
              <a:rPr lang="pl-PL" sz="1300" b="1"/>
              <a:t>Temperatura </a:t>
            </a:r>
            <a:r>
              <a:rPr lang="pl-PL" sz="1300" b="1" err="1"/>
              <a:t>ekstrudera</a:t>
            </a:r>
            <a:r>
              <a:rPr lang="pl-PL" sz="1300" b="1"/>
              <a:t>:</a:t>
            </a:r>
          </a:p>
          <a:p>
            <a:pPr marL="0" indent="0">
              <a:buNone/>
            </a:pPr>
            <a:r>
              <a:rPr lang="pl-PL" sz="1300" b="1"/>
              <a:t>Temperatura platformy roboczej:</a:t>
            </a:r>
          </a:p>
          <a:p>
            <a:pPr marL="0" indent="0">
              <a:buNone/>
            </a:pPr>
            <a:r>
              <a:rPr lang="pl-PL" sz="1300" b="1"/>
              <a:t>Prędkość druku :</a:t>
            </a:r>
          </a:p>
          <a:p>
            <a:pPr marL="0" indent="0">
              <a:buNone/>
            </a:pPr>
            <a:r>
              <a:rPr lang="pl-PL" sz="1300" b="1"/>
              <a:t>Obsługiwane formaty:</a:t>
            </a:r>
          </a:p>
          <a:p>
            <a:pPr marL="0" indent="0">
              <a:buNone/>
            </a:pPr>
            <a:r>
              <a:rPr lang="pl-PL" sz="1300" b="1"/>
              <a:t>Temperatura otoczenia : 15 – 32 [˚C]</a:t>
            </a:r>
          </a:p>
          <a:p>
            <a:pPr marL="0" indent="0">
              <a:buNone/>
            </a:pPr>
            <a:r>
              <a:rPr lang="pl-PL" sz="1300" b="1"/>
              <a:t>Moc znamionowa: 500 [W]</a:t>
            </a:r>
          </a:p>
          <a:p>
            <a:pPr marL="0" indent="0">
              <a:buNone/>
            </a:pPr>
            <a:r>
              <a:rPr lang="pl-PL" sz="1300" b="1"/>
              <a:t>Masa : 20.6 [kg]</a:t>
            </a:r>
          </a:p>
          <a:p>
            <a:pPr marL="0" indent="0">
              <a:buNone/>
            </a:pPr>
            <a:endParaRPr lang="pl-PL" sz="1300"/>
          </a:p>
          <a:p>
            <a:endParaRPr lang="pl-PL" sz="1300"/>
          </a:p>
        </p:txBody>
      </p:sp>
      <p:sp>
        <p:nvSpPr>
          <p:cNvPr id="5" name="Tytuł 4">
            <a:extLst>
              <a:ext uri="{FF2B5EF4-FFF2-40B4-BE49-F238E27FC236}">
                <a16:creationId xmlns:a16="http://schemas.microsoft.com/office/drawing/2014/main" id="{ED7ACE1A-2298-488C-AFA3-D40340304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2" name="Symbol zastępczy numeru slajdu 1">
            <a:extLst>
              <a:ext uri="{FF2B5EF4-FFF2-40B4-BE49-F238E27FC236}">
                <a16:creationId xmlns:a16="http://schemas.microsoft.com/office/drawing/2014/main" id="{C9177F07-5235-4A2C-8DBF-7B0FFB934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A5C1-EA0D-4D38-B474-3131B775EA3E}" type="slidenum">
              <a:rPr lang="pl-PL" smtClean="0"/>
              <a:t>16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391731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E9FD66D-5347-4017-8A9B-F5DE1E90D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Specyfikacja </a:t>
            </a:r>
            <a:r>
              <a:rPr lang="pl-PL" err="1"/>
              <a:t>Zortrax</a:t>
            </a:r>
            <a:r>
              <a:rPr lang="pl-PL"/>
              <a:t> M300 Dual</a:t>
            </a:r>
          </a:p>
        </p:txBody>
      </p:sp>
      <p:sp>
        <p:nvSpPr>
          <p:cNvPr id="9" name="Symbol zastępczy zawartości 4">
            <a:extLst>
              <a:ext uri="{FF2B5EF4-FFF2-40B4-BE49-F238E27FC236}">
                <a16:creationId xmlns:a16="http://schemas.microsoft.com/office/drawing/2014/main" id="{FCF38F22-CC8D-49BE-9C94-C4B2942B4F65}"/>
              </a:ext>
            </a:extLst>
          </p:cNvPr>
          <p:cNvSpPr txBox="1">
            <a:spLocks/>
          </p:cNvSpPr>
          <p:nvPr/>
        </p:nvSpPr>
        <p:spPr>
          <a:xfrm>
            <a:off x="734609" y="2703778"/>
            <a:ext cx="4698355" cy="35733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sz="1300" b="1" dirty="0"/>
              <a:t>Obszar roboczy: 265 x 265 x 300 [mm]</a:t>
            </a:r>
          </a:p>
          <a:p>
            <a:pPr marL="0" indent="0">
              <a:buNone/>
            </a:pPr>
            <a:r>
              <a:rPr lang="pl-PL" sz="1300" b="1" dirty="0"/>
              <a:t>Rozdzielczość druku : 400 [</a:t>
            </a:r>
            <a:r>
              <a:rPr lang="pl-PL" sz="1300" b="1" dirty="0" err="1"/>
              <a:t>μm</a:t>
            </a:r>
            <a:r>
              <a:rPr lang="pl-PL" sz="1300" b="1" dirty="0"/>
              <a:t>]</a:t>
            </a:r>
          </a:p>
          <a:p>
            <a:pPr marL="0" indent="0">
              <a:buNone/>
            </a:pPr>
            <a:r>
              <a:rPr lang="pl-PL" sz="1300" b="1" dirty="0"/>
              <a:t>Minimalna wysokość warstwy : 100 [</a:t>
            </a:r>
            <a:r>
              <a:rPr lang="pl-PL" sz="1300" b="1" dirty="0" err="1"/>
              <a:t>μm</a:t>
            </a:r>
            <a:r>
              <a:rPr lang="pl-PL" sz="1300" b="1" dirty="0"/>
              <a:t>]</a:t>
            </a:r>
          </a:p>
          <a:p>
            <a:pPr marL="0" indent="0">
              <a:buNone/>
            </a:pPr>
            <a:r>
              <a:rPr lang="pl-PL" sz="1300" b="1" dirty="0"/>
              <a:t>Średnica </a:t>
            </a:r>
            <a:r>
              <a:rPr lang="pl-PL" sz="1300" b="1" dirty="0" err="1"/>
              <a:t>filamentu</a:t>
            </a:r>
            <a:r>
              <a:rPr lang="pl-PL" sz="1300" b="1" dirty="0"/>
              <a:t> : 1.75 [mm]</a:t>
            </a:r>
          </a:p>
          <a:p>
            <a:pPr marL="0" indent="0">
              <a:buNone/>
            </a:pPr>
            <a:r>
              <a:rPr lang="pl-PL" sz="1300" b="1" dirty="0"/>
              <a:t>Średnica dyszy: 0.4 [mm]</a:t>
            </a:r>
          </a:p>
          <a:p>
            <a:pPr marL="0" indent="0">
              <a:buNone/>
            </a:pPr>
            <a:r>
              <a:rPr lang="pl-PL" sz="1300" b="1" dirty="0"/>
              <a:t>Temperatura </a:t>
            </a:r>
            <a:r>
              <a:rPr lang="pl-PL" sz="1300" b="1" dirty="0" err="1"/>
              <a:t>ekstrudera</a:t>
            </a:r>
            <a:r>
              <a:rPr lang="pl-PL" sz="1300" b="1" dirty="0"/>
              <a:t>: max 310°C</a:t>
            </a:r>
          </a:p>
          <a:p>
            <a:pPr marL="0" indent="0">
              <a:buNone/>
            </a:pPr>
            <a:r>
              <a:rPr lang="pl-PL" sz="1300" b="1" dirty="0"/>
              <a:t>Maks. temperatura platformy roboczej: 105°C </a:t>
            </a:r>
          </a:p>
          <a:p>
            <a:pPr marL="0" indent="0">
              <a:buNone/>
            </a:pPr>
            <a:r>
              <a:rPr lang="pl-PL" sz="1300" b="1" dirty="0" err="1"/>
              <a:t>Obslugiwane</a:t>
            </a:r>
            <a:r>
              <a:rPr lang="pl-PL" sz="1300" b="1" dirty="0"/>
              <a:t> materiały : PETG, HIPS, PLA, </a:t>
            </a:r>
            <a:r>
              <a:rPr lang="pl-PL" sz="1300" b="1" dirty="0" err="1"/>
              <a:t>Flex</a:t>
            </a:r>
            <a:endParaRPr lang="pl-PL" sz="1300" b="1" dirty="0"/>
          </a:p>
          <a:p>
            <a:pPr marL="0" indent="0">
              <a:buNone/>
            </a:pPr>
            <a:r>
              <a:rPr lang="pl-PL" sz="1300" b="1" dirty="0"/>
              <a:t>Obsługiwane formaty: STL, OBJ, DXF, PLY, 3MF</a:t>
            </a:r>
          </a:p>
          <a:p>
            <a:pPr marL="0" indent="0">
              <a:buNone/>
            </a:pPr>
            <a:r>
              <a:rPr lang="pl-PL" sz="1300" b="1" dirty="0"/>
              <a:t>Temperatura otoczenia : 20 – 30 [˚C]</a:t>
            </a:r>
          </a:p>
          <a:p>
            <a:pPr marL="0" indent="0">
              <a:buNone/>
            </a:pPr>
            <a:r>
              <a:rPr lang="pl-PL" sz="1300" b="1" dirty="0"/>
              <a:t>Moc znamionowa: 400 [W]</a:t>
            </a:r>
          </a:p>
          <a:p>
            <a:pPr marL="0" indent="0">
              <a:buNone/>
            </a:pPr>
            <a:r>
              <a:rPr lang="pl-PL" sz="1300" b="1" dirty="0"/>
              <a:t>Masa : 41 [kg]</a:t>
            </a:r>
          </a:p>
          <a:p>
            <a:pPr marL="0" indent="0">
              <a:buNone/>
            </a:pPr>
            <a:endParaRPr lang="pl-PL" sz="1300" b="1" dirty="0"/>
          </a:p>
          <a:p>
            <a:endParaRPr lang="pl-PL" sz="1300" b="1" dirty="0"/>
          </a:p>
        </p:txBody>
      </p:sp>
      <p:pic>
        <p:nvPicPr>
          <p:cNvPr id="10" name="Obraz 9" descr="Obraz zawierający monitor, czarny&#10;&#10;Opis wygenerowany automatycznie">
            <a:extLst>
              <a:ext uri="{FF2B5EF4-FFF2-40B4-BE49-F238E27FC236}">
                <a16:creationId xmlns:a16="http://schemas.microsoft.com/office/drawing/2014/main" id="{DB46951E-7C7C-4BF1-94E3-EEE2ED87EE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7251" y="1653256"/>
            <a:ext cx="5204744" cy="5204744"/>
          </a:xfrm>
          <a:prstGeom prst="rect">
            <a:avLst/>
          </a:prstGeom>
        </p:spPr>
      </p:pic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9CB29960-B054-4CDD-A58C-0192AA2EB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A5C1-EA0D-4D38-B474-3131B775EA3E}" type="slidenum">
              <a:rPr lang="pl-PL" smtClean="0"/>
              <a:t>17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383366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E9FD66D-5347-4017-8A9B-F5DE1E90D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Specyfikacja </a:t>
            </a:r>
            <a:r>
              <a:rPr lang="pl-PL" dirty="0" err="1"/>
              <a:t>Makerbot</a:t>
            </a:r>
            <a:r>
              <a:rPr lang="pl-PL" dirty="0"/>
              <a:t> Replicator+</a:t>
            </a:r>
          </a:p>
        </p:txBody>
      </p:sp>
      <p:sp>
        <p:nvSpPr>
          <p:cNvPr id="9" name="Symbol zastępczy zawartości 4">
            <a:extLst>
              <a:ext uri="{FF2B5EF4-FFF2-40B4-BE49-F238E27FC236}">
                <a16:creationId xmlns:a16="http://schemas.microsoft.com/office/drawing/2014/main" id="{FCF38F22-CC8D-49BE-9C94-C4B2942B4F65}"/>
              </a:ext>
            </a:extLst>
          </p:cNvPr>
          <p:cNvSpPr txBox="1">
            <a:spLocks/>
          </p:cNvSpPr>
          <p:nvPr/>
        </p:nvSpPr>
        <p:spPr>
          <a:xfrm>
            <a:off x="680321" y="2131021"/>
            <a:ext cx="4698355" cy="44004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sz="1300" b="1" dirty="0"/>
              <a:t>Obszar roboczy: 295 x 195 x 160 [mm]</a:t>
            </a:r>
          </a:p>
          <a:p>
            <a:pPr marL="0" indent="0">
              <a:buNone/>
            </a:pPr>
            <a:r>
              <a:rPr lang="pl-PL" sz="1300" b="1" dirty="0"/>
              <a:t>Rozdzielczość w osi X : 11[</a:t>
            </a:r>
            <a:r>
              <a:rPr lang="pl-PL" sz="1300" b="1" dirty="0" err="1"/>
              <a:t>μm</a:t>
            </a:r>
            <a:r>
              <a:rPr lang="pl-PL" sz="1300" b="1" dirty="0"/>
              <a:t>]</a:t>
            </a:r>
          </a:p>
          <a:p>
            <a:pPr marL="0" indent="0">
              <a:buNone/>
            </a:pPr>
            <a:r>
              <a:rPr lang="pl-PL" sz="1300" b="1" dirty="0"/>
              <a:t>Rozdzielczość w osi Y : 11[</a:t>
            </a:r>
            <a:r>
              <a:rPr lang="pl-PL" sz="1300" b="1" dirty="0" err="1"/>
              <a:t>μm</a:t>
            </a:r>
            <a:r>
              <a:rPr lang="pl-PL" sz="1300" b="1" dirty="0"/>
              <a:t>]</a:t>
            </a:r>
          </a:p>
          <a:p>
            <a:pPr marL="0" indent="0">
              <a:buNone/>
            </a:pPr>
            <a:r>
              <a:rPr lang="pl-PL" sz="1300" b="1" dirty="0"/>
              <a:t>Rozdzielczość w osi Z : 2,5 [</a:t>
            </a:r>
            <a:r>
              <a:rPr lang="pl-PL" sz="1300" b="1" dirty="0" err="1"/>
              <a:t>μm</a:t>
            </a:r>
            <a:r>
              <a:rPr lang="pl-PL" sz="1300" b="1" dirty="0"/>
              <a:t>]</a:t>
            </a:r>
          </a:p>
          <a:p>
            <a:pPr marL="0" indent="0">
              <a:buNone/>
            </a:pPr>
            <a:r>
              <a:rPr lang="pl-PL" sz="1300" b="1" dirty="0"/>
              <a:t>Średnica </a:t>
            </a:r>
            <a:r>
              <a:rPr lang="pl-PL" sz="1300" b="1" dirty="0" err="1"/>
              <a:t>filamentu</a:t>
            </a:r>
            <a:r>
              <a:rPr lang="pl-PL" sz="1300" b="1" dirty="0"/>
              <a:t> : 1.75 [mm]</a:t>
            </a:r>
          </a:p>
          <a:p>
            <a:pPr marL="0" indent="0">
              <a:buNone/>
            </a:pPr>
            <a:r>
              <a:rPr lang="pl-PL" sz="1300" b="1" dirty="0"/>
              <a:t>Średnica dyszy: 0.4 [mm]</a:t>
            </a:r>
          </a:p>
          <a:p>
            <a:pPr marL="0" indent="0">
              <a:buNone/>
            </a:pPr>
            <a:r>
              <a:rPr lang="pl-PL" sz="1300" b="1" dirty="0"/>
              <a:t>Temperatura </a:t>
            </a:r>
            <a:r>
              <a:rPr lang="pl-PL" sz="1300" b="1" dirty="0" err="1"/>
              <a:t>ekstrudera</a:t>
            </a:r>
            <a:r>
              <a:rPr lang="pl-PL" sz="1300" b="1" dirty="0"/>
              <a:t>: </a:t>
            </a:r>
            <a:r>
              <a:rPr lang="pl-PL" sz="1200" b="1" dirty="0"/>
              <a:t>100 - 235°C</a:t>
            </a:r>
          </a:p>
          <a:p>
            <a:pPr marL="0" indent="0">
              <a:buNone/>
            </a:pPr>
            <a:r>
              <a:rPr lang="pl-PL" sz="1300" b="1" dirty="0"/>
              <a:t>Maks. temperatura platformy roboczej: 105</a:t>
            </a:r>
            <a:r>
              <a:rPr lang="pl-PL" sz="1400" b="1" dirty="0"/>
              <a:t>°C</a:t>
            </a:r>
            <a:endParaRPr lang="pl-PL" sz="1300" b="1" dirty="0"/>
          </a:p>
          <a:p>
            <a:pPr marL="0" indent="0">
              <a:buNone/>
            </a:pPr>
            <a:r>
              <a:rPr lang="pl-PL" sz="1300" b="1" dirty="0"/>
              <a:t>Obsługiwane formaty: </a:t>
            </a:r>
            <a:r>
              <a:rPr lang="pl-PL" sz="1400" dirty="0" err="1"/>
              <a:t>stl</a:t>
            </a:r>
            <a:r>
              <a:rPr lang="pl-PL" sz="1400" dirty="0"/>
              <a:t>, </a:t>
            </a:r>
            <a:r>
              <a:rPr lang="pl-PL" sz="1400" dirty="0" err="1"/>
              <a:t>obj</a:t>
            </a:r>
            <a:r>
              <a:rPr lang="pl-PL" sz="1400" dirty="0"/>
              <a:t>, </a:t>
            </a:r>
            <a:r>
              <a:rPr lang="pl-PL" sz="1400" dirty="0" err="1"/>
              <a:t>thing</a:t>
            </a:r>
            <a:r>
              <a:rPr lang="pl-PL" sz="1400" dirty="0"/>
              <a:t>, </a:t>
            </a:r>
            <a:r>
              <a:rPr lang="pl-PL" sz="1400" dirty="0" err="1"/>
              <a:t>sldprt</a:t>
            </a:r>
            <a:r>
              <a:rPr lang="pl-PL" sz="1400" dirty="0"/>
              <a:t>, </a:t>
            </a:r>
            <a:r>
              <a:rPr lang="pl-PL" sz="1400" dirty="0" err="1"/>
              <a:t>sldasm</a:t>
            </a:r>
            <a:r>
              <a:rPr lang="pl-PL" sz="1400" dirty="0"/>
              <a:t>, </a:t>
            </a:r>
            <a:r>
              <a:rPr lang="pl-PL" sz="1400" dirty="0" err="1"/>
              <a:t>ipt</a:t>
            </a:r>
            <a:r>
              <a:rPr lang="pl-PL" sz="1400" dirty="0"/>
              <a:t>, </a:t>
            </a:r>
            <a:r>
              <a:rPr lang="pl-PL" sz="1400" dirty="0" err="1"/>
              <a:t>iam</a:t>
            </a:r>
            <a:r>
              <a:rPr lang="pl-PL" sz="1400" dirty="0"/>
              <a:t>, </a:t>
            </a:r>
            <a:r>
              <a:rPr lang="pl-PL" sz="1400" dirty="0" err="1"/>
              <a:t>iges</a:t>
            </a:r>
            <a:r>
              <a:rPr lang="pl-PL" sz="1400" dirty="0"/>
              <a:t>, </a:t>
            </a:r>
            <a:r>
              <a:rPr lang="pl-PL" sz="1400" dirty="0" err="1"/>
              <a:t>igs</a:t>
            </a:r>
            <a:r>
              <a:rPr lang="pl-PL" sz="1400" dirty="0"/>
              <a:t>, step, </a:t>
            </a:r>
            <a:r>
              <a:rPr lang="pl-PL" sz="1400" dirty="0" err="1"/>
              <a:t>stp</a:t>
            </a:r>
            <a:r>
              <a:rPr lang="pl-PL" sz="1400" dirty="0"/>
              <a:t>, </a:t>
            </a:r>
            <a:r>
              <a:rPr lang="pl-PL" sz="1400" dirty="0" err="1"/>
              <a:t>prt</a:t>
            </a:r>
            <a:r>
              <a:rPr lang="pl-PL" sz="1400" dirty="0"/>
              <a:t>, par, </a:t>
            </a:r>
            <a:r>
              <a:rPr lang="pl-PL" sz="1400" dirty="0" err="1"/>
              <a:t>asm</a:t>
            </a:r>
            <a:r>
              <a:rPr lang="pl-PL" sz="1400" dirty="0"/>
              <a:t>, </a:t>
            </a:r>
            <a:r>
              <a:rPr lang="pl-PL" sz="1400" dirty="0" err="1"/>
              <a:t>wrl,x_t</a:t>
            </a:r>
            <a:r>
              <a:rPr lang="pl-PL" sz="1400" dirty="0"/>
              <a:t>, </a:t>
            </a:r>
            <a:r>
              <a:rPr lang="pl-PL" sz="1400" dirty="0" err="1"/>
              <a:t>x_b</a:t>
            </a:r>
            <a:r>
              <a:rPr lang="pl-PL" sz="1400" dirty="0"/>
              <a:t> </a:t>
            </a:r>
            <a:endParaRPr lang="pl-PL" sz="1300" b="1" dirty="0"/>
          </a:p>
          <a:p>
            <a:pPr marL="0" indent="0">
              <a:buNone/>
            </a:pPr>
            <a:r>
              <a:rPr lang="pl-PL" sz="1300" b="1" dirty="0"/>
              <a:t>Temperatura otoczenia : 15 – 26 [˚C]</a:t>
            </a:r>
          </a:p>
          <a:p>
            <a:pPr marL="0" indent="0">
              <a:buNone/>
            </a:pPr>
            <a:r>
              <a:rPr lang="pl-PL" sz="1300" b="1" dirty="0"/>
              <a:t>Moc znamionowa : 100 [W]</a:t>
            </a:r>
          </a:p>
          <a:p>
            <a:pPr marL="0" indent="0">
              <a:buNone/>
            </a:pPr>
            <a:r>
              <a:rPr lang="pl-PL" sz="1300" b="1" dirty="0"/>
              <a:t>Masa : 18.3 [kg]</a:t>
            </a:r>
          </a:p>
          <a:p>
            <a:pPr marL="0" indent="0">
              <a:buNone/>
            </a:pPr>
            <a:endParaRPr lang="pl-PL" sz="1300" b="1" dirty="0"/>
          </a:p>
          <a:p>
            <a:endParaRPr lang="pl-PL" sz="1300" b="1" dirty="0"/>
          </a:p>
        </p:txBody>
      </p:sp>
      <p:pic>
        <p:nvPicPr>
          <p:cNvPr id="5" name="Obraz 4" descr="Obraz zawierający tekst, wewnątrz, zestaw&#10;&#10;Opis wygenerowany automatycznie">
            <a:extLst>
              <a:ext uri="{FF2B5EF4-FFF2-40B4-BE49-F238E27FC236}">
                <a16:creationId xmlns:a16="http://schemas.microsoft.com/office/drawing/2014/main" id="{95BE9ABA-E171-456F-A6B8-9E1BD3A734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256485"/>
            <a:ext cx="5104874" cy="5104874"/>
          </a:xfrm>
          <a:prstGeom prst="rect">
            <a:avLst/>
          </a:prstGeom>
        </p:spPr>
      </p:pic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94BDA4CD-8E0F-4029-9F4D-B5ACBDA04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A5C1-EA0D-4D38-B474-3131B775EA3E}" type="slidenum">
              <a:rPr lang="pl-PL" smtClean="0"/>
              <a:t>18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470690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E9FD66D-5347-4017-8A9B-F5DE1E90D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883856"/>
            <a:ext cx="9613861" cy="1080938"/>
          </a:xfrm>
        </p:spPr>
        <p:txBody>
          <a:bodyPr>
            <a:normAutofit/>
          </a:bodyPr>
          <a:lstStyle/>
          <a:p>
            <a:r>
              <a:rPr lang="pl-PL" dirty="0"/>
              <a:t>Specyfikacja </a:t>
            </a:r>
            <a:r>
              <a:rPr lang="en-US" cap="all" dirty="0">
                <a:latin typeface="Montserrat"/>
              </a:rPr>
              <a:t>3D RAISE3D PRO 2 PLUS</a:t>
            </a:r>
            <a:br>
              <a:rPr lang="en-US" b="1" cap="all" dirty="0">
                <a:latin typeface="Montserrat"/>
              </a:rPr>
            </a:br>
            <a:endParaRPr lang="pl-PL" dirty="0"/>
          </a:p>
        </p:txBody>
      </p:sp>
      <p:sp>
        <p:nvSpPr>
          <p:cNvPr id="9" name="Symbol zastępczy zawartości 4">
            <a:extLst>
              <a:ext uri="{FF2B5EF4-FFF2-40B4-BE49-F238E27FC236}">
                <a16:creationId xmlns:a16="http://schemas.microsoft.com/office/drawing/2014/main" id="{FCF38F22-CC8D-49BE-9C94-C4B2942B4F65}"/>
              </a:ext>
            </a:extLst>
          </p:cNvPr>
          <p:cNvSpPr txBox="1">
            <a:spLocks/>
          </p:cNvSpPr>
          <p:nvPr/>
        </p:nvSpPr>
        <p:spPr>
          <a:xfrm>
            <a:off x="680321" y="2131021"/>
            <a:ext cx="4698355" cy="44004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sz="1300" b="1" dirty="0"/>
              <a:t>Obszar roboczy: 305 x 305 x 605 [mm]</a:t>
            </a:r>
          </a:p>
          <a:p>
            <a:pPr marL="0" indent="0">
              <a:buNone/>
            </a:pPr>
            <a:r>
              <a:rPr lang="pl-PL" sz="1300" b="1" dirty="0"/>
              <a:t>Rozdzielczość w osi X : 0,78125[</a:t>
            </a:r>
            <a:r>
              <a:rPr lang="pl-PL" sz="1300" b="1" dirty="0" err="1"/>
              <a:t>μm</a:t>
            </a:r>
            <a:r>
              <a:rPr lang="pl-PL" sz="1300" b="1" dirty="0"/>
              <a:t>]</a:t>
            </a:r>
          </a:p>
          <a:p>
            <a:pPr marL="0" indent="0">
              <a:buNone/>
            </a:pPr>
            <a:r>
              <a:rPr lang="pl-PL" sz="1300" b="1" dirty="0"/>
              <a:t>Rozdzielczość w osi Y : 0,78125[</a:t>
            </a:r>
            <a:r>
              <a:rPr lang="pl-PL" sz="1300" b="1" dirty="0" err="1"/>
              <a:t>μm</a:t>
            </a:r>
            <a:r>
              <a:rPr lang="pl-PL" sz="1300" b="1" dirty="0"/>
              <a:t>]</a:t>
            </a:r>
          </a:p>
          <a:p>
            <a:pPr marL="0" indent="0">
              <a:buNone/>
            </a:pPr>
            <a:r>
              <a:rPr lang="pl-PL" sz="1300" b="1" dirty="0"/>
              <a:t>Rozdzielczość w osi Z : 0,078125 [</a:t>
            </a:r>
            <a:r>
              <a:rPr lang="pl-PL" sz="1300" b="1" dirty="0" err="1"/>
              <a:t>μm</a:t>
            </a:r>
            <a:r>
              <a:rPr lang="pl-PL" sz="1300" b="1" dirty="0"/>
              <a:t>]</a:t>
            </a:r>
          </a:p>
          <a:p>
            <a:pPr marL="0" indent="0">
              <a:buNone/>
            </a:pPr>
            <a:r>
              <a:rPr lang="pl-PL" sz="1300" b="1" dirty="0"/>
              <a:t>Średnica </a:t>
            </a:r>
            <a:r>
              <a:rPr lang="pl-PL" sz="1300" b="1" dirty="0" err="1"/>
              <a:t>filamentu</a:t>
            </a:r>
            <a:r>
              <a:rPr lang="pl-PL" sz="1300" b="1" dirty="0"/>
              <a:t> : 1.75 [mm]</a:t>
            </a:r>
          </a:p>
          <a:p>
            <a:pPr marL="0" indent="0">
              <a:buNone/>
            </a:pPr>
            <a:r>
              <a:rPr lang="pl-PL" sz="1300" b="1" dirty="0"/>
              <a:t>Średnica dyszy: 0.2/0.4/0.6/0.8 [mm]</a:t>
            </a:r>
          </a:p>
          <a:p>
            <a:pPr marL="0" indent="0">
              <a:buNone/>
            </a:pPr>
            <a:r>
              <a:rPr lang="pl-PL" sz="1300" b="1" dirty="0"/>
              <a:t>Temperatura </a:t>
            </a:r>
            <a:r>
              <a:rPr lang="pl-PL" sz="1300" b="1" dirty="0" err="1"/>
              <a:t>ekstrudera</a:t>
            </a:r>
            <a:r>
              <a:rPr lang="pl-PL" sz="1300" b="1" dirty="0"/>
              <a:t>: 300°C</a:t>
            </a:r>
          </a:p>
          <a:p>
            <a:pPr marL="0" indent="0">
              <a:buNone/>
            </a:pPr>
            <a:r>
              <a:rPr lang="pl-PL" sz="1300" b="1" dirty="0"/>
              <a:t>Maks. temperatura platformy roboczej: 110°C</a:t>
            </a:r>
          </a:p>
          <a:p>
            <a:pPr marL="0" indent="0">
              <a:buNone/>
            </a:pPr>
            <a:r>
              <a:rPr lang="pl-PL" sz="1300" b="1" dirty="0"/>
              <a:t>Prędkość druku : 30 – 150 [mm/s]</a:t>
            </a:r>
          </a:p>
          <a:p>
            <a:pPr marL="0" indent="0">
              <a:buNone/>
            </a:pPr>
            <a:r>
              <a:rPr lang="pl-PL" sz="1300" b="1" dirty="0"/>
              <a:t>Obsługiwane formaty:</a:t>
            </a:r>
            <a:r>
              <a:rPr lang="pl-PL" sz="1300" dirty="0"/>
              <a:t> </a:t>
            </a:r>
            <a:r>
              <a:rPr lang="pl-PL" sz="1300" b="1" dirty="0" err="1"/>
              <a:t>stl</a:t>
            </a:r>
            <a:r>
              <a:rPr lang="pl-PL" sz="1300" b="1" dirty="0"/>
              <a:t>, </a:t>
            </a:r>
            <a:r>
              <a:rPr lang="pl-PL" sz="1300" b="1" dirty="0" err="1"/>
              <a:t>obj</a:t>
            </a:r>
            <a:endParaRPr lang="pl-PL" sz="1300" b="1" dirty="0"/>
          </a:p>
          <a:p>
            <a:pPr marL="0" indent="0">
              <a:buNone/>
            </a:pPr>
            <a:r>
              <a:rPr lang="pl-PL" sz="1300" b="1" dirty="0"/>
              <a:t>Temperatura otoczenia : 15 – 32 [˚C]</a:t>
            </a:r>
          </a:p>
          <a:p>
            <a:pPr marL="0" indent="0">
              <a:buNone/>
            </a:pPr>
            <a:r>
              <a:rPr lang="pl-PL" sz="1300" b="1" dirty="0"/>
              <a:t>Moc znamionowa: 500 [W]</a:t>
            </a:r>
          </a:p>
          <a:p>
            <a:pPr marL="0" indent="0">
              <a:buNone/>
            </a:pPr>
            <a:r>
              <a:rPr lang="pl-PL" sz="1300" b="1" dirty="0"/>
              <a:t>Masa : 22.7 [kg]</a:t>
            </a:r>
          </a:p>
          <a:p>
            <a:pPr marL="0" indent="0">
              <a:buNone/>
            </a:pPr>
            <a:endParaRPr lang="pl-PL" sz="1300" b="1" dirty="0"/>
          </a:p>
          <a:p>
            <a:endParaRPr lang="pl-PL" sz="1300" b="1" dirty="0"/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B8F937F2-8361-46AB-B65A-4CE7592152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3326" y="1884622"/>
            <a:ext cx="3262137" cy="4893206"/>
          </a:xfrm>
          <a:prstGeom prst="rect">
            <a:avLst/>
          </a:prstGeom>
        </p:spPr>
      </p:pic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674D7E57-42EA-49CA-A3EF-92CF6922D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A5C1-EA0D-4D38-B474-3131B775EA3E}" type="slidenum">
              <a:rPr lang="pl-PL" smtClean="0"/>
              <a:t>19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97731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8FE2930-C9F9-42F1-BC5A-B5D8CC8FE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/>
              <a:t>Firma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426D2BE-ED27-420C-AF5A-CBE400D532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635847"/>
            <a:ext cx="10131425" cy="238798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l-PL" dirty="0"/>
              <a:t>System wspomagający zarządzanie zaprojektowano dla firmy, której działalnością jest produkcja elementów przy wykorzystaniu technologii addytywnych. Firma pracuje od poniedziałku do piątku w trybie jednozmianowym od 8:00 do 16:00.</a:t>
            </a:r>
          </a:p>
          <a:p>
            <a:pPr marL="0" indent="0">
              <a:buNone/>
            </a:pPr>
            <a:endParaRPr lang="pl-PL" sz="2800" dirty="0"/>
          </a:p>
          <a:p>
            <a:pPr marL="0" indent="0">
              <a:buNone/>
            </a:pPr>
            <a:r>
              <a:rPr lang="pl-PL" sz="2800" dirty="0"/>
              <a:t>Rodzaj przedsiębiorstwa, model biznesowy</a:t>
            </a:r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71B7EC5F-3A4F-420A-871E-FD8856759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A5C1-EA0D-4D38-B474-3131B775EA3E}" type="slidenum">
              <a:rPr lang="pl-PL" smtClean="0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587086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B99A19B-2C64-4B7D-B473-E788A6720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Architektura bazy danych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6F5A808-5511-489C-A604-84EFB0976F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W naszym projekcie wykorzystujemy architekturę dwuwarstwową klient-serwer.</a:t>
            </a:r>
          </a:p>
          <a:p>
            <a:endParaRPr lang="pl-PL" dirty="0"/>
          </a:p>
          <a:p>
            <a:endParaRPr lang="pl-PL" dirty="0"/>
          </a:p>
        </p:txBody>
      </p:sp>
      <p:grpSp>
        <p:nvGrpSpPr>
          <p:cNvPr id="4" name="Grupa 3">
            <a:extLst>
              <a:ext uri="{FF2B5EF4-FFF2-40B4-BE49-F238E27FC236}">
                <a16:creationId xmlns:a16="http://schemas.microsoft.com/office/drawing/2014/main" id="{E0E238D8-DCAD-4F3B-B3C0-6B7B5BE131A3}"/>
              </a:ext>
            </a:extLst>
          </p:cNvPr>
          <p:cNvGrpSpPr/>
          <p:nvPr/>
        </p:nvGrpSpPr>
        <p:grpSpPr>
          <a:xfrm>
            <a:off x="3608113" y="3573989"/>
            <a:ext cx="4191001" cy="2362200"/>
            <a:chOff x="2339752" y="3760537"/>
            <a:chExt cx="4191001" cy="2362200"/>
          </a:xfrm>
        </p:grpSpPr>
        <p:grpSp>
          <p:nvGrpSpPr>
            <p:cNvPr id="5" name="Group 11">
              <a:extLst>
                <a:ext uri="{FF2B5EF4-FFF2-40B4-BE49-F238E27FC236}">
                  <a16:creationId xmlns:a16="http://schemas.microsoft.com/office/drawing/2014/main" id="{20881B34-37DC-4743-A8AD-38313C1453E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39752" y="3760537"/>
              <a:ext cx="4191001" cy="2362200"/>
              <a:chOff x="336" y="1248"/>
              <a:chExt cx="5124" cy="2394"/>
            </a:xfrm>
          </p:grpSpPr>
          <p:sp>
            <p:nvSpPr>
              <p:cNvPr id="7" name="laptop">
                <a:extLst>
                  <a:ext uri="{FF2B5EF4-FFF2-40B4-BE49-F238E27FC236}">
                    <a16:creationId xmlns:a16="http://schemas.microsoft.com/office/drawing/2014/main" id="{0B749EE0-B7FF-4E3D-AAE3-3991A3DF7A3D}"/>
                  </a:ext>
                </a:extLst>
              </p:cNvPr>
              <p:cNvSpPr>
                <a:spLocks noEditPoints="1" noChangeArrowheads="1"/>
              </p:cNvSpPr>
              <p:nvPr/>
            </p:nvSpPr>
            <p:spPr bwMode="auto">
              <a:xfrm>
                <a:off x="336" y="1344"/>
                <a:ext cx="1140" cy="858"/>
              </a:xfrm>
              <a:custGeom>
                <a:avLst/>
                <a:gdLst>
                  <a:gd name="T0" fmla="*/ 3362 w 21600"/>
                  <a:gd name="T1" fmla="*/ 0 h 21600"/>
                  <a:gd name="T2" fmla="*/ 3362 w 21600"/>
                  <a:gd name="T3" fmla="*/ 7173 h 21600"/>
                  <a:gd name="T4" fmla="*/ 18327 w 21600"/>
                  <a:gd name="T5" fmla="*/ 0 h 21600"/>
                  <a:gd name="T6" fmla="*/ 18327 w 21600"/>
                  <a:gd name="T7" fmla="*/ 7173 h 21600"/>
                  <a:gd name="T8" fmla="*/ 10800 w 21600"/>
                  <a:gd name="T9" fmla="*/ 0 h 21600"/>
                  <a:gd name="T10" fmla="*/ 10800 w 21600"/>
                  <a:gd name="T11" fmla="*/ 21600 h 21600"/>
                  <a:gd name="T12" fmla="*/ 0 w 21600"/>
                  <a:gd name="T13" fmla="*/ 21600 h 21600"/>
                  <a:gd name="T14" fmla="*/ 21600 w 21600"/>
                  <a:gd name="T15" fmla="*/ 21600 h 21600"/>
                  <a:gd name="T16" fmla="*/ 4445 w 21600"/>
                  <a:gd name="T17" fmla="*/ 1858 h 21600"/>
                  <a:gd name="T18" fmla="*/ 17311 w 21600"/>
                  <a:gd name="T19" fmla="*/ 12323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 extrusionOk="0">
                    <a:moveTo>
                      <a:pt x="3362" y="0"/>
                    </a:moveTo>
                    <a:lnTo>
                      <a:pt x="18327" y="0"/>
                    </a:lnTo>
                    <a:lnTo>
                      <a:pt x="18327" y="14347"/>
                    </a:lnTo>
                    <a:lnTo>
                      <a:pt x="3362" y="14347"/>
                    </a:lnTo>
                    <a:lnTo>
                      <a:pt x="3362" y="0"/>
                    </a:lnTo>
                    <a:close/>
                  </a:path>
                  <a:path w="21600" h="21600" extrusionOk="0">
                    <a:moveTo>
                      <a:pt x="3340" y="15068"/>
                    </a:moveTo>
                    <a:lnTo>
                      <a:pt x="0" y="19877"/>
                    </a:lnTo>
                    <a:lnTo>
                      <a:pt x="21600" y="19877"/>
                    </a:lnTo>
                    <a:lnTo>
                      <a:pt x="18327" y="15068"/>
                    </a:lnTo>
                    <a:lnTo>
                      <a:pt x="3340" y="15068"/>
                    </a:lnTo>
                    <a:close/>
                  </a:path>
                  <a:path w="21600" h="21600" extrusionOk="0">
                    <a:moveTo>
                      <a:pt x="0" y="19877"/>
                    </a:moveTo>
                    <a:lnTo>
                      <a:pt x="0" y="21600"/>
                    </a:lnTo>
                    <a:lnTo>
                      <a:pt x="21600" y="21600"/>
                    </a:lnTo>
                    <a:lnTo>
                      <a:pt x="21600" y="19877"/>
                    </a:lnTo>
                    <a:lnTo>
                      <a:pt x="0" y="19877"/>
                    </a:lnTo>
                    <a:close/>
                  </a:path>
                  <a:path w="21600" h="21600" extrusionOk="0">
                    <a:moveTo>
                      <a:pt x="4186" y="1523"/>
                    </a:moveTo>
                    <a:lnTo>
                      <a:pt x="17547" y="1523"/>
                    </a:lnTo>
                    <a:lnTo>
                      <a:pt x="17547" y="12744"/>
                    </a:lnTo>
                    <a:lnTo>
                      <a:pt x="4186" y="12744"/>
                    </a:lnTo>
                    <a:lnTo>
                      <a:pt x="4186" y="1523"/>
                    </a:lnTo>
                    <a:close/>
                  </a:path>
                  <a:path w="21600" h="21600" extrusionOk="0">
                    <a:moveTo>
                      <a:pt x="3318" y="15549"/>
                    </a:moveTo>
                    <a:lnTo>
                      <a:pt x="2917" y="16110"/>
                    </a:lnTo>
                    <a:lnTo>
                      <a:pt x="18727" y="16110"/>
                    </a:lnTo>
                    <a:lnTo>
                      <a:pt x="18327" y="15549"/>
                    </a:lnTo>
                    <a:lnTo>
                      <a:pt x="3318" y="15549"/>
                    </a:lnTo>
                    <a:close/>
                  </a:path>
                  <a:path w="21600" h="21600" extrusionOk="0">
                    <a:moveTo>
                      <a:pt x="6213" y="18314"/>
                    </a:moveTo>
                    <a:lnTo>
                      <a:pt x="5946" y="18875"/>
                    </a:lnTo>
                    <a:lnTo>
                      <a:pt x="15766" y="18875"/>
                    </a:lnTo>
                    <a:lnTo>
                      <a:pt x="15499" y="18314"/>
                    </a:lnTo>
                    <a:lnTo>
                      <a:pt x="6213" y="18314"/>
                    </a:lnTo>
                    <a:close/>
                  </a:path>
                  <a:path w="21600" h="21600" extrusionOk="0">
                    <a:moveTo>
                      <a:pt x="2828" y="16471"/>
                    </a:moveTo>
                    <a:lnTo>
                      <a:pt x="2405" y="17072"/>
                    </a:lnTo>
                    <a:lnTo>
                      <a:pt x="19284" y="17072"/>
                    </a:lnTo>
                    <a:lnTo>
                      <a:pt x="18839" y="16471"/>
                    </a:lnTo>
                    <a:lnTo>
                      <a:pt x="2828" y="16471"/>
                    </a:lnTo>
                    <a:close/>
                  </a:path>
                  <a:path w="21600" h="21600" extrusionOk="0">
                    <a:moveTo>
                      <a:pt x="2316" y="17352"/>
                    </a:moveTo>
                    <a:lnTo>
                      <a:pt x="1871" y="17953"/>
                    </a:lnTo>
                    <a:lnTo>
                      <a:pt x="19863" y="17953"/>
                    </a:lnTo>
                    <a:lnTo>
                      <a:pt x="19395" y="17352"/>
                    </a:lnTo>
                    <a:lnTo>
                      <a:pt x="2316" y="17352"/>
                    </a:lnTo>
                    <a:close/>
                  </a:path>
                </a:pathLst>
              </a:custGeom>
              <a:solidFill>
                <a:srgbClr val="C0C0C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defPPr>
                  <a:defRPr lang="pl-PL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endParaRPr lang="pl-PL"/>
              </a:p>
            </p:txBody>
          </p:sp>
          <p:sp>
            <p:nvSpPr>
              <p:cNvPr id="8" name="laptop">
                <a:extLst>
                  <a:ext uri="{FF2B5EF4-FFF2-40B4-BE49-F238E27FC236}">
                    <a16:creationId xmlns:a16="http://schemas.microsoft.com/office/drawing/2014/main" id="{9E1E1E66-6A7B-402D-98A9-7C76B45A6512}"/>
                  </a:ext>
                </a:extLst>
              </p:cNvPr>
              <p:cNvSpPr>
                <a:spLocks noEditPoints="1" noChangeArrowheads="1"/>
              </p:cNvSpPr>
              <p:nvPr/>
            </p:nvSpPr>
            <p:spPr bwMode="auto">
              <a:xfrm>
                <a:off x="336" y="2688"/>
                <a:ext cx="1140" cy="858"/>
              </a:xfrm>
              <a:custGeom>
                <a:avLst/>
                <a:gdLst>
                  <a:gd name="T0" fmla="*/ 3362 w 21600"/>
                  <a:gd name="T1" fmla="*/ 0 h 21600"/>
                  <a:gd name="T2" fmla="*/ 3362 w 21600"/>
                  <a:gd name="T3" fmla="*/ 7173 h 21600"/>
                  <a:gd name="T4" fmla="*/ 18327 w 21600"/>
                  <a:gd name="T5" fmla="*/ 0 h 21600"/>
                  <a:gd name="T6" fmla="*/ 18327 w 21600"/>
                  <a:gd name="T7" fmla="*/ 7173 h 21600"/>
                  <a:gd name="T8" fmla="*/ 10800 w 21600"/>
                  <a:gd name="T9" fmla="*/ 0 h 21600"/>
                  <a:gd name="T10" fmla="*/ 10800 w 21600"/>
                  <a:gd name="T11" fmla="*/ 21600 h 21600"/>
                  <a:gd name="T12" fmla="*/ 0 w 21600"/>
                  <a:gd name="T13" fmla="*/ 21600 h 21600"/>
                  <a:gd name="T14" fmla="*/ 21600 w 21600"/>
                  <a:gd name="T15" fmla="*/ 21600 h 21600"/>
                  <a:gd name="T16" fmla="*/ 4445 w 21600"/>
                  <a:gd name="T17" fmla="*/ 1858 h 21600"/>
                  <a:gd name="T18" fmla="*/ 17311 w 21600"/>
                  <a:gd name="T19" fmla="*/ 12323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 extrusionOk="0">
                    <a:moveTo>
                      <a:pt x="3362" y="0"/>
                    </a:moveTo>
                    <a:lnTo>
                      <a:pt x="18327" y="0"/>
                    </a:lnTo>
                    <a:lnTo>
                      <a:pt x="18327" y="14347"/>
                    </a:lnTo>
                    <a:lnTo>
                      <a:pt x="3362" y="14347"/>
                    </a:lnTo>
                    <a:lnTo>
                      <a:pt x="3362" y="0"/>
                    </a:lnTo>
                    <a:close/>
                  </a:path>
                  <a:path w="21600" h="21600" extrusionOk="0">
                    <a:moveTo>
                      <a:pt x="3340" y="15068"/>
                    </a:moveTo>
                    <a:lnTo>
                      <a:pt x="0" y="19877"/>
                    </a:lnTo>
                    <a:lnTo>
                      <a:pt x="21600" y="19877"/>
                    </a:lnTo>
                    <a:lnTo>
                      <a:pt x="18327" y="15068"/>
                    </a:lnTo>
                    <a:lnTo>
                      <a:pt x="3340" y="15068"/>
                    </a:lnTo>
                    <a:close/>
                  </a:path>
                  <a:path w="21600" h="21600" extrusionOk="0">
                    <a:moveTo>
                      <a:pt x="0" y="19877"/>
                    </a:moveTo>
                    <a:lnTo>
                      <a:pt x="0" y="21600"/>
                    </a:lnTo>
                    <a:lnTo>
                      <a:pt x="21600" y="21600"/>
                    </a:lnTo>
                    <a:lnTo>
                      <a:pt x="21600" y="19877"/>
                    </a:lnTo>
                    <a:lnTo>
                      <a:pt x="0" y="19877"/>
                    </a:lnTo>
                    <a:close/>
                  </a:path>
                  <a:path w="21600" h="21600" extrusionOk="0">
                    <a:moveTo>
                      <a:pt x="4186" y="1523"/>
                    </a:moveTo>
                    <a:lnTo>
                      <a:pt x="17547" y="1523"/>
                    </a:lnTo>
                    <a:lnTo>
                      <a:pt x="17547" y="12744"/>
                    </a:lnTo>
                    <a:lnTo>
                      <a:pt x="4186" y="12744"/>
                    </a:lnTo>
                    <a:lnTo>
                      <a:pt x="4186" y="1523"/>
                    </a:lnTo>
                    <a:close/>
                  </a:path>
                  <a:path w="21600" h="21600" extrusionOk="0">
                    <a:moveTo>
                      <a:pt x="3318" y="15549"/>
                    </a:moveTo>
                    <a:lnTo>
                      <a:pt x="2917" y="16110"/>
                    </a:lnTo>
                    <a:lnTo>
                      <a:pt x="18727" y="16110"/>
                    </a:lnTo>
                    <a:lnTo>
                      <a:pt x="18327" y="15549"/>
                    </a:lnTo>
                    <a:lnTo>
                      <a:pt x="3318" y="15549"/>
                    </a:lnTo>
                    <a:close/>
                  </a:path>
                  <a:path w="21600" h="21600" extrusionOk="0">
                    <a:moveTo>
                      <a:pt x="6213" y="18314"/>
                    </a:moveTo>
                    <a:lnTo>
                      <a:pt x="5946" y="18875"/>
                    </a:lnTo>
                    <a:lnTo>
                      <a:pt x="15766" y="18875"/>
                    </a:lnTo>
                    <a:lnTo>
                      <a:pt x="15499" y="18314"/>
                    </a:lnTo>
                    <a:lnTo>
                      <a:pt x="6213" y="18314"/>
                    </a:lnTo>
                    <a:close/>
                  </a:path>
                  <a:path w="21600" h="21600" extrusionOk="0">
                    <a:moveTo>
                      <a:pt x="2828" y="16471"/>
                    </a:moveTo>
                    <a:lnTo>
                      <a:pt x="2405" y="17072"/>
                    </a:lnTo>
                    <a:lnTo>
                      <a:pt x="19284" y="17072"/>
                    </a:lnTo>
                    <a:lnTo>
                      <a:pt x="18839" y="16471"/>
                    </a:lnTo>
                    <a:lnTo>
                      <a:pt x="2828" y="16471"/>
                    </a:lnTo>
                    <a:close/>
                  </a:path>
                  <a:path w="21600" h="21600" extrusionOk="0">
                    <a:moveTo>
                      <a:pt x="2316" y="17352"/>
                    </a:moveTo>
                    <a:lnTo>
                      <a:pt x="1871" y="17953"/>
                    </a:lnTo>
                    <a:lnTo>
                      <a:pt x="19863" y="17953"/>
                    </a:lnTo>
                    <a:lnTo>
                      <a:pt x="19395" y="17352"/>
                    </a:lnTo>
                    <a:lnTo>
                      <a:pt x="2316" y="17352"/>
                    </a:lnTo>
                    <a:close/>
                  </a:path>
                </a:pathLst>
              </a:custGeom>
              <a:solidFill>
                <a:srgbClr val="C0C0C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defPPr>
                  <a:defRPr lang="pl-PL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endParaRPr lang="pl-PL"/>
              </a:p>
            </p:txBody>
          </p:sp>
          <p:sp>
            <p:nvSpPr>
              <p:cNvPr id="9" name="laptop">
                <a:extLst>
                  <a:ext uri="{FF2B5EF4-FFF2-40B4-BE49-F238E27FC236}">
                    <a16:creationId xmlns:a16="http://schemas.microsoft.com/office/drawing/2014/main" id="{26FFBFEC-5675-4E05-8739-EC3A33FB5AE3}"/>
                  </a:ext>
                </a:extLst>
              </p:cNvPr>
              <p:cNvSpPr>
                <a:spLocks noEditPoints="1" noChangeArrowheads="1"/>
              </p:cNvSpPr>
              <p:nvPr/>
            </p:nvSpPr>
            <p:spPr bwMode="auto">
              <a:xfrm>
                <a:off x="4320" y="1248"/>
                <a:ext cx="1140" cy="858"/>
              </a:xfrm>
              <a:custGeom>
                <a:avLst/>
                <a:gdLst>
                  <a:gd name="T0" fmla="*/ 3362 w 21600"/>
                  <a:gd name="T1" fmla="*/ 0 h 21600"/>
                  <a:gd name="T2" fmla="*/ 3362 w 21600"/>
                  <a:gd name="T3" fmla="*/ 7173 h 21600"/>
                  <a:gd name="T4" fmla="*/ 18327 w 21600"/>
                  <a:gd name="T5" fmla="*/ 0 h 21600"/>
                  <a:gd name="T6" fmla="*/ 18327 w 21600"/>
                  <a:gd name="T7" fmla="*/ 7173 h 21600"/>
                  <a:gd name="T8" fmla="*/ 10800 w 21600"/>
                  <a:gd name="T9" fmla="*/ 0 h 21600"/>
                  <a:gd name="T10" fmla="*/ 10800 w 21600"/>
                  <a:gd name="T11" fmla="*/ 21600 h 21600"/>
                  <a:gd name="T12" fmla="*/ 0 w 21600"/>
                  <a:gd name="T13" fmla="*/ 21600 h 21600"/>
                  <a:gd name="T14" fmla="*/ 21600 w 21600"/>
                  <a:gd name="T15" fmla="*/ 21600 h 21600"/>
                  <a:gd name="T16" fmla="*/ 4445 w 21600"/>
                  <a:gd name="T17" fmla="*/ 1858 h 21600"/>
                  <a:gd name="T18" fmla="*/ 17311 w 21600"/>
                  <a:gd name="T19" fmla="*/ 12323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 extrusionOk="0">
                    <a:moveTo>
                      <a:pt x="3362" y="0"/>
                    </a:moveTo>
                    <a:lnTo>
                      <a:pt x="18327" y="0"/>
                    </a:lnTo>
                    <a:lnTo>
                      <a:pt x="18327" y="14347"/>
                    </a:lnTo>
                    <a:lnTo>
                      <a:pt x="3362" y="14347"/>
                    </a:lnTo>
                    <a:lnTo>
                      <a:pt x="3362" y="0"/>
                    </a:lnTo>
                    <a:close/>
                  </a:path>
                  <a:path w="21600" h="21600" extrusionOk="0">
                    <a:moveTo>
                      <a:pt x="3340" y="15068"/>
                    </a:moveTo>
                    <a:lnTo>
                      <a:pt x="0" y="19877"/>
                    </a:lnTo>
                    <a:lnTo>
                      <a:pt x="21600" y="19877"/>
                    </a:lnTo>
                    <a:lnTo>
                      <a:pt x="18327" y="15068"/>
                    </a:lnTo>
                    <a:lnTo>
                      <a:pt x="3340" y="15068"/>
                    </a:lnTo>
                    <a:close/>
                  </a:path>
                  <a:path w="21600" h="21600" extrusionOk="0">
                    <a:moveTo>
                      <a:pt x="0" y="19877"/>
                    </a:moveTo>
                    <a:lnTo>
                      <a:pt x="0" y="21600"/>
                    </a:lnTo>
                    <a:lnTo>
                      <a:pt x="21600" y="21600"/>
                    </a:lnTo>
                    <a:lnTo>
                      <a:pt x="21600" y="19877"/>
                    </a:lnTo>
                    <a:lnTo>
                      <a:pt x="0" y="19877"/>
                    </a:lnTo>
                    <a:close/>
                  </a:path>
                  <a:path w="21600" h="21600" extrusionOk="0">
                    <a:moveTo>
                      <a:pt x="4186" y="1523"/>
                    </a:moveTo>
                    <a:lnTo>
                      <a:pt x="17547" y="1523"/>
                    </a:lnTo>
                    <a:lnTo>
                      <a:pt x="17547" y="12744"/>
                    </a:lnTo>
                    <a:lnTo>
                      <a:pt x="4186" y="12744"/>
                    </a:lnTo>
                    <a:lnTo>
                      <a:pt x="4186" y="1523"/>
                    </a:lnTo>
                    <a:close/>
                  </a:path>
                  <a:path w="21600" h="21600" extrusionOk="0">
                    <a:moveTo>
                      <a:pt x="3318" y="15549"/>
                    </a:moveTo>
                    <a:lnTo>
                      <a:pt x="2917" y="16110"/>
                    </a:lnTo>
                    <a:lnTo>
                      <a:pt x="18727" y="16110"/>
                    </a:lnTo>
                    <a:lnTo>
                      <a:pt x="18327" y="15549"/>
                    </a:lnTo>
                    <a:lnTo>
                      <a:pt x="3318" y="15549"/>
                    </a:lnTo>
                    <a:close/>
                  </a:path>
                  <a:path w="21600" h="21600" extrusionOk="0">
                    <a:moveTo>
                      <a:pt x="6213" y="18314"/>
                    </a:moveTo>
                    <a:lnTo>
                      <a:pt x="5946" y="18875"/>
                    </a:lnTo>
                    <a:lnTo>
                      <a:pt x="15766" y="18875"/>
                    </a:lnTo>
                    <a:lnTo>
                      <a:pt x="15499" y="18314"/>
                    </a:lnTo>
                    <a:lnTo>
                      <a:pt x="6213" y="18314"/>
                    </a:lnTo>
                    <a:close/>
                  </a:path>
                  <a:path w="21600" h="21600" extrusionOk="0">
                    <a:moveTo>
                      <a:pt x="2828" y="16471"/>
                    </a:moveTo>
                    <a:lnTo>
                      <a:pt x="2405" y="17072"/>
                    </a:lnTo>
                    <a:lnTo>
                      <a:pt x="19284" y="17072"/>
                    </a:lnTo>
                    <a:lnTo>
                      <a:pt x="18839" y="16471"/>
                    </a:lnTo>
                    <a:lnTo>
                      <a:pt x="2828" y="16471"/>
                    </a:lnTo>
                    <a:close/>
                  </a:path>
                  <a:path w="21600" h="21600" extrusionOk="0">
                    <a:moveTo>
                      <a:pt x="2316" y="17352"/>
                    </a:moveTo>
                    <a:lnTo>
                      <a:pt x="1871" y="17953"/>
                    </a:lnTo>
                    <a:lnTo>
                      <a:pt x="19863" y="17953"/>
                    </a:lnTo>
                    <a:lnTo>
                      <a:pt x="19395" y="17352"/>
                    </a:lnTo>
                    <a:lnTo>
                      <a:pt x="2316" y="17352"/>
                    </a:lnTo>
                    <a:close/>
                  </a:path>
                </a:pathLst>
              </a:custGeom>
              <a:solidFill>
                <a:srgbClr val="C0C0C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defPPr>
                  <a:defRPr lang="pl-PL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endParaRPr lang="pl-PL"/>
              </a:p>
            </p:txBody>
          </p:sp>
          <p:sp>
            <p:nvSpPr>
              <p:cNvPr id="10" name="laptop">
                <a:extLst>
                  <a:ext uri="{FF2B5EF4-FFF2-40B4-BE49-F238E27FC236}">
                    <a16:creationId xmlns:a16="http://schemas.microsoft.com/office/drawing/2014/main" id="{F60DF7DA-35D6-4013-A46C-916549FFF265}"/>
                  </a:ext>
                </a:extLst>
              </p:cNvPr>
              <p:cNvSpPr>
                <a:spLocks noEditPoints="1" noChangeArrowheads="1"/>
              </p:cNvSpPr>
              <p:nvPr/>
            </p:nvSpPr>
            <p:spPr bwMode="auto">
              <a:xfrm>
                <a:off x="4224" y="2784"/>
                <a:ext cx="1140" cy="858"/>
              </a:xfrm>
              <a:custGeom>
                <a:avLst/>
                <a:gdLst>
                  <a:gd name="T0" fmla="*/ 3362 w 21600"/>
                  <a:gd name="T1" fmla="*/ 0 h 21600"/>
                  <a:gd name="T2" fmla="*/ 3362 w 21600"/>
                  <a:gd name="T3" fmla="*/ 7173 h 21600"/>
                  <a:gd name="T4" fmla="*/ 18327 w 21600"/>
                  <a:gd name="T5" fmla="*/ 0 h 21600"/>
                  <a:gd name="T6" fmla="*/ 18327 w 21600"/>
                  <a:gd name="T7" fmla="*/ 7173 h 21600"/>
                  <a:gd name="T8" fmla="*/ 10800 w 21600"/>
                  <a:gd name="T9" fmla="*/ 0 h 21600"/>
                  <a:gd name="T10" fmla="*/ 10800 w 21600"/>
                  <a:gd name="T11" fmla="*/ 21600 h 21600"/>
                  <a:gd name="T12" fmla="*/ 0 w 21600"/>
                  <a:gd name="T13" fmla="*/ 21600 h 21600"/>
                  <a:gd name="T14" fmla="*/ 21600 w 21600"/>
                  <a:gd name="T15" fmla="*/ 21600 h 21600"/>
                  <a:gd name="T16" fmla="*/ 4445 w 21600"/>
                  <a:gd name="T17" fmla="*/ 1858 h 21600"/>
                  <a:gd name="T18" fmla="*/ 17311 w 21600"/>
                  <a:gd name="T19" fmla="*/ 12323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 extrusionOk="0">
                    <a:moveTo>
                      <a:pt x="3362" y="0"/>
                    </a:moveTo>
                    <a:lnTo>
                      <a:pt x="18327" y="0"/>
                    </a:lnTo>
                    <a:lnTo>
                      <a:pt x="18327" y="14347"/>
                    </a:lnTo>
                    <a:lnTo>
                      <a:pt x="3362" y="14347"/>
                    </a:lnTo>
                    <a:lnTo>
                      <a:pt x="3362" y="0"/>
                    </a:lnTo>
                    <a:close/>
                  </a:path>
                  <a:path w="21600" h="21600" extrusionOk="0">
                    <a:moveTo>
                      <a:pt x="3340" y="15068"/>
                    </a:moveTo>
                    <a:lnTo>
                      <a:pt x="0" y="19877"/>
                    </a:lnTo>
                    <a:lnTo>
                      <a:pt x="21600" y="19877"/>
                    </a:lnTo>
                    <a:lnTo>
                      <a:pt x="18327" y="15068"/>
                    </a:lnTo>
                    <a:lnTo>
                      <a:pt x="3340" y="15068"/>
                    </a:lnTo>
                    <a:close/>
                  </a:path>
                  <a:path w="21600" h="21600" extrusionOk="0">
                    <a:moveTo>
                      <a:pt x="0" y="19877"/>
                    </a:moveTo>
                    <a:lnTo>
                      <a:pt x="0" y="21600"/>
                    </a:lnTo>
                    <a:lnTo>
                      <a:pt x="21600" y="21600"/>
                    </a:lnTo>
                    <a:lnTo>
                      <a:pt x="21600" y="19877"/>
                    </a:lnTo>
                    <a:lnTo>
                      <a:pt x="0" y="19877"/>
                    </a:lnTo>
                    <a:close/>
                  </a:path>
                  <a:path w="21600" h="21600" extrusionOk="0">
                    <a:moveTo>
                      <a:pt x="4186" y="1523"/>
                    </a:moveTo>
                    <a:lnTo>
                      <a:pt x="17547" y="1523"/>
                    </a:lnTo>
                    <a:lnTo>
                      <a:pt x="17547" y="12744"/>
                    </a:lnTo>
                    <a:lnTo>
                      <a:pt x="4186" y="12744"/>
                    </a:lnTo>
                    <a:lnTo>
                      <a:pt x="4186" y="1523"/>
                    </a:lnTo>
                    <a:close/>
                  </a:path>
                  <a:path w="21600" h="21600" extrusionOk="0">
                    <a:moveTo>
                      <a:pt x="3318" y="15549"/>
                    </a:moveTo>
                    <a:lnTo>
                      <a:pt x="2917" y="16110"/>
                    </a:lnTo>
                    <a:lnTo>
                      <a:pt x="18727" y="16110"/>
                    </a:lnTo>
                    <a:lnTo>
                      <a:pt x="18327" y="15549"/>
                    </a:lnTo>
                    <a:lnTo>
                      <a:pt x="3318" y="15549"/>
                    </a:lnTo>
                    <a:close/>
                  </a:path>
                  <a:path w="21600" h="21600" extrusionOk="0">
                    <a:moveTo>
                      <a:pt x="6213" y="18314"/>
                    </a:moveTo>
                    <a:lnTo>
                      <a:pt x="5946" y="18875"/>
                    </a:lnTo>
                    <a:lnTo>
                      <a:pt x="15766" y="18875"/>
                    </a:lnTo>
                    <a:lnTo>
                      <a:pt x="15499" y="18314"/>
                    </a:lnTo>
                    <a:lnTo>
                      <a:pt x="6213" y="18314"/>
                    </a:lnTo>
                    <a:close/>
                  </a:path>
                  <a:path w="21600" h="21600" extrusionOk="0">
                    <a:moveTo>
                      <a:pt x="2828" y="16471"/>
                    </a:moveTo>
                    <a:lnTo>
                      <a:pt x="2405" y="17072"/>
                    </a:lnTo>
                    <a:lnTo>
                      <a:pt x="19284" y="17072"/>
                    </a:lnTo>
                    <a:lnTo>
                      <a:pt x="18839" y="16471"/>
                    </a:lnTo>
                    <a:lnTo>
                      <a:pt x="2828" y="16471"/>
                    </a:lnTo>
                    <a:close/>
                  </a:path>
                  <a:path w="21600" h="21600" extrusionOk="0">
                    <a:moveTo>
                      <a:pt x="2316" y="17352"/>
                    </a:moveTo>
                    <a:lnTo>
                      <a:pt x="1871" y="17953"/>
                    </a:lnTo>
                    <a:lnTo>
                      <a:pt x="19863" y="17953"/>
                    </a:lnTo>
                    <a:lnTo>
                      <a:pt x="19395" y="17352"/>
                    </a:lnTo>
                    <a:lnTo>
                      <a:pt x="2316" y="17352"/>
                    </a:lnTo>
                    <a:close/>
                  </a:path>
                </a:pathLst>
              </a:custGeom>
              <a:solidFill>
                <a:srgbClr val="C0C0C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defPPr>
                  <a:defRPr lang="pl-PL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endParaRPr lang="pl-PL"/>
              </a:p>
            </p:txBody>
          </p:sp>
          <p:sp>
            <p:nvSpPr>
              <p:cNvPr id="11" name="Line 16">
                <a:extLst>
                  <a:ext uri="{FF2B5EF4-FFF2-40B4-BE49-F238E27FC236}">
                    <a16:creationId xmlns:a16="http://schemas.microsoft.com/office/drawing/2014/main" id="{B847FA97-3F8C-432C-8A9D-00B969D21D5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88" y="1680"/>
                <a:ext cx="768" cy="57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defPPr>
                  <a:defRPr lang="pl-PL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endParaRPr lang="pl-PL"/>
              </a:p>
            </p:txBody>
          </p:sp>
          <p:sp>
            <p:nvSpPr>
              <p:cNvPr id="12" name="Line 17">
                <a:extLst>
                  <a:ext uri="{FF2B5EF4-FFF2-40B4-BE49-F238E27FC236}">
                    <a16:creationId xmlns:a16="http://schemas.microsoft.com/office/drawing/2014/main" id="{FF77A56C-333D-4E41-B3A7-1C746AA7BB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392" y="2544"/>
                <a:ext cx="816" cy="62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defPPr>
                  <a:defRPr lang="pl-PL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endParaRPr lang="pl-PL"/>
              </a:p>
            </p:txBody>
          </p:sp>
          <p:sp>
            <p:nvSpPr>
              <p:cNvPr id="13" name="Line 18">
                <a:extLst>
                  <a:ext uri="{FF2B5EF4-FFF2-40B4-BE49-F238E27FC236}">
                    <a16:creationId xmlns:a16="http://schemas.microsoft.com/office/drawing/2014/main" id="{88C9B22A-962D-467D-A185-8879356A6B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52" y="2544"/>
                <a:ext cx="768" cy="57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defPPr>
                  <a:defRPr lang="pl-PL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endParaRPr lang="pl-PL"/>
              </a:p>
            </p:txBody>
          </p:sp>
          <p:sp>
            <p:nvSpPr>
              <p:cNvPr id="14" name="Line 19">
                <a:extLst>
                  <a:ext uri="{FF2B5EF4-FFF2-40B4-BE49-F238E27FC236}">
                    <a16:creationId xmlns:a16="http://schemas.microsoft.com/office/drawing/2014/main" id="{EDE5FEC0-EE8D-43B0-9958-BCC6BEF190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552" y="1632"/>
                <a:ext cx="816" cy="62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defPPr>
                  <a:defRPr lang="pl-PL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endParaRPr lang="pl-PL"/>
              </a:p>
            </p:txBody>
          </p:sp>
        </p:grpSp>
        <p:sp>
          <p:nvSpPr>
            <p:cNvPr id="6" name="mainfrm">
              <a:extLst>
                <a:ext uri="{FF2B5EF4-FFF2-40B4-BE49-F238E27FC236}">
                  <a16:creationId xmlns:a16="http://schemas.microsoft.com/office/drawing/2014/main" id="{9E8BDA0C-F6FD-4BBD-A9DD-871D67BBAA96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3952135" y="4269038"/>
              <a:ext cx="990600" cy="1295400"/>
            </a:xfrm>
            <a:custGeom>
              <a:avLst/>
              <a:gdLst>
                <a:gd name="T0" fmla="*/ 0 w 21600"/>
                <a:gd name="T1" fmla="*/ 0 h 21600"/>
                <a:gd name="T2" fmla="*/ 10800 w 21600"/>
                <a:gd name="T3" fmla="*/ 0 h 21600"/>
                <a:gd name="T4" fmla="*/ 21600 w 21600"/>
                <a:gd name="T5" fmla="*/ 0 h 21600"/>
                <a:gd name="T6" fmla="*/ 21600 w 21600"/>
                <a:gd name="T7" fmla="*/ 10800 h 21600"/>
                <a:gd name="T8" fmla="*/ 20603 w 21600"/>
                <a:gd name="T9" fmla="*/ 21600 h 21600"/>
                <a:gd name="T10" fmla="*/ 10800 w 21600"/>
                <a:gd name="T11" fmla="*/ 21600 h 21600"/>
                <a:gd name="T12" fmla="*/ 1163 w 21600"/>
                <a:gd name="T13" fmla="*/ 21600 h 21600"/>
                <a:gd name="T14" fmla="*/ 0 w 21600"/>
                <a:gd name="T15" fmla="*/ 10800 h 21600"/>
                <a:gd name="T16" fmla="*/ 332 w 21600"/>
                <a:gd name="T17" fmla="*/ 22174 h 21600"/>
                <a:gd name="T18" fmla="*/ 21579 w 21600"/>
                <a:gd name="T19" fmla="*/ 27914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 extrusionOk="0">
                  <a:moveTo>
                    <a:pt x="21600" y="10885"/>
                  </a:moveTo>
                  <a:lnTo>
                    <a:pt x="21600" y="0"/>
                  </a:lnTo>
                  <a:lnTo>
                    <a:pt x="10634" y="0"/>
                  </a:lnTo>
                  <a:lnTo>
                    <a:pt x="0" y="0"/>
                  </a:lnTo>
                  <a:lnTo>
                    <a:pt x="0" y="10885"/>
                  </a:lnTo>
                  <a:lnTo>
                    <a:pt x="0" y="19729"/>
                  </a:lnTo>
                  <a:lnTo>
                    <a:pt x="1163" y="19729"/>
                  </a:lnTo>
                  <a:lnTo>
                    <a:pt x="1163" y="21600"/>
                  </a:lnTo>
                  <a:lnTo>
                    <a:pt x="10800" y="21600"/>
                  </a:lnTo>
                  <a:lnTo>
                    <a:pt x="20603" y="21600"/>
                  </a:lnTo>
                  <a:lnTo>
                    <a:pt x="20603" y="19729"/>
                  </a:lnTo>
                  <a:lnTo>
                    <a:pt x="21600" y="19729"/>
                  </a:lnTo>
                  <a:lnTo>
                    <a:pt x="21600" y="10885"/>
                  </a:lnTo>
                  <a:close/>
                </a:path>
                <a:path w="21600" h="21600" extrusionOk="0">
                  <a:moveTo>
                    <a:pt x="1163" y="19729"/>
                  </a:moveTo>
                  <a:lnTo>
                    <a:pt x="4320" y="19729"/>
                  </a:lnTo>
                  <a:lnTo>
                    <a:pt x="16449" y="19729"/>
                  </a:lnTo>
                  <a:lnTo>
                    <a:pt x="20603" y="19729"/>
                  </a:lnTo>
                  <a:lnTo>
                    <a:pt x="1163" y="19729"/>
                  </a:lnTo>
                  <a:moveTo>
                    <a:pt x="1495" y="2381"/>
                  </a:moveTo>
                  <a:lnTo>
                    <a:pt x="2160" y="2381"/>
                  </a:lnTo>
                  <a:lnTo>
                    <a:pt x="4985" y="2381"/>
                  </a:lnTo>
                  <a:lnTo>
                    <a:pt x="5982" y="2381"/>
                  </a:lnTo>
                  <a:lnTo>
                    <a:pt x="1495" y="2381"/>
                  </a:lnTo>
                  <a:lnTo>
                    <a:pt x="1495" y="3402"/>
                  </a:lnTo>
                  <a:lnTo>
                    <a:pt x="2160" y="3402"/>
                  </a:lnTo>
                  <a:lnTo>
                    <a:pt x="4985" y="3402"/>
                  </a:lnTo>
                  <a:lnTo>
                    <a:pt x="5982" y="3402"/>
                  </a:lnTo>
                  <a:lnTo>
                    <a:pt x="1495" y="3402"/>
                  </a:lnTo>
                  <a:lnTo>
                    <a:pt x="1495" y="4422"/>
                  </a:lnTo>
                  <a:lnTo>
                    <a:pt x="2160" y="4422"/>
                  </a:lnTo>
                  <a:lnTo>
                    <a:pt x="4985" y="4422"/>
                  </a:lnTo>
                  <a:lnTo>
                    <a:pt x="5982" y="4422"/>
                  </a:lnTo>
                  <a:lnTo>
                    <a:pt x="1495" y="4422"/>
                  </a:lnTo>
                  <a:lnTo>
                    <a:pt x="1495" y="5443"/>
                  </a:lnTo>
                  <a:lnTo>
                    <a:pt x="2160" y="5443"/>
                  </a:lnTo>
                  <a:lnTo>
                    <a:pt x="4985" y="5443"/>
                  </a:lnTo>
                  <a:lnTo>
                    <a:pt x="5982" y="5443"/>
                  </a:lnTo>
                  <a:lnTo>
                    <a:pt x="1495" y="5443"/>
                  </a:lnTo>
                  <a:lnTo>
                    <a:pt x="1495" y="6463"/>
                  </a:lnTo>
                  <a:lnTo>
                    <a:pt x="2160" y="6463"/>
                  </a:lnTo>
                  <a:lnTo>
                    <a:pt x="4985" y="6463"/>
                  </a:lnTo>
                  <a:lnTo>
                    <a:pt x="5982" y="6463"/>
                  </a:lnTo>
                  <a:lnTo>
                    <a:pt x="1495" y="6463"/>
                  </a:lnTo>
                  <a:lnTo>
                    <a:pt x="1495" y="7483"/>
                  </a:lnTo>
                  <a:lnTo>
                    <a:pt x="2160" y="7483"/>
                  </a:lnTo>
                  <a:lnTo>
                    <a:pt x="4985" y="7483"/>
                  </a:lnTo>
                  <a:lnTo>
                    <a:pt x="5982" y="7483"/>
                  </a:lnTo>
                  <a:lnTo>
                    <a:pt x="1495" y="7483"/>
                  </a:lnTo>
                  <a:lnTo>
                    <a:pt x="1495" y="8504"/>
                  </a:lnTo>
                  <a:lnTo>
                    <a:pt x="2160" y="8504"/>
                  </a:lnTo>
                  <a:lnTo>
                    <a:pt x="4985" y="8504"/>
                  </a:lnTo>
                  <a:lnTo>
                    <a:pt x="5982" y="8504"/>
                  </a:lnTo>
                  <a:lnTo>
                    <a:pt x="1495" y="8504"/>
                  </a:lnTo>
                  <a:lnTo>
                    <a:pt x="1495" y="9524"/>
                  </a:lnTo>
                  <a:lnTo>
                    <a:pt x="2160" y="9524"/>
                  </a:lnTo>
                  <a:lnTo>
                    <a:pt x="4985" y="9524"/>
                  </a:lnTo>
                  <a:lnTo>
                    <a:pt x="5982" y="9524"/>
                  </a:lnTo>
                  <a:lnTo>
                    <a:pt x="1495" y="9524"/>
                  </a:lnTo>
                  <a:lnTo>
                    <a:pt x="1495" y="10545"/>
                  </a:lnTo>
                  <a:lnTo>
                    <a:pt x="2160" y="10545"/>
                  </a:lnTo>
                  <a:lnTo>
                    <a:pt x="4985" y="10545"/>
                  </a:lnTo>
                  <a:lnTo>
                    <a:pt x="5982" y="10545"/>
                  </a:lnTo>
                  <a:lnTo>
                    <a:pt x="1495" y="10545"/>
                  </a:lnTo>
                  <a:lnTo>
                    <a:pt x="1495" y="11565"/>
                  </a:lnTo>
                  <a:lnTo>
                    <a:pt x="2160" y="11565"/>
                  </a:lnTo>
                  <a:lnTo>
                    <a:pt x="4985" y="11565"/>
                  </a:lnTo>
                  <a:lnTo>
                    <a:pt x="5982" y="11565"/>
                  </a:lnTo>
                  <a:lnTo>
                    <a:pt x="1495" y="11565"/>
                  </a:lnTo>
                  <a:lnTo>
                    <a:pt x="1495" y="12586"/>
                  </a:lnTo>
                  <a:lnTo>
                    <a:pt x="2160" y="12586"/>
                  </a:lnTo>
                  <a:lnTo>
                    <a:pt x="4985" y="12586"/>
                  </a:lnTo>
                  <a:lnTo>
                    <a:pt x="5982" y="12586"/>
                  </a:lnTo>
                  <a:lnTo>
                    <a:pt x="1495" y="12586"/>
                  </a:lnTo>
                  <a:lnTo>
                    <a:pt x="1495" y="13606"/>
                  </a:lnTo>
                  <a:lnTo>
                    <a:pt x="2160" y="13606"/>
                  </a:lnTo>
                  <a:lnTo>
                    <a:pt x="4985" y="13606"/>
                  </a:lnTo>
                  <a:lnTo>
                    <a:pt x="5982" y="13606"/>
                  </a:lnTo>
                  <a:lnTo>
                    <a:pt x="1495" y="13606"/>
                  </a:lnTo>
                  <a:lnTo>
                    <a:pt x="1495" y="14627"/>
                  </a:lnTo>
                  <a:lnTo>
                    <a:pt x="2160" y="14627"/>
                  </a:lnTo>
                  <a:lnTo>
                    <a:pt x="4985" y="14627"/>
                  </a:lnTo>
                  <a:lnTo>
                    <a:pt x="5982" y="14627"/>
                  </a:lnTo>
                  <a:lnTo>
                    <a:pt x="1495" y="14627"/>
                  </a:lnTo>
                  <a:lnTo>
                    <a:pt x="1495" y="15647"/>
                  </a:lnTo>
                  <a:lnTo>
                    <a:pt x="2160" y="15647"/>
                  </a:lnTo>
                  <a:lnTo>
                    <a:pt x="4985" y="15647"/>
                  </a:lnTo>
                  <a:lnTo>
                    <a:pt x="5982" y="15647"/>
                  </a:lnTo>
                  <a:lnTo>
                    <a:pt x="1495" y="15647"/>
                  </a:lnTo>
                  <a:lnTo>
                    <a:pt x="1495" y="16668"/>
                  </a:lnTo>
                  <a:lnTo>
                    <a:pt x="2160" y="16668"/>
                  </a:lnTo>
                  <a:lnTo>
                    <a:pt x="4985" y="16668"/>
                  </a:lnTo>
                  <a:lnTo>
                    <a:pt x="5982" y="16668"/>
                  </a:lnTo>
                  <a:lnTo>
                    <a:pt x="1495" y="16668"/>
                  </a:lnTo>
                  <a:lnTo>
                    <a:pt x="1495" y="17688"/>
                  </a:lnTo>
                  <a:lnTo>
                    <a:pt x="2160" y="17688"/>
                  </a:lnTo>
                  <a:lnTo>
                    <a:pt x="4985" y="17688"/>
                  </a:lnTo>
                  <a:lnTo>
                    <a:pt x="5982" y="17688"/>
                  </a:lnTo>
                  <a:lnTo>
                    <a:pt x="1495" y="17688"/>
                  </a:lnTo>
                  <a:moveTo>
                    <a:pt x="1994" y="19729"/>
                  </a:moveTo>
                  <a:lnTo>
                    <a:pt x="1994" y="20069"/>
                  </a:lnTo>
                  <a:lnTo>
                    <a:pt x="1994" y="21260"/>
                  </a:lnTo>
                  <a:lnTo>
                    <a:pt x="1994" y="21600"/>
                  </a:lnTo>
                  <a:lnTo>
                    <a:pt x="1994" y="19729"/>
                  </a:lnTo>
                  <a:lnTo>
                    <a:pt x="2658" y="19729"/>
                  </a:lnTo>
                  <a:lnTo>
                    <a:pt x="2658" y="20069"/>
                  </a:lnTo>
                  <a:lnTo>
                    <a:pt x="2658" y="21260"/>
                  </a:lnTo>
                  <a:lnTo>
                    <a:pt x="2658" y="21600"/>
                  </a:lnTo>
                  <a:lnTo>
                    <a:pt x="2658" y="19729"/>
                  </a:lnTo>
                  <a:lnTo>
                    <a:pt x="3489" y="19729"/>
                  </a:lnTo>
                  <a:lnTo>
                    <a:pt x="3489" y="20069"/>
                  </a:lnTo>
                  <a:lnTo>
                    <a:pt x="3489" y="21260"/>
                  </a:lnTo>
                  <a:lnTo>
                    <a:pt x="3489" y="21600"/>
                  </a:lnTo>
                  <a:lnTo>
                    <a:pt x="3489" y="19729"/>
                  </a:lnTo>
                  <a:lnTo>
                    <a:pt x="4320" y="19729"/>
                  </a:lnTo>
                  <a:lnTo>
                    <a:pt x="4320" y="20069"/>
                  </a:lnTo>
                  <a:lnTo>
                    <a:pt x="4320" y="21260"/>
                  </a:lnTo>
                  <a:lnTo>
                    <a:pt x="4320" y="21600"/>
                  </a:lnTo>
                  <a:lnTo>
                    <a:pt x="4320" y="19729"/>
                  </a:lnTo>
                  <a:lnTo>
                    <a:pt x="5151" y="19729"/>
                  </a:lnTo>
                  <a:lnTo>
                    <a:pt x="5151" y="20069"/>
                  </a:lnTo>
                  <a:lnTo>
                    <a:pt x="5151" y="21260"/>
                  </a:lnTo>
                  <a:lnTo>
                    <a:pt x="5151" y="21600"/>
                  </a:lnTo>
                  <a:lnTo>
                    <a:pt x="5151" y="19729"/>
                  </a:lnTo>
                  <a:lnTo>
                    <a:pt x="5982" y="19729"/>
                  </a:lnTo>
                  <a:lnTo>
                    <a:pt x="5982" y="20069"/>
                  </a:lnTo>
                  <a:lnTo>
                    <a:pt x="5982" y="21260"/>
                  </a:lnTo>
                  <a:lnTo>
                    <a:pt x="5982" y="21600"/>
                  </a:lnTo>
                  <a:lnTo>
                    <a:pt x="5982" y="19729"/>
                  </a:lnTo>
                  <a:lnTo>
                    <a:pt x="6812" y="19729"/>
                  </a:lnTo>
                  <a:lnTo>
                    <a:pt x="6812" y="20069"/>
                  </a:lnTo>
                  <a:lnTo>
                    <a:pt x="6812" y="21260"/>
                  </a:lnTo>
                  <a:lnTo>
                    <a:pt x="6812" y="21600"/>
                  </a:lnTo>
                  <a:lnTo>
                    <a:pt x="6812" y="19729"/>
                  </a:lnTo>
                  <a:lnTo>
                    <a:pt x="7643" y="19729"/>
                  </a:lnTo>
                  <a:lnTo>
                    <a:pt x="7643" y="20069"/>
                  </a:lnTo>
                  <a:lnTo>
                    <a:pt x="7643" y="21260"/>
                  </a:lnTo>
                  <a:lnTo>
                    <a:pt x="7643" y="21600"/>
                  </a:lnTo>
                  <a:lnTo>
                    <a:pt x="7643" y="19729"/>
                  </a:lnTo>
                  <a:lnTo>
                    <a:pt x="8474" y="19729"/>
                  </a:lnTo>
                  <a:lnTo>
                    <a:pt x="8474" y="20069"/>
                  </a:lnTo>
                  <a:lnTo>
                    <a:pt x="8474" y="21260"/>
                  </a:lnTo>
                  <a:lnTo>
                    <a:pt x="8474" y="21600"/>
                  </a:lnTo>
                  <a:lnTo>
                    <a:pt x="8474" y="19729"/>
                  </a:lnTo>
                  <a:lnTo>
                    <a:pt x="9305" y="19729"/>
                  </a:lnTo>
                  <a:lnTo>
                    <a:pt x="9305" y="20069"/>
                  </a:lnTo>
                  <a:lnTo>
                    <a:pt x="9305" y="21260"/>
                  </a:lnTo>
                  <a:lnTo>
                    <a:pt x="9305" y="21600"/>
                  </a:lnTo>
                  <a:lnTo>
                    <a:pt x="9305" y="19729"/>
                  </a:lnTo>
                  <a:lnTo>
                    <a:pt x="10135" y="19729"/>
                  </a:lnTo>
                  <a:lnTo>
                    <a:pt x="10135" y="20069"/>
                  </a:lnTo>
                  <a:lnTo>
                    <a:pt x="10135" y="21260"/>
                  </a:lnTo>
                  <a:lnTo>
                    <a:pt x="10135" y="21600"/>
                  </a:lnTo>
                  <a:lnTo>
                    <a:pt x="10135" y="19729"/>
                  </a:lnTo>
                  <a:lnTo>
                    <a:pt x="10966" y="19729"/>
                  </a:lnTo>
                  <a:lnTo>
                    <a:pt x="10966" y="20069"/>
                  </a:lnTo>
                  <a:lnTo>
                    <a:pt x="10966" y="21260"/>
                  </a:lnTo>
                  <a:lnTo>
                    <a:pt x="10966" y="21600"/>
                  </a:lnTo>
                  <a:lnTo>
                    <a:pt x="10966" y="19729"/>
                  </a:lnTo>
                  <a:lnTo>
                    <a:pt x="11797" y="19729"/>
                  </a:lnTo>
                  <a:lnTo>
                    <a:pt x="11797" y="20069"/>
                  </a:lnTo>
                  <a:lnTo>
                    <a:pt x="11797" y="21260"/>
                  </a:lnTo>
                  <a:lnTo>
                    <a:pt x="11797" y="21600"/>
                  </a:lnTo>
                  <a:lnTo>
                    <a:pt x="11797" y="19729"/>
                  </a:lnTo>
                  <a:lnTo>
                    <a:pt x="12462" y="19729"/>
                  </a:lnTo>
                  <a:lnTo>
                    <a:pt x="12462" y="20069"/>
                  </a:lnTo>
                  <a:lnTo>
                    <a:pt x="12462" y="21260"/>
                  </a:lnTo>
                  <a:lnTo>
                    <a:pt x="12462" y="21600"/>
                  </a:lnTo>
                  <a:lnTo>
                    <a:pt x="12462" y="19729"/>
                  </a:lnTo>
                  <a:lnTo>
                    <a:pt x="13292" y="19729"/>
                  </a:lnTo>
                  <a:lnTo>
                    <a:pt x="13292" y="20069"/>
                  </a:lnTo>
                  <a:lnTo>
                    <a:pt x="13292" y="21260"/>
                  </a:lnTo>
                  <a:lnTo>
                    <a:pt x="13292" y="21600"/>
                  </a:lnTo>
                  <a:lnTo>
                    <a:pt x="13292" y="19729"/>
                  </a:lnTo>
                  <a:lnTo>
                    <a:pt x="14123" y="19729"/>
                  </a:lnTo>
                  <a:lnTo>
                    <a:pt x="14123" y="20069"/>
                  </a:lnTo>
                  <a:lnTo>
                    <a:pt x="14123" y="21260"/>
                  </a:lnTo>
                  <a:lnTo>
                    <a:pt x="14123" y="21600"/>
                  </a:lnTo>
                  <a:lnTo>
                    <a:pt x="14123" y="19729"/>
                  </a:lnTo>
                  <a:lnTo>
                    <a:pt x="14954" y="19729"/>
                  </a:lnTo>
                  <a:lnTo>
                    <a:pt x="14954" y="20069"/>
                  </a:lnTo>
                  <a:lnTo>
                    <a:pt x="14954" y="21260"/>
                  </a:lnTo>
                  <a:lnTo>
                    <a:pt x="14954" y="21600"/>
                  </a:lnTo>
                  <a:lnTo>
                    <a:pt x="14954" y="19729"/>
                  </a:lnTo>
                  <a:lnTo>
                    <a:pt x="15785" y="19729"/>
                  </a:lnTo>
                  <a:lnTo>
                    <a:pt x="15785" y="20069"/>
                  </a:lnTo>
                  <a:lnTo>
                    <a:pt x="15785" y="21260"/>
                  </a:lnTo>
                  <a:lnTo>
                    <a:pt x="15785" y="21600"/>
                  </a:lnTo>
                  <a:lnTo>
                    <a:pt x="15785" y="19729"/>
                  </a:lnTo>
                  <a:lnTo>
                    <a:pt x="16615" y="19729"/>
                  </a:lnTo>
                  <a:lnTo>
                    <a:pt x="16615" y="20069"/>
                  </a:lnTo>
                  <a:lnTo>
                    <a:pt x="16615" y="21260"/>
                  </a:lnTo>
                  <a:lnTo>
                    <a:pt x="16615" y="21600"/>
                  </a:lnTo>
                  <a:lnTo>
                    <a:pt x="16615" y="19729"/>
                  </a:lnTo>
                  <a:lnTo>
                    <a:pt x="17446" y="19729"/>
                  </a:lnTo>
                  <a:lnTo>
                    <a:pt x="17446" y="20069"/>
                  </a:lnTo>
                  <a:lnTo>
                    <a:pt x="17446" y="21260"/>
                  </a:lnTo>
                  <a:lnTo>
                    <a:pt x="17446" y="21600"/>
                  </a:lnTo>
                  <a:lnTo>
                    <a:pt x="17446" y="19729"/>
                  </a:lnTo>
                  <a:lnTo>
                    <a:pt x="18277" y="19729"/>
                  </a:lnTo>
                  <a:lnTo>
                    <a:pt x="18277" y="20069"/>
                  </a:lnTo>
                  <a:lnTo>
                    <a:pt x="18277" y="21260"/>
                  </a:lnTo>
                  <a:lnTo>
                    <a:pt x="18277" y="21600"/>
                  </a:lnTo>
                  <a:lnTo>
                    <a:pt x="18277" y="19729"/>
                  </a:lnTo>
                  <a:lnTo>
                    <a:pt x="19108" y="19729"/>
                  </a:lnTo>
                  <a:lnTo>
                    <a:pt x="19108" y="20069"/>
                  </a:lnTo>
                  <a:lnTo>
                    <a:pt x="19108" y="21260"/>
                  </a:lnTo>
                  <a:lnTo>
                    <a:pt x="19108" y="21600"/>
                  </a:lnTo>
                  <a:lnTo>
                    <a:pt x="19108" y="19729"/>
                  </a:lnTo>
                  <a:lnTo>
                    <a:pt x="19938" y="19729"/>
                  </a:lnTo>
                  <a:lnTo>
                    <a:pt x="19938" y="20069"/>
                  </a:lnTo>
                  <a:lnTo>
                    <a:pt x="19938" y="21260"/>
                  </a:lnTo>
                  <a:lnTo>
                    <a:pt x="19938" y="21600"/>
                  </a:lnTo>
                  <a:lnTo>
                    <a:pt x="19938" y="19729"/>
                  </a:lnTo>
                  <a:moveTo>
                    <a:pt x="1495" y="1531"/>
                  </a:moveTo>
                  <a:lnTo>
                    <a:pt x="5982" y="1531"/>
                  </a:lnTo>
                  <a:lnTo>
                    <a:pt x="5982" y="18539"/>
                  </a:lnTo>
                  <a:lnTo>
                    <a:pt x="1495" y="18539"/>
                  </a:lnTo>
                  <a:lnTo>
                    <a:pt x="1495" y="1531"/>
                  </a:lnTo>
                  <a:moveTo>
                    <a:pt x="7311" y="1531"/>
                  </a:moveTo>
                  <a:lnTo>
                    <a:pt x="7975" y="1531"/>
                  </a:lnTo>
                  <a:lnTo>
                    <a:pt x="7975" y="8334"/>
                  </a:lnTo>
                  <a:lnTo>
                    <a:pt x="7311" y="8334"/>
                  </a:lnTo>
                  <a:lnTo>
                    <a:pt x="7311" y="1531"/>
                  </a:lnTo>
                  <a:moveTo>
                    <a:pt x="7145" y="9865"/>
                  </a:moveTo>
                  <a:lnTo>
                    <a:pt x="8142" y="9865"/>
                  </a:lnTo>
                  <a:lnTo>
                    <a:pt x="8142" y="10715"/>
                  </a:lnTo>
                  <a:lnTo>
                    <a:pt x="7145" y="10715"/>
                  </a:lnTo>
                  <a:lnTo>
                    <a:pt x="7145" y="9865"/>
                  </a:lnTo>
                  <a:moveTo>
                    <a:pt x="8972" y="1531"/>
                  </a:moveTo>
                  <a:lnTo>
                    <a:pt x="12462" y="1531"/>
                  </a:lnTo>
                  <a:lnTo>
                    <a:pt x="12462" y="5443"/>
                  </a:lnTo>
                  <a:lnTo>
                    <a:pt x="8972" y="5443"/>
                  </a:lnTo>
                  <a:lnTo>
                    <a:pt x="8972" y="1531"/>
                  </a:lnTo>
                  <a:moveTo>
                    <a:pt x="13625" y="1531"/>
                  </a:moveTo>
                  <a:lnTo>
                    <a:pt x="20271" y="1531"/>
                  </a:lnTo>
                  <a:lnTo>
                    <a:pt x="20271" y="5443"/>
                  </a:lnTo>
                  <a:lnTo>
                    <a:pt x="13625" y="5443"/>
                  </a:lnTo>
                  <a:lnTo>
                    <a:pt x="13625" y="1531"/>
                  </a:lnTo>
                  <a:moveTo>
                    <a:pt x="18609" y="6463"/>
                  </a:moveTo>
                  <a:lnTo>
                    <a:pt x="20437" y="6463"/>
                  </a:lnTo>
                  <a:lnTo>
                    <a:pt x="20437" y="10885"/>
                  </a:lnTo>
                  <a:lnTo>
                    <a:pt x="18609" y="10885"/>
                  </a:lnTo>
                  <a:lnTo>
                    <a:pt x="18609" y="6463"/>
                  </a:lnTo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defPPr>
                <a:defRPr lang="pl-PL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pl-PL"/>
            </a:p>
          </p:txBody>
        </p:sp>
      </p:grpSp>
      <p:sp>
        <p:nvSpPr>
          <p:cNvPr id="15" name="Symbol zastępczy numeru slajdu 14">
            <a:extLst>
              <a:ext uri="{FF2B5EF4-FFF2-40B4-BE49-F238E27FC236}">
                <a16:creationId xmlns:a16="http://schemas.microsoft.com/office/drawing/2014/main" id="{A6B64C63-D560-4398-85F7-EA040D051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A5C1-EA0D-4D38-B474-3131B775EA3E}" type="slidenum">
              <a:rPr lang="pl-PL" smtClean="0"/>
              <a:t>20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84177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5F8A14E-A88C-41EC-85A7-A29F6F2AB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Zalety	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391DFB1-0218-45DB-AB11-21FE3F0AC5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/>
              <a:t>Bezpieczeństwo serwera i danych</a:t>
            </a:r>
          </a:p>
          <a:p>
            <a:r>
              <a:rPr lang="pl-PL"/>
              <a:t>Odciążenie centralnego komputera od obsługi interfejsu użytkownika</a:t>
            </a:r>
          </a:p>
          <a:p>
            <a:r>
              <a:rPr lang="pl-PL"/>
              <a:t>Istnieje wiele technologii wspomagających takie rozwiązania</a:t>
            </a:r>
          </a:p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B41A1BD0-BC74-4D15-8223-67C73F7E7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A5C1-EA0D-4D38-B474-3131B775EA3E}" type="slidenum">
              <a:rPr lang="pl-PL" smtClean="0"/>
              <a:t>21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880207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8A50747-ECC0-4864-A6A3-983E1DFE9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Wady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7244F94-0A41-4D29-9051-4D090B42C8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/>
              <a:t>Trudniejsze administrowanie (wiele komputerów i aplikacji)</a:t>
            </a:r>
          </a:p>
          <a:p>
            <a:r>
              <a:rPr lang="pl-PL"/>
              <a:t>Brak kontroli nad użytkownikiem i koszty eksploatacji komputerów</a:t>
            </a:r>
          </a:p>
          <a:p>
            <a:r>
              <a:rPr lang="pl-PL"/>
              <a:t>Możliwe problemy z przepustowością</a:t>
            </a:r>
          </a:p>
          <a:p>
            <a:r>
              <a:rPr lang="pl-PL"/>
              <a:t>Całkowity brak dostępu do danych w przypadku awarii serwera</a:t>
            </a:r>
          </a:p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14236B15-6776-43FA-AF69-C6412FF03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A5C1-EA0D-4D38-B474-3131B775EA3E}" type="slidenum">
              <a:rPr lang="pl-PL" smtClean="0"/>
              <a:t>22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064964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229BAC8-655C-415E-83C5-273645C3A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Software bazy danych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9C28488-7110-47E4-A5B4-7C7149D50B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46705"/>
            <a:ext cx="10675937" cy="3599316"/>
          </a:xfrm>
        </p:spPr>
        <p:txBody>
          <a:bodyPr/>
          <a:lstStyle/>
          <a:p>
            <a:pPr marL="0" indent="0">
              <a:buNone/>
            </a:pPr>
            <a:r>
              <a:rPr lang="pl-PL" b="0" i="1" dirty="0" err="1">
                <a:effectLst/>
                <a:latin typeface="+mj-lt"/>
              </a:rPr>
              <a:t>Structured</a:t>
            </a:r>
            <a:r>
              <a:rPr lang="pl-PL" b="0" i="1" dirty="0">
                <a:effectLst/>
                <a:latin typeface="+mj-lt"/>
              </a:rPr>
              <a:t> Query Language</a:t>
            </a:r>
            <a:r>
              <a:rPr lang="pl-PL" b="0" i="0" dirty="0">
                <a:effectLst/>
                <a:latin typeface="+mj-lt"/>
              </a:rPr>
              <a:t> (</a:t>
            </a:r>
            <a:r>
              <a:rPr lang="pl-PL" b="0" i="0" dirty="0">
                <a:effectLst/>
                <a:latin typeface="Arial" panose="020B0604020202020204" pitchFamily="34" charset="0"/>
              </a:rPr>
              <a:t>strukturalny </a:t>
            </a:r>
            <a:r>
              <a:rPr lang="pl-PL" b="0" i="0" u="none" strike="noStrike" dirty="0">
                <a:effectLst/>
                <a:latin typeface="Arial" panose="020B0604020202020204" pitchFamily="34" charset="0"/>
              </a:rPr>
              <a:t>język zapytań</a:t>
            </a:r>
            <a:r>
              <a:rPr lang="pl-PL" b="0" i="0" dirty="0">
                <a:effectLst/>
                <a:latin typeface="+mj-lt"/>
              </a:rPr>
              <a:t>)</a:t>
            </a:r>
            <a:r>
              <a:rPr lang="pl-PL" dirty="0">
                <a:latin typeface="+mj-lt"/>
              </a:rPr>
              <a:t> : Microsoft SQL Server 2019</a:t>
            </a:r>
          </a:p>
          <a:p>
            <a:pPr marL="0" indent="0">
              <a:buNone/>
            </a:pPr>
            <a:r>
              <a:rPr lang="pl-PL" b="0" i="0" dirty="0" err="1">
                <a:effectLst/>
                <a:latin typeface="+mj-lt"/>
              </a:rPr>
              <a:t>Integrated</a:t>
            </a:r>
            <a:r>
              <a:rPr lang="pl-PL" b="0" i="0" dirty="0">
                <a:effectLst/>
                <a:latin typeface="+mj-lt"/>
              </a:rPr>
              <a:t> Development Environment(</a:t>
            </a:r>
            <a:r>
              <a:rPr lang="pl-PL" b="0" i="0" u="none" strike="noStrike" dirty="0">
                <a:effectLst/>
                <a:latin typeface="Arial" panose="020B0604020202020204" pitchFamily="34" charset="0"/>
              </a:rPr>
              <a:t>zintegrowane środowisko programistyczne</a:t>
            </a:r>
            <a:r>
              <a:rPr lang="pl-PL" dirty="0">
                <a:latin typeface="+mj-lt"/>
              </a:rPr>
              <a:t>) : Visual Studio 2019 </a:t>
            </a:r>
            <a:r>
              <a:rPr lang="pl-PL" dirty="0" err="1">
                <a:latin typeface="+mj-lt"/>
              </a:rPr>
              <a:t>Community</a:t>
            </a:r>
            <a:endParaRPr lang="pl-PL" dirty="0">
              <a:latin typeface="+mj-lt"/>
            </a:endParaRP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/>
          </a:p>
          <a:p>
            <a:endParaRPr lang="pl-PL" dirty="0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09AAA038-A8AA-49C4-99FF-FE068BCC18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6813" y="4038494"/>
            <a:ext cx="2684014" cy="2684014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51415B09-5FB9-41AE-BEEE-90547C065D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1175" y="4166418"/>
            <a:ext cx="2154663" cy="2154663"/>
          </a:xfrm>
          <a:prstGeom prst="rect">
            <a:avLst/>
          </a:prstGeom>
        </p:spPr>
      </p:pic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1563E65D-130E-498C-A631-7AA7E3487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A5C1-EA0D-4D38-B474-3131B775EA3E}" type="slidenum">
              <a:rPr lang="pl-PL" smtClean="0"/>
              <a:t>23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726188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E1D0087-03AB-473B-B101-1E80FC868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Hardware bazy danych </a:t>
            </a:r>
            <a:r>
              <a:rPr lang="pl-PL"/>
              <a:t>dla serwera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6C7B250-78D0-4720-ADB7-A8CC262A1A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Procesor fizyczny : 2 rdzenie</a:t>
            </a:r>
          </a:p>
          <a:p>
            <a:r>
              <a:rPr lang="pl-PL" dirty="0"/>
              <a:t>Pamięć RAM : 12 GB</a:t>
            </a:r>
          </a:p>
          <a:p>
            <a:r>
              <a:rPr lang="pl-PL" dirty="0"/>
              <a:t>Dysk : 1TB SSD</a:t>
            </a:r>
          </a:p>
          <a:p>
            <a:r>
              <a:rPr lang="pl-PL" dirty="0"/>
              <a:t>RAID 10</a:t>
            </a:r>
          </a:p>
          <a:p>
            <a:r>
              <a:rPr lang="pl-PL" dirty="0"/>
              <a:t>NIC 100 </a:t>
            </a:r>
            <a:r>
              <a:rPr lang="pl-PL" dirty="0" err="1"/>
              <a:t>Mb</a:t>
            </a:r>
            <a:r>
              <a:rPr lang="pl-PL" dirty="0"/>
              <a:t>/s</a:t>
            </a:r>
          </a:p>
          <a:p>
            <a:endParaRPr lang="pl-PL" dirty="0"/>
          </a:p>
          <a:p>
            <a:r>
              <a:rPr lang="pl-PL" dirty="0"/>
              <a:t>Niepotrzebne</a:t>
            </a:r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F907E672-5836-4D0C-A536-DAFC918F5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A5C1-EA0D-4D38-B474-3131B775EA3E}" type="slidenum">
              <a:rPr lang="pl-PL" smtClean="0"/>
              <a:t>24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985055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08C4F8C-0CCE-4438-BC0A-1EA68054D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Koszt maszyn i materiału (ofertowy)</a:t>
            </a:r>
          </a:p>
        </p:txBody>
      </p:sp>
      <p:pic>
        <p:nvPicPr>
          <p:cNvPr id="11" name="Symbol zastępczy zawartości 10">
            <a:extLst>
              <a:ext uri="{FF2B5EF4-FFF2-40B4-BE49-F238E27FC236}">
                <a16:creationId xmlns:a16="http://schemas.microsoft.com/office/drawing/2014/main" id="{59C5ECD3-8411-4A88-8AC1-DD99EBBB89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64" y="2150187"/>
            <a:ext cx="4730731" cy="4577184"/>
          </a:xfrm>
        </p:spPr>
      </p:pic>
      <p:pic>
        <p:nvPicPr>
          <p:cNvPr id="13" name="Obraz 12">
            <a:extLst>
              <a:ext uri="{FF2B5EF4-FFF2-40B4-BE49-F238E27FC236}">
                <a16:creationId xmlns:a16="http://schemas.microsoft.com/office/drawing/2014/main" id="{471B58F1-0D07-4B88-B366-9C15C75AF0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0553" y="2084872"/>
            <a:ext cx="4730731" cy="4707813"/>
          </a:xfrm>
          <a:prstGeom prst="rect">
            <a:avLst/>
          </a:prstGeom>
        </p:spPr>
      </p:pic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8C2C7C42-C3C8-4B0F-9B70-6967BEC94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A5C1-EA0D-4D38-B474-3131B775EA3E}" type="slidenum">
              <a:rPr lang="pl-PL" smtClean="0"/>
              <a:t>25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62186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FCAE84B-26D9-4F60-A2DA-5426E980D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087621" cy="1080938"/>
          </a:xfrm>
        </p:spPr>
        <p:txBody>
          <a:bodyPr/>
          <a:lstStyle/>
          <a:p>
            <a:r>
              <a:rPr lang="pl-PL" dirty="0"/>
              <a:t>Koszt pracownika</a:t>
            </a:r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F2F28879-F122-4D8D-AA50-A01600A174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831" y="2187510"/>
            <a:ext cx="4213111" cy="4496288"/>
          </a:xfr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88640276-1F32-49E2-8217-5D661E0133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7493" y="2052735"/>
            <a:ext cx="3660117" cy="4631063"/>
          </a:xfrm>
          <a:prstGeom prst="rect">
            <a:avLst/>
          </a:prstGeom>
        </p:spPr>
      </p:pic>
      <p:sp>
        <p:nvSpPr>
          <p:cNvPr id="8" name="Tytuł 1">
            <a:extLst>
              <a:ext uri="{FF2B5EF4-FFF2-40B4-BE49-F238E27FC236}">
                <a16:creationId xmlns:a16="http://schemas.microsoft.com/office/drawing/2014/main" id="{D038107F-B050-40A6-AB56-7EF2B505D9F7}"/>
              </a:ext>
            </a:extLst>
          </p:cNvPr>
          <p:cNvSpPr txBox="1">
            <a:spLocks/>
          </p:cNvSpPr>
          <p:nvPr/>
        </p:nvSpPr>
        <p:spPr>
          <a:xfrm>
            <a:off x="6216485" y="753228"/>
            <a:ext cx="408762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 dirty="0"/>
              <a:t>Kosztorys ofertowy</a:t>
            </a:r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B6A6ACAD-FF9C-4C72-AEE1-752968C4C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A5C1-EA0D-4D38-B474-3131B775EA3E}" type="slidenum">
              <a:rPr lang="pl-PL" smtClean="0"/>
              <a:t>26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767118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5A9FDC3-8BB5-4F7D-B15D-D49036E8B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Koszt maszyn i materiału (powykonawczy)</a:t>
            </a:r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1C05DDA2-2D60-4718-BD46-5E5C01EF77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321" y="2196840"/>
            <a:ext cx="4603481" cy="4319230"/>
          </a:xfr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47CF0CC5-D76A-433C-B476-27DF65305C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7817" y="2093817"/>
            <a:ext cx="4243216" cy="4603290"/>
          </a:xfrm>
          <a:prstGeom prst="rect">
            <a:avLst/>
          </a:prstGeom>
        </p:spPr>
      </p:pic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7485CBDF-47FC-4483-AD93-93C47AAB5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A5C1-EA0D-4D38-B474-3131B775EA3E}" type="slidenum">
              <a:rPr lang="pl-PL" smtClean="0"/>
              <a:t>27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220599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DE451F8-69C1-4603-AAD5-C9DFBEFE0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2" y="753228"/>
            <a:ext cx="3901010" cy="1080938"/>
          </a:xfrm>
        </p:spPr>
        <p:txBody>
          <a:bodyPr/>
          <a:lstStyle/>
          <a:p>
            <a:r>
              <a:rPr lang="pl-PL" dirty="0"/>
              <a:t>Koszt pracownika</a:t>
            </a:r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E242FD98-31B2-4F60-8A60-AA685EA7CD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908" y="2117530"/>
            <a:ext cx="4527935" cy="4514004"/>
          </a:xfr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36B17CA8-DF80-4511-8A08-8C0C822826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7399" y="2112865"/>
            <a:ext cx="3660117" cy="4518669"/>
          </a:xfrm>
          <a:prstGeom prst="rect">
            <a:avLst/>
          </a:prstGeom>
        </p:spPr>
      </p:pic>
      <p:sp>
        <p:nvSpPr>
          <p:cNvPr id="8" name="Tytuł 1">
            <a:extLst>
              <a:ext uri="{FF2B5EF4-FFF2-40B4-BE49-F238E27FC236}">
                <a16:creationId xmlns:a16="http://schemas.microsoft.com/office/drawing/2014/main" id="{F66B8D0F-E2D2-4D3C-B4D7-DA35983E9D06}"/>
              </a:ext>
            </a:extLst>
          </p:cNvPr>
          <p:cNvSpPr txBox="1">
            <a:spLocks/>
          </p:cNvSpPr>
          <p:nvPr/>
        </p:nvSpPr>
        <p:spPr>
          <a:xfrm>
            <a:off x="6096000" y="753228"/>
            <a:ext cx="3722916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 dirty="0"/>
              <a:t>Kosztorys powykonawczy</a:t>
            </a:r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B731BB93-7431-4D42-B6EB-C9A1D6E4B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A5C1-EA0D-4D38-B474-3131B775EA3E}" type="slidenum">
              <a:rPr lang="pl-PL" smtClean="0"/>
              <a:t>28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406170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5321D838-2C7E-4177-9DD3-DAC78324A2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146E45C-1450-4186-B501-74F221F897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EDDA48B-BC04-4915-ADA3-A1A9522EB0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78C9D07A-5A22-4E55-B18A-47CF07E50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D71E629-0739-4A59-972B-A9E9A4500E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00573A24-AD84-4562-A993-7D04E1D18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B3C087F8-F09C-4C07-B55F-6081689A24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FC49D257-5737-4C0D-89EA-9C311AF2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9176" y="0"/>
            <a:ext cx="6092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E13D267A-94F5-488A-94C6-5D7156D9A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688333"/>
            <a:ext cx="6400800" cy="185701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46CE3EB2-91DF-4F5D-8874-744AAAE311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162908"/>
            <a:ext cx="6411743" cy="253218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19DA3A90-709B-45A7-A9D0-9ABDD6962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989" y="2353444"/>
            <a:ext cx="6092824" cy="21336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5400" dirty="0" err="1"/>
              <a:t>Oferta</a:t>
            </a:r>
            <a:r>
              <a:rPr lang="en-US" sz="5400" dirty="0"/>
              <a:t> </a:t>
            </a:r>
            <a:r>
              <a:rPr lang="en-US" sz="5400" dirty="0" err="1"/>
              <a:t>dla</a:t>
            </a:r>
            <a:r>
              <a:rPr lang="en-US" sz="5400" dirty="0"/>
              <a:t> </a:t>
            </a:r>
            <a:r>
              <a:rPr lang="en-US" sz="5400" dirty="0" err="1"/>
              <a:t>klienta</a:t>
            </a:r>
            <a:endParaRPr lang="en-US" sz="5400" dirty="0"/>
          </a:p>
        </p:txBody>
      </p:sp>
      <p:pic>
        <p:nvPicPr>
          <p:cNvPr id="6" name="Grafika 5">
            <a:extLst>
              <a:ext uri="{FF2B5EF4-FFF2-40B4-BE49-F238E27FC236}">
                <a16:creationId xmlns:a16="http://schemas.microsoft.com/office/drawing/2014/main" id="{9D52F2D7-8BE2-47E9-A38D-0154EE4E9BF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411742" y="641987"/>
            <a:ext cx="5682703" cy="5539517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E2E58A61-4D6C-4842-B21E-D1F4E52A6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1776" y="6336872"/>
            <a:ext cx="722655" cy="3657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73EBA5C1-EA0D-4D38-B474-3131B775EA3E}" type="slidenum">
              <a:rPr lang="en-US" sz="1400">
                <a:solidFill>
                  <a:srgbClr val="FFFFFF"/>
                </a:solidFill>
              </a:rPr>
              <a:pPr defTabSz="914400">
                <a:spcAft>
                  <a:spcPts val="600"/>
                </a:spcAft>
              </a:pPr>
              <a:t>29</a:t>
            </a:fld>
            <a:endParaRPr lang="en-US" sz="1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2810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8FE2930-C9F9-42F1-BC5A-B5D8CC8FE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Forma prawna przedsiębiorstwa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426D2BE-ED27-420C-AF5A-CBE400D532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635847"/>
            <a:ext cx="10131425" cy="238798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l-PL" dirty="0"/>
              <a:t>Spółka z ograniczoną odpowiedzialnością jest najpopularniejszą spółką handlową w Polsce. Jest odpowiednią formą działalności np. dla wspólników, którzy chcą zachować bezpośredni nadzór nad prowadzeniem spraw spółki i ograniczyć ryzyko tylko do swojego wkładu (brak odpowiedzialności majątkiem osobistym). Posiada osobowość prawną.</a:t>
            </a:r>
          </a:p>
          <a:p>
            <a:pPr marL="0" indent="0">
              <a:buNone/>
            </a:pPr>
            <a:endParaRPr lang="pl-PL" sz="2800" dirty="0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AA90D194-CA73-4DBC-9151-3061B8C84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A5C1-EA0D-4D38-B474-3131B775EA3E}" type="slidenum">
              <a:rPr lang="pl-PL" smtClean="0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804980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5321D838-2C7E-4177-9DD3-DAC78324A2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146E45C-1450-4186-B501-74F221F897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EDDA48B-BC04-4915-ADA3-A1A9522EB0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78C9D07A-5A22-4E55-B18A-47CF07E50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D71E629-0739-4A59-972B-A9E9A4500E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00573A24-AD84-4562-A993-7D04E1D18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B3C087F8-F09C-4C07-B55F-6081689A24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FC49D257-5737-4C0D-89EA-9C311AF2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9176" y="0"/>
            <a:ext cx="6092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E13D267A-94F5-488A-94C6-5D7156D9A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688333"/>
            <a:ext cx="6400800" cy="185701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46CE3EB2-91DF-4F5D-8874-744AAAE311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162908"/>
            <a:ext cx="6411743" cy="253218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9A9CFD2E-1CB9-4BE0-A19F-39F50F067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2" y="2403231"/>
            <a:ext cx="5192940" cy="21336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5400"/>
              <a:t>Wypłata</a:t>
            </a:r>
          </a:p>
        </p:txBody>
      </p:sp>
      <p:pic>
        <p:nvPicPr>
          <p:cNvPr id="6" name="Grafika 5">
            <a:extLst>
              <a:ext uri="{FF2B5EF4-FFF2-40B4-BE49-F238E27FC236}">
                <a16:creationId xmlns:a16="http://schemas.microsoft.com/office/drawing/2014/main" id="{85F13346-7A7E-42F0-9E19-DD3D04A713B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748892" y="363396"/>
            <a:ext cx="4585511" cy="6213269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CE7AD045-BE5B-4573-88F7-306DABEE2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1776" y="6336872"/>
            <a:ext cx="722655" cy="3657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73EBA5C1-EA0D-4D38-B474-3131B775EA3E}" type="slidenum">
              <a:rPr lang="en-US" sz="1400">
                <a:solidFill>
                  <a:srgbClr val="FFFFFF"/>
                </a:solidFill>
              </a:rPr>
              <a:pPr defTabSz="914400">
                <a:spcAft>
                  <a:spcPts val="600"/>
                </a:spcAft>
              </a:pPr>
              <a:t>30</a:t>
            </a:fld>
            <a:endParaRPr lang="en-US" sz="1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00376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Picture 58">
            <a:extLst>
              <a:ext uri="{FF2B5EF4-FFF2-40B4-BE49-F238E27FC236}">
                <a16:creationId xmlns:a16="http://schemas.microsoft.com/office/drawing/2014/main" id="{5321D838-2C7E-4177-9DD3-DAC78324A2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0146E45C-1450-4186-B501-74F221F897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EEDDA48B-BC04-4915-ADA3-A1A9522EB0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65" name="Rectangle 64">
            <a:extLst>
              <a:ext uri="{FF2B5EF4-FFF2-40B4-BE49-F238E27FC236}">
                <a16:creationId xmlns:a16="http://schemas.microsoft.com/office/drawing/2014/main" id="{78C9D07A-5A22-4E55-B18A-47CF07E50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3D71E629-0739-4A59-972B-A9E9A4500E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69" name="Rectangle 68">
            <a:extLst>
              <a:ext uri="{FF2B5EF4-FFF2-40B4-BE49-F238E27FC236}">
                <a16:creationId xmlns:a16="http://schemas.microsoft.com/office/drawing/2014/main" id="{2F84762E-7FCC-4EAF-B9E7-CE7214491E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927A1389-2A5D-4886-AD82-F213767E67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207"/>
            <a:ext cx="12192000" cy="6858000"/>
          </a:xfrm>
          <a:prstGeom prst="rect">
            <a:avLst/>
          </a:prstGeom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A1038667-0C3F-4764-A24D-DA9D9B4748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4527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6AC2195B-895A-4535-8ECD-9F5B669C5C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006045"/>
            <a:ext cx="4965192" cy="144049"/>
          </a:xfrm>
          <a:prstGeom prst="rect">
            <a:avLst/>
          </a:prstGeom>
        </p:spPr>
      </p:pic>
      <p:sp>
        <p:nvSpPr>
          <p:cNvPr id="77" name="Rectangle 76">
            <a:extLst>
              <a:ext uri="{FF2B5EF4-FFF2-40B4-BE49-F238E27FC236}">
                <a16:creationId xmlns:a16="http://schemas.microsoft.com/office/drawing/2014/main" id="{571EEFCA-9235-4BC2-85C3-A4EC6EE57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838764"/>
            <a:ext cx="4964567" cy="318047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E1F8C03E-5A14-439F-B27D-CDD677731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2" y="2063262"/>
            <a:ext cx="3739278" cy="266113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5400"/>
              <a:t>Wydanie</a:t>
            </a:r>
            <a:r>
              <a:rPr lang="en-US" sz="5400" dirty="0"/>
              <a:t> </a:t>
            </a:r>
            <a:r>
              <a:rPr lang="en-US" sz="5400"/>
              <a:t>faktury</a:t>
            </a:r>
            <a:endParaRPr lang="en-US" sz="5400" dirty="0"/>
          </a:p>
        </p:txBody>
      </p:sp>
      <p:pic>
        <p:nvPicPr>
          <p:cNvPr id="8" name="Grafika 7">
            <a:extLst>
              <a:ext uri="{FF2B5EF4-FFF2-40B4-BE49-F238E27FC236}">
                <a16:creationId xmlns:a16="http://schemas.microsoft.com/office/drawing/2014/main" id="{B5B8E344-7EF3-4110-8517-BC070B32CE0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189493" y="243191"/>
            <a:ext cx="6597241" cy="6233613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59A3BE92-0BF7-41DD-BDA8-C8E38AD38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1776" y="6336872"/>
            <a:ext cx="722655" cy="3657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73EBA5C1-EA0D-4D38-B474-3131B775EA3E}" type="slidenum">
              <a:rPr lang="en-US" sz="1400">
                <a:solidFill>
                  <a:srgbClr val="FFFFFF"/>
                </a:solidFill>
              </a:rPr>
              <a:pPr defTabSz="914400">
                <a:spcAft>
                  <a:spcPts val="600"/>
                </a:spcAft>
              </a:pPr>
              <a:t>31</a:t>
            </a:fld>
            <a:endParaRPr lang="en-US" sz="1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63507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5321D838-2C7E-4177-9DD3-DAC78324A2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146E45C-1450-4186-B501-74F221F897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EDDA48B-BC04-4915-ADA3-A1A9522EB0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78C9D07A-5A22-4E55-B18A-47CF07E50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D71E629-0739-4A59-972B-A9E9A4500E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00573A24-AD84-4562-A993-7D04E1D18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B3C087F8-F09C-4C07-B55F-6081689A24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FC49D257-5737-4C0D-89EA-9C311AF2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9176" y="0"/>
            <a:ext cx="6092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E13D267A-94F5-488A-94C6-5D7156D9A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688333"/>
            <a:ext cx="6400800" cy="185701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46CE3EB2-91DF-4F5D-8874-744AAAE311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162908"/>
            <a:ext cx="6411743" cy="253218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FADA5054-ACC2-481A-94EC-C1483A2C0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2" y="2403231"/>
            <a:ext cx="5192940" cy="21336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5400"/>
              <a:t>Wpływy</a:t>
            </a:r>
          </a:p>
        </p:txBody>
      </p:sp>
      <p:pic>
        <p:nvPicPr>
          <p:cNvPr id="6" name="Grafika 5">
            <a:extLst>
              <a:ext uri="{FF2B5EF4-FFF2-40B4-BE49-F238E27FC236}">
                <a16:creationId xmlns:a16="http://schemas.microsoft.com/office/drawing/2014/main" id="{5ED646B7-DFC7-4216-89FF-22CCBBD3AAD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397382" y="1001948"/>
            <a:ext cx="5575055" cy="455778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EECA07A0-4F22-44BB-935D-0F857413D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1776" y="6336872"/>
            <a:ext cx="722655" cy="3657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73EBA5C1-EA0D-4D38-B474-3131B775EA3E}" type="slidenum">
              <a:rPr lang="en-US" sz="1400">
                <a:solidFill>
                  <a:srgbClr val="FFFFFF"/>
                </a:solidFill>
              </a:rPr>
              <a:pPr defTabSz="914400">
                <a:spcAft>
                  <a:spcPts val="600"/>
                </a:spcAft>
              </a:pPr>
              <a:t>32</a:t>
            </a:fld>
            <a:endParaRPr lang="en-US" sz="1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580084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321D838-2C7E-4177-9DD3-DAC78324A2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146E45C-1450-4186-B501-74F221F897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EDDA48B-BC04-4915-ADA3-A1A9522EB0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78C9D07A-5A22-4E55-B18A-47CF07E50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D71E629-0739-4A59-972B-A9E9A4500E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00573A24-AD84-4562-A993-7D04E1D18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B3C087F8-F09C-4C07-B55F-6081689A24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FC49D257-5737-4C0D-89EA-9C311AF2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9176" y="0"/>
            <a:ext cx="6092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E13D267A-94F5-488A-94C6-5D7156D9A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688333"/>
            <a:ext cx="6400800" cy="185701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46CE3EB2-91DF-4F5D-8874-744AAAE311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162908"/>
            <a:ext cx="6411743" cy="253218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7B20D057-D7F8-484A-99CE-44C5074C8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2" y="2403231"/>
            <a:ext cx="5192940" cy="21336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5400"/>
              <a:t>Opłaty stałe</a:t>
            </a:r>
          </a:p>
        </p:txBody>
      </p:sp>
      <p:pic>
        <p:nvPicPr>
          <p:cNvPr id="5" name="Grafika 4">
            <a:extLst>
              <a:ext uri="{FF2B5EF4-FFF2-40B4-BE49-F238E27FC236}">
                <a16:creationId xmlns:a16="http://schemas.microsoft.com/office/drawing/2014/main" id="{0F4A7A36-9EAF-43AA-9C29-C93D312E0A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736078" y="972766"/>
            <a:ext cx="5230293" cy="4546665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58498F4A-5208-4983-90A0-3F6DDE5D2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1776" y="6336872"/>
            <a:ext cx="722655" cy="3657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73EBA5C1-EA0D-4D38-B474-3131B775EA3E}" type="slidenum">
              <a:rPr lang="en-US" sz="1400">
                <a:solidFill>
                  <a:srgbClr val="FFFFFF"/>
                </a:solidFill>
              </a:rPr>
              <a:pPr defTabSz="914400">
                <a:spcAft>
                  <a:spcPts val="600"/>
                </a:spcAft>
              </a:pPr>
              <a:t>33</a:t>
            </a:fld>
            <a:endParaRPr lang="en-US" sz="1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06856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91C4CD4-9C96-4AF4-ACE0-9CFD711A5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Koszty zewnętrzne</a:t>
            </a:r>
            <a:endParaRPr lang="pl-PL" dirty="0"/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2E8532CB-E7B8-4F37-95A9-BD07BA8C7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A5C1-EA0D-4D38-B474-3131B775EA3E}" type="slidenum">
              <a:rPr lang="pl-PL" smtClean="0"/>
              <a:t>34</a:t>
            </a:fld>
            <a:endParaRPr lang="pl-PL"/>
          </a:p>
        </p:txBody>
      </p:sp>
      <p:pic>
        <p:nvPicPr>
          <p:cNvPr id="5" name="Grafika 4">
            <a:extLst>
              <a:ext uri="{FF2B5EF4-FFF2-40B4-BE49-F238E27FC236}">
                <a16:creationId xmlns:a16="http://schemas.microsoft.com/office/drawing/2014/main" id="{488C63E7-46CC-4855-8E59-BE82EAF620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896" y="2159541"/>
            <a:ext cx="9889067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0190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9">
            <a:extLst>
              <a:ext uri="{FF2B5EF4-FFF2-40B4-BE49-F238E27FC236}">
                <a16:creationId xmlns:a16="http://schemas.microsoft.com/office/drawing/2014/main" id="{5321D838-2C7E-4177-9DD3-DAC78324A2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1" name="Picture 11">
            <a:extLst>
              <a:ext uri="{FF2B5EF4-FFF2-40B4-BE49-F238E27FC236}">
                <a16:creationId xmlns:a16="http://schemas.microsoft.com/office/drawing/2014/main" id="{0146E45C-1450-4186-B501-74F221F897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32" name="Picture 13">
            <a:extLst>
              <a:ext uri="{FF2B5EF4-FFF2-40B4-BE49-F238E27FC236}">
                <a16:creationId xmlns:a16="http://schemas.microsoft.com/office/drawing/2014/main" id="{EEDDA48B-BC04-4915-ADA3-A1A9522EB0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33" name="Rectangle 15">
            <a:extLst>
              <a:ext uri="{FF2B5EF4-FFF2-40B4-BE49-F238E27FC236}">
                <a16:creationId xmlns:a16="http://schemas.microsoft.com/office/drawing/2014/main" id="{78C9D07A-5A22-4E55-B18A-47CF07E50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4" name="Rectangle 17">
            <a:extLst>
              <a:ext uri="{FF2B5EF4-FFF2-40B4-BE49-F238E27FC236}">
                <a16:creationId xmlns:a16="http://schemas.microsoft.com/office/drawing/2014/main" id="{3D71E629-0739-4A59-972B-A9E9A4500E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35" name="Rectangle 19">
            <a:extLst>
              <a:ext uri="{FF2B5EF4-FFF2-40B4-BE49-F238E27FC236}">
                <a16:creationId xmlns:a16="http://schemas.microsoft.com/office/drawing/2014/main" id="{00573A24-AD84-4562-A993-7D04E1D18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21">
            <a:extLst>
              <a:ext uri="{FF2B5EF4-FFF2-40B4-BE49-F238E27FC236}">
                <a16:creationId xmlns:a16="http://schemas.microsoft.com/office/drawing/2014/main" id="{B3C087F8-F09C-4C07-B55F-6081689A24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7" name="Rectangle 23">
            <a:extLst>
              <a:ext uri="{FF2B5EF4-FFF2-40B4-BE49-F238E27FC236}">
                <a16:creationId xmlns:a16="http://schemas.microsoft.com/office/drawing/2014/main" id="{FC49D257-5737-4C0D-89EA-9C311AF2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9176" y="0"/>
            <a:ext cx="6092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" name="Picture 25">
            <a:extLst>
              <a:ext uri="{FF2B5EF4-FFF2-40B4-BE49-F238E27FC236}">
                <a16:creationId xmlns:a16="http://schemas.microsoft.com/office/drawing/2014/main" id="{E13D267A-94F5-488A-94C6-5D7156D9A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688333"/>
            <a:ext cx="6400800" cy="185701"/>
          </a:xfrm>
          <a:prstGeom prst="rect">
            <a:avLst/>
          </a:prstGeom>
        </p:spPr>
      </p:pic>
      <p:sp>
        <p:nvSpPr>
          <p:cNvPr id="39" name="Rectangle 27">
            <a:extLst>
              <a:ext uri="{FF2B5EF4-FFF2-40B4-BE49-F238E27FC236}">
                <a16:creationId xmlns:a16="http://schemas.microsoft.com/office/drawing/2014/main" id="{46CE3EB2-91DF-4F5D-8874-744AAAE311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162908"/>
            <a:ext cx="6411743" cy="253218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EC002D38-331E-4C43-851E-7B2A0C90C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2" y="2403231"/>
            <a:ext cx="5192940" cy="21336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5400"/>
              <a:t>Bilans miesięczny</a:t>
            </a:r>
          </a:p>
        </p:txBody>
      </p:sp>
      <p:pic>
        <p:nvPicPr>
          <p:cNvPr id="5" name="Grafika 4">
            <a:extLst>
              <a:ext uri="{FF2B5EF4-FFF2-40B4-BE49-F238E27FC236}">
                <a16:creationId xmlns:a16="http://schemas.microsoft.com/office/drawing/2014/main" id="{2F61A690-F5F3-4AA6-B68E-5A767D06FED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945550" y="107485"/>
            <a:ext cx="4566128" cy="6397045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F96FB45D-B546-4536-A467-43CC7AC97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1776" y="6336872"/>
            <a:ext cx="722655" cy="3657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73EBA5C1-EA0D-4D38-B474-3131B775EA3E}" type="slidenum">
              <a:rPr lang="en-US" sz="1400">
                <a:solidFill>
                  <a:srgbClr val="FFFFFF"/>
                </a:solidFill>
              </a:rPr>
              <a:pPr defTabSz="914400">
                <a:spcAft>
                  <a:spcPts val="600"/>
                </a:spcAft>
              </a:pPr>
              <a:t>35</a:t>
            </a:fld>
            <a:endParaRPr lang="en-US" sz="1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62995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Picture 82">
            <a:extLst>
              <a:ext uri="{FF2B5EF4-FFF2-40B4-BE49-F238E27FC236}">
                <a16:creationId xmlns:a16="http://schemas.microsoft.com/office/drawing/2014/main" id="{5321D838-2C7E-4177-9DD3-DAC78324A2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5" name="Picture 84">
            <a:extLst>
              <a:ext uri="{FF2B5EF4-FFF2-40B4-BE49-F238E27FC236}">
                <a16:creationId xmlns:a16="http://schemas.microsoft.com/office/drawing/2014/main" id="{0146E45C-1450-4186-B501-74F221F897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7" name="Picture 86">
            <a:extLst>
              <a:ext uri="{FF2B5EF4-FFF2-40B4-BE49-F238E27FC236}">
                <a16:creationId xmlns:a16="http://schemas.microsoft.com/office/drawing/2014/main" id="{EEDDA48B-BC04-4915-ADA3-A1A9522EB0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89" name="Rectangle 88">
            <a:extLst>
              <a:ext uri="{FF2B5EF4-FFF2-40B4-BE49-F238E27FC236}">
                <a16:creationId xmlns:a16="http://schemas.microsoft.com/office/drawing/2014/main" id="{78C9D07A-5A22-4E55-B18A-47CF07E50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3D71E629-0739-4A59-972B-A9E9A4500E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93" name="Rectangle 92">
            <a:extLst>
              <a:ext uri="{FF2B5EF4-FFF2-40B4-BE49-F238E27FC236}">
                <a16:creationId xmlns:a16="http://schemas.microsoft.com/office/drawing/2014/main" id="{00573A24-AD84-4562-A993-7D04E1D18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5" name="Picture 94">
            <a:extLst>
              <a:ext uri="{FF2B5EF4-FFF2-40B4-BE49-F238E27FC236}">
                <a16:creationId xmlns:a16="http://schemas.microsoft.com/office/drawing/2014/main" id="{B3C087F8-F09C-4C07-B55F-6081689A24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7" name="Rectangle 96">
            <a:extLst>
              <a:ext uri="{FF2B5EF4-FFF2-40B4-BE49-F238E27FC236}">
                <a16:creationId xmlns:a16="http://schemas.microsoft.com/office/drawing/2014/main" id="{FC49D257-5737-4C0D-89EA-9C311AF2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9176" y="0"/>
            <a:ext cx="6092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9" name="Picture 98">
            <a:extLst>
              <a:ext uri="{FF2B5EF4-FFF2-40B4-BE49-F238E27FC236}">
                <a16:creationId xmlns:a16="http://schemas.microsoft.com/office/drawing/2014/main" id="{E13D267A-94F5-488A-94C6-5D7156D9A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688333"/>
            <a:ext cx="6400800" cy="185701"/>
          </a:xfrm>
          <a:prstGeom prst="rect">
            <a:avLst/>
          </a:prstGeom>
        </p:spPr>
      </p:pic>
      <p:sp>
        <p:nvSpPr>
          <p:cNvPr id="101" name="Rectangle 100">
            <a:extLst>
              <a:ext uri="{FF2B5EF4-FFF2-40B4-BE49-F238E27FC236}">
                <a16:creationId xmlns:a16="http://schemas.microsoft.com/office/drawing/2014/main" id="{46CE3EB2-91DF-4F5D-8874-744AAAE311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162908"/>
            <a:ext cx="6411743" cy="253218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9D7E971B-2647-494F-B5F0-E1B36064C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2" y="2403231"/>
            <a:ext cx="5192940" cy="21336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600"/>
              <a:t>Uzupełnianie stanu magazynowego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E7F6E84E-D946-40C3-938D-313EA37D55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90689" y="707899"/>
            <a:ext cx="5581748" cy="5442202"/>
          </a:xfrm>
          <a:prstGeom prst="rect">
            <a:avLst/>
          </a:prstGeo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01476B39-8112-4B4E-817C-182020A83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1776" y="6336872"/>
            <a:ext cx="722655" cy="3657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73EBA5C1-EA0D-4D38-B474-3131B775EA3E}" type="slidenum">
              <a:rPr lang="en-US" sz="1400">
                <a:solidFill>
                  <a:srgbClr val="FFFFFF"/>
                </a:solidFill>
              </a:rPr>
              <a:pPr defTabSz="914400">
                <a:spcAft>
                  <a:spcPts val="600"/>
                </a:spcAft>
              </a:pPr>
              <a:t>36</a:t>
            </a:fld>
            <a:endParaRPr lang="en-US" sz="1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2045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692D9FC-EF41-4455-BD94-740A99592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Cechy spółki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9C723DD-7924-4948-B5FA-246D91C666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l-PL" dirty="0"/>
              <a:t>Kapitałowa spółka handlowa posiadająca osobowość prawną.</a:t>
            </a:r>
          </a:p>
          <a:p>
            <a:pPr algn="just"/>
            <a:r>
              <a:rPr lang="pl-PL" dirty="0"/>
              <a:t>Do utworzenia potrzeba jednego lub więcej wspólników.</a:t>
            </a:r>
          </a:p>
          <a:p>
            <a:pPr algn="just"/>
            <a:r>
              <a:rPr lang="pl-PL" dirty="0"/>
              <a:t>Nie może być zawiązana wyłącznie przez jednoosobową Sp. z o. o.</a:t>
            </a:r>
          </a:p>
          <a:p>
            <a:pPr algn="just"/>
            <a:r>
              <a:rPr lang="pl-PL" dirty="0"/>
              <a:t>Założycielami mogą być:</a:t>
            </a:r>
          </a:p>
          <a:p>
            <a:pPr marL="514350" indent="-514350" algn="just">
              <a:buAutoNum type="alphaLcParenR"/>
            </a:pPr>
            <a:r>
              <a:rPr lang="pl-PL" dirty="0"/>
              <a:t>Osoby fizyczne</a:t>
            </a:r>
          </a:p>
          <a:p>
            <a:pPr marL="514350" indent="-514350" algn="just">
              <a:buAutoNum type="alphaLcParenR"/>
            </a:pPr>
            <a:r>
              <a:rPr lang="pl-PL" dirty="0"/>
              <a:t>Osoby prawne</a:t>
            </a:r>
          </a:p>
          <a:p>
            <a:pPr algn="just"/>
            <a:r>
              <a:rPr lang="pl-PL" dirty="0"/>
              <a:t>Wymagany kapitał do założenia spółki wynosi min. 5 tys. zł.</a:t>
            </a:r>
          </a:p>
          <a:p>
            <a:pPr marL="0" indent="0">
              <a:buNone/>
            </a:pPr>
            <a:endParaRPr lang="pl-PL" dirty="0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48133D2C-4CC0-4959-BFB9-558D9C5B9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A5C1-EA0D-4D38-B474-3131B775EA3E}" type="slidenum">
              <a:rPr lang="pl-PL" smtClean="0"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69945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2AD81B5-68C5-4754-BD42-AFDA89A7D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Proces biznesowy</a:t>
            </a:r>
          </a:p>
        </p:txBody>
      </p:sp>
      <p:pic>
        <p:nvPicPr>
          <p:cNvPr id="6" name="Symbol zastępczy zawartości 5">
            <a:extLst>
              <a:ext uri="{FF2B5EF4-FFF2-40B4-BE49-F238E27FC236}">
                <a16:creationId xmlns:a16="http://schemas.microsoft.com/office/drawing/2014/main" id="{23860A13-0449-4FDF-9049-80B8F3CC4C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0407" y="2743200"/>
            <a:ext cx="11753069" cy="3073138"/>
          </a:xfrm>
        </p:spPr>
      </p:pic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1140D038-9B3B-4882-A661-A915007F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A5C1-EA0D-4D38-B474-3131B775EA3E}" type="slidenum">
              <a:rPr lang="pl-PL" smtClean="0"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4798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5B77372-D8E3-48EE-A895-C7FED7C0C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Cele przedsiębiorstwa :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5D05DB1-613F-4888-892D-647FB35E7E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4821" y="2248782"/>
            <a:ext cx="9613861" cy="3599316"/>
          </a:xfrm>
        </p:spPr>
        <p:txBody>
          <a:bodyPr/>
          <a:lstStyle/>
          <a:p>
            <a:r>
              <a:rPr lang="pl-PL" dirty="0"/>
              <a:t>Maksymalizacja zysków przedsiębiorstwa.</a:t>
            </a:r>
          </a:p>
          <a:p>
            <a:r>
              <a:rPr lang="pl-PL" dirty="0"/>
              <a:t>Maksymalizacja sprzedaży.</a:t>
            </a:r>
          </a:p>
          <a:p>
            <a:r>
              <a:rPr lang="pl-PL" dirty="0"/>
              <a:t>Zwiększenie stanu materialnego pracowników.</a:t>
            </a:r>
          </a:p>
          <a:p>
            <a:r>
              <a:rPr lang="pl-PL" dirty="0"/>
              <a:t>Dostarczenie produktu zgodnego z wymaganiami.</a:t>
            </a:r>
          </a:p>
          <a:p>
            <a:r>
              <a:rPr lang="pl-PL" dirty="0"/>
              <a:t>Zwiększenie konkurencyjności na rynku.</a:t>
            </a:r>
          </a:p>
          <a:p>
            <a:r>
              <a:rPr lang="pl-PL" dirty="0"/>
              <a:t>Przygotowanie funkcjonalnego systemu wspomagania zarządzania.</a:t>
            </a:r>
          </a:p>
          <a:p>
            <a:endParaRPr lang="pl-PL" dirty="0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244BB4B3-6997-49CF-A7F5-104C35974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A5C1-EA0D-4D38-B474-3131B775EA3E}" type="slidenum">
              <a:rPr lang="pl-PL" smtClean="0"/>
              <a:t>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772022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514308B-F515-419E-A803-A1A27A9DB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Wymagania: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8E662B7-D3BC-4B7D-95C8-AF96E22323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256432"/>
          </a:xfrm>
        </p:spPr>
        <p:txBody>
          <a:bodyPr>
            <a:normAutofit/>
          </a:bodyPr>
          <a:lstStyle/>
          <a:p>
            <a:r>
              <a:rPr lang="pl-PL" dirty="0"/>
              <a:t>Przygotowanie formularza zamówienia od klienta.</a:t>
            </a:r>
          </a:p>
          <a:p>
            <a:r>
              <a:rPr lang="pl-PL" dirty="0"/>
              <a:t>Opracowanie procesu technologicznego produktu.</a:t>
            </a:r>
          </a:p>
          <a:p>
            <a:r>
              <a:rPr lang="pl-PL" dirty="0"/>
              <a:t>Przedstawienie kosztorysu wykonawczego.</a:t>
            </a:r>
          </a:p>
          <a:p>
            <a:r>
              <a:rPr lang="pl-PL" dirty="0"/>
              <a:t>Rejestracja stanu magazynowego.</a:t>
            </a:r>
          </a:p>
          <a:p>
            <a:r>
              <a:rPr lang="pl-PL" dirty="0"/>
              <a:t>Możliwość wydania produktu klientowi.</a:t>
            </a:r>
          </a:p>
          <a:p>
            <a:r>
              <a:rPr lang="pl-PL" dirty="0"/>
              <a:t>Przygotowanie kosztorysu powykonawczego.</a:t>
            </a:r>
          </a:p>
          <a:p>
            <a:r>
              <a:rPr lang="pl-PL" dirty="0"/>
              <a:t>Możliwość wystawienia faktury sprzedaży.</a:t>
            </a:r>
          </a:p>
          <a:p>
            <a:r>
              <a:rPr lang="pl-PL" dirty="0"/>
              <a:t>Wypłacenie pensji pracownikom.</a:t>
            </a:r>
          </a:p>
          <a:p>
            <a:r>
              <a:rPr lang="pl-PL" dirty="0"/>
              <a:t>Wygenerowanie raportu w postaci bilansu miesięcznego.</a:t>
            </a:r>
          </a:p>
          <a:p>
            <a:endParaRPr lang="pl-PL" dirty="0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C29CC204-4BC1-4B25-9EE8-FCD638E96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A5C1-EA0D-4D38-B474-3131B775EA3E}" type="slidenum">
              <a:rPr lang="pl-PL" smtClean="0"/>
              <a:t>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174037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8FE2930-C9F9-42F1-BC5A-B5D8CC8FE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/>
              <a:t>Moduły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426D2BE-ED27-420C-AF5A-CBE400D532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/>
              <a:t>1. Moduł zarządzania:</a:t>
            </a:r>
          </a:p>
          <a:p>
            <a:pPr lvl="1"/>
            <a:r>
              <a:rPr lang="pl-PL"/>
              <a:t>Kierownik podgrupy: inż. Bartosz Gębicki </a:t>
            </a:r>
          </a:p>
          <a:p>
            <a:pPr lvl="1"/>
            <a:r>
              <a:rPr lang="pl-PL"/>
              <a:t>Skład podgrupy: inż. Julia Dobrowolska, inż. Konrad Grzyb </a:t>
            </a:r>
          </a:p>
          <a:p>
            <a:r>
              <a:rPr lang="pl-PL"/>
              <a:t>2. Moduł produkcji:</a:t>
            </a:r>
          </a:p>
          <a:p>
            <a:pPr lvl="1"/>
            <a:r>
              <a:rPr lang="pl-PL"/>
              <a:t>Kierownik podgrupy: inż. Magdalena Zieńczuk</a:t>
            </a:r>
          </a:p>
          <a:p>
            <a:pPr lvl="1"/>
            <a:r>
              <a:rPr lang="pl-PL"/>
              <a:t>Skład podgrupy: inż. Karol Brzeziński, inż. Anna Banaczek</a:t>
            </a:r>
          </a:p>
          <a:p>
            <a:r>
              <a:rPr lang="pl-PL"/>
              <a:t>3. Moduł magazynowy:</a:t>
            </a:r>
          </a:p>
          <a:p>
            <a:pPr lvl="1"/>
            <a:r>
              <a:rPr lang="pl-PL"/>
              <a:t>Kierownik podgrupy: inż. Jakub Wagner</a:t>
            </a:r>
          </a:p>
          <a:p>
            <a:pPr lvl="1"/>
            <a:r>
              <a:rPr lang="pl-PL"/>
              <a:t>Skład podgrupy: inż. Paweł </a:t>
            </a:r>
            <a:r>
              <a:rPr lang="pl-PL" err="1"/>
              <a:t>Styczewski</a:t>
            </a:r>
            <a:endParaRPr lang="pl-PL"/>
          </a:p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0F515478-A8EF-42DB-BFDE-350D93C75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A5C1-EA0D-4D38-B474-3131B775EA3E}" type="slidenum">
              <a:rPr lang="pl-PL" smtClean="0"/>
              <a:t>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734330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8FE2930-C9F9-42F1-BC5A-B5D8CC8FE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/>
              <a:t>Struktura organizacyjna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426D2BE-ED27-420C-AF5A-CBE400D532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/>
              <a:t>Model liniowy:</a:t>
            </a:r>
          </a:p>
          <a:p>
            <a:endParaRPr lang="pl-PL"/>
          </a:p>
          <a:p>
            <a:endParaRPr lang="pl-PL"/>
          </a:p>
          <a:p>
            <a:endParaRPr lang="pl-PL"/>
          </a:p>
          <a:p>
            <a:endParaRPr lang="pl-PL"/>
          </a:p>
          <a:p>
            <a:endParaRPr lang="pl-PL"/>
          </a:p>
          <a:p>
            <a:endParaRPr lang="pl-PL"/>
          </a:p>
          <a:p>
            <a:endParaRPr lang="pl-PL"/>
          </a:p>
          <a:p>
            <a:endParaRPr lang="pl-PL"/>
          </a:p>
        </p:txBody>
      </p:sp>
      <p:sp>
        <p:nvSpPr>
          <p:cNvPr id="4" name="Trójkąt równoramienny 3">
            <a:extLst>
              <a:ext uri="{FF2B5EF4-FFF2-40B4-BE49-F238E27FC236}">
                <a16:creationId xmlns:a16="http://schemas.microsoft.com/office/drawing/2014/main" id="{ED998ED4-5B6B-4A53-9651-D307A71B1BF9}"/>
              </a:ext>
            </a:extLst>
          </p:cNvPr>
          <p:cNvSpPr/>
          <p:nvPr/>
        </p:nvSpPr>
        <p:spPr>
          <a:xfrm>
            <a:off x="5043181" y="2516129"/>
            <a:ext cx="973122" cy="71372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/>
              <a:t>K</a:t>
            </a:r>
          </a:p>
        </p:txBody>
      </p:sp>
      <p:sp>
        <p:nvSpPr>
          <p:cNvPr id="7" name="Trójkąt równoramienny 6">
            <a:extLst>
              <a:ext uri="{FF2B5EF4-FFF2-40B4-BE49-F238E27FC236}">
                <a16:creationId xmlns:a16="http://schemas.microsoft.com/office/drawing/2014/main" id="{47EC9E1C-88BC-4DA6-852A-92D985FB3E0A}"/>
              </a:ext>
            </a:extLst>
          </p:cNvPr>
          <p:cNvSpPr/>
          <p:nvPr/>
        </p:nvSpPr>
        <p:spPr>
          <a:xfrm>
            <a:off x="2873928" y="3820173"/>
            <a:ext cx="973123" cy="71372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/>
              <a:t>K</a:t>
            </a:r>
          </a:p>
        </p:txBody>
      </p:sp>
      <p:sp>
        <p:nvSpPr>
          <p:cNvPr id="8" name="Trójkąt równoramienny 7">
            <a:extLst>
              <a:ext uri="{FF2B5EF4-FFF2-40B4-BE49-F238E27FC236}">
                <a16:creationId xmlns:a16="http://schemas.microsoft.com/office/drawing/2014/main" id="{B75C3823-0E67-4F8F-B295-5B5C9D3B40F7}"/>
              </a:ext>
            </a:extLst>
          </p:cNvPr>
          <p:cNvSpPr/>
          <p:nvPr/>
        </p:nvSpPr>
        <p:spPr>
          <a:xfrm>
            <a:off x="5043181" y="3899853"/>
            <a:ext cx="973122" cy="71372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/>
              <a:t>K</a:t>
            </a:r>
          </a:p>
        </p:txBody>
      </p:sp>
      <p:sp>
        <p:nvSpPr>
          <p:cNvPr id="9" name="Trójkąt równoramienny 8">
            <a:extLst>
              <a:ext uri="{FF2B5EF4-FFF2-40B4-BE49-F238E27FC236}">
                <a16:creationId xmlns:a16="http://schemas.microsoft.com/office/drawing/2014/main" id="{C3ECFCEF-B9AD-4959-BCCF-5139420B60A1}"/>
              </a:ext>
            </a:extLst>
          </p:cNvPr>
          <p:cNvSpPr/>
          <p:nvPr/>
        </p:nvSpPr>
        <p:spPr>
          <a:xfrm>
            <a:off x="7972339" y="3779668"/>
            <a:ext cx="973123" cy="71372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/>
              <a:t>K</a:t>
            </a:r>
          </a:p>
        </p:txBody>
      </p:sp>
      <p:sp>
        <p:nvSpPr>
          <p:cNvPr id="10" name="Prostokąt 9">
            <a:extLst>
              <a:ext uri="{FF2B5EF4-FFF2-40B4-BE49-F238E27FC236}">
                <a16:creationId xmlns:a16="http://schemas.microsoft.com/office/drawing/2014/main" id="{A8C628A7-3CB4-4339-B883-DE0AD13C400A}"/>
              </a:ext>
            </a:extLst>
          </p:cNvPr>
          <p:cNvSpPr/>
          <p:nvPr/>
        </p:nvSpPr>
        <p:spPr>
          <a:xfrm>
            <a:off x="2164359" y="5221794"/>
            <a:ext cx="973123" cy="6291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/>
              <a:t>W</a:t>
            </a:r>
          </a:p>
        </p:txBody>
      </p:sp>
      <p:sp>
        <p:nvSpPr>
          <p:cNvPr id="11" name="Prostokąt 10">
            <a:extLst>
              <a:ext uri="{FF2B5EF4-FFF2-40B4-BE49-F238E27FC236}">
                <a16:creationId xmlns:a16="http://schemas.microsoft.com/office/drawing/2014/main" id="{2B6631D3-5BE5-482A-B90B-5986A756A62F}"/>
              </a:ext>
            </a:extLst>
          </p:cNvPr>
          <p:cNvSpPr/>
          <p:nvPr/>
        </p:nvSpPr>
        <p:spPr>
          <a:xfrm>
            <a:off x="3642917" y="5221794"/>
            <a:ext cx="973123" cy="6291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/>
              <a:t>W</a:t>
            </a:r>
          </a:p>
        </p:txBody>
      </p:sp>
      <p:sp>
        <p:nvSpPr>
          <p:cNvPr id="12" name="Prostokąt 11">
            <a:extLst>
              <a:ext uri="{FF2B5EF4-FFF2-40B4-BE49-F238E27FC236}">
                <a16:creationId xmlns:a16="http://schemas.microsoft.com/office/drawing/2014/main" id="{6CE13F6D-6FBE-40A0-A878-D524F98BF10F}"/>
              </a:ext>
            </a:extLst>
          </p:cNvPr>
          <p:cNvSpPr/>
          <p:nvPr/>
        </p:nvSpPr>
        <p:spPr>
          <a:xfrm>
            <a:off x="5043181" y="5221794"/>
            <a:ext cx="973123" cy="6291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/>
              <a:t>W</a:t>
            </a:r>
          </a:p>
        </p:txBody>
      </p:sp>
      <p:sp>
        <p:nvSpPr>
          <p:cNvPr id="13" name="Prostokąt 12">
            <a:extLst>
              <a:ext uri="{FF2B5EF4-FFF2-40B4-BE49-F238E27FC236}">
                <a16:creationId xmlns:a16="http://schemas.microsoft.com/office/drawing/2014/main" id="{F0E4D3FC-C31A-419B-941F-58E608D7774B}"/>
              </a:ext>
            </a:extLst>
          </p:cNvPr>
          <p:cNvSpPr/>
          <p:nvPr/>
        </p:nvSpPr>
        <p:spPr>
          <a:xfrm>
            <a:off x="6429460" y="5221794"/>
            <a:ext cx="973123" cy="6291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/>
              <a:t>W</a:t>
            </a:r>
          </a:p>
        </p:txBody>
      </p:sp>
      <p:sp>
        <p:nvSpPr>
          <p:cNvPr id="14" name="Prostokąt 13">
            <a:extLst>
              <a:ext uri="{FF2B5EF4-FFF2-40B4-BE49-F238E27FC236}">
                <a16:creationId xmlns:a16="http://schemas.microsoft.com/office/drawing/2014/main" id="{BBB77C32-C1E3-473E-BADB-05F49A83B250}"/>
              </a:ext>
            </a:extLst>
          </p:cNvPr>
          <p:cNvSpPr/>
          <p:nvPr/>
        </p:nvSpPr>
        <p:spPr>
          <a:xfrm>
            <a:off x="7972340" y="5221794"/>
            <a:ext cx="973123" cy="6291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/>
              <a:t>W</a:t>
            </a:r>
          </a:p>
        </p:txBody>
      </p:sp>
      <p:cxnSp>
        <p:nvCxnSpPr>
          <p:cNvPr id="18" name="Łącznik: łamany 17">
            <a:extLst>
              <a:ext uri="{FF2B5EF4-FFF2-40B4-BE49-F238E27FC236}">
                <a16:creationId xmlns:a16="http://schemas.microsoft.com/office/drawing/2014/main" id="{0C309B08-C7E8-456E-A746-CB709E87FA4B}"/>
              </a:ext>
            </a:extLst>
          </p:cNvPr>
          <p:cNvCxnSpPr>
            <a:stCxn id="10" idx="0"/>
            <a:endCxn id="7" idx="3"/>
          </p:cNvCxnSpPr>
          <p:nvPr/>
        </p:nvCxnSpPr>
        <p:spPr>
          <a:xfrm rot="5400000" flipH="1" flipV="1">
            <a:off x="2661757" y="4523062"/>
            <a:ext cx="687896" cy="709569"/>
          </a:xfrm>
          <a:prstGeom prst="bentConnector3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Łącznik: łamany 19">
            <a:extLst>
              <a:ext uri="{FF2B5EF4-FFF2-40B4-BE49-F238E27FC236}">
                <a16:creationId xmlns:a16="http://schemas.microsoft.com/office/drawing/2014/main" id="{FC7E2FDA-E99D-4509-A7D5-947421DFA550}"/>
              </a:ext>
            </a:extLst>
          </p:cNvPr>
          <p:cNvCxnSpPr>
            <a:stCxn id="11" idx="0"/>
            <a:endCxn id="7" idx="3"/>
          </p:cNvCxnSpPr>
          <p:nvPr/>
        </p:nvCxnSpPr>
        <p:spPr>
          <a:xfrm rot="16200000" flipV="1">
            <a:off x="3401037" y="4493351"/>
            <a:ext cx="687896" cy="768989"/>
          </a:xfrm>
          <a:prstGeom prst="bentConnector3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Łącznik: łamany 21">
            <a:extLst>
              <a:ext uri="{FF2B5EF4-FFF2-40B4-BE49-F238E27FC236}">
                <a16:creationId xmlns:a16="http://schemas.microsoft.com/office/drawing/2014/main" id="{FBB71F96-471C-4B4A-9EFE-3930D849934A}"/>
              </a:ext>
            </a:extLst>
          </p:cNvPr>
          <p:cNvCxnSpPr>
            <a:stCxn id="12" idx="0"/>
            <a:endCxn id="8" idx="3"/>
          </p:cNvCxnSpPr>
          <p:nvPr/>
        </p:nvCxnSpPr>
        <p:spPr>
          <a:xfrm rot="16200000" flipV="1">
            <a:off x="5225635" y="4917685"/>
            <a:ext cx="608216" cy="1"/>
          </a:xfrm>
          <a:prstGeom prst="bentConnector3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Łącznik: łamany 23">
            <a:extLst>
              <a:ext uri="{FF2B5EF4-FFF2-40B4-BE49-F238E27FC236}">
                <a16:creationId xmlns:a16="http://schemas.microsoft.com/office/drawing/2014/main" id="{5A045460-007D-4D32-BE20-48D0C3A46EB0}"/>
              </a:ext>
            </a:extLst>
          </p:cNvPr>
          <p:cNvCxnSpPr>
            <a:stCxn id="8" idx="3"/>
            <a:endCxn id="13" idx="0"/>
          </p:cNvCxnSpPr>
          <p:nvPr/>
        </p:nvCxnSpPr>
        <p:spPr>
          <a:xfrm rot="16200000" flipH="1">
            <a:off x="5918774" y="4224546"/>
            <a:ext cx="608216" cy="1386280"/>
          </a:xfrm>
          <a:prstGeom prst="bentConnector3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Łącznik: łamany 25">
            <a:extLst>
              <a:ext uri="{FF2B5EF4-FFF2-40B4-BE49-F238E27FC236}">
                <a16:creationId xmlns:a16="http://schemas.microsoft.com/office/drawing/2014/main" id="{9D5E2D6A-09CE-4B78-9CA5-05F5B4438118}"/>
              </a:ext>
            </a:extLst>
          </p:cNvPr>
          <p:cNvCxnSpPr>
            <a:stCxn id="9" idx="3"/>
            <a:endCxn id="14" idx="0"/>
          </p:cNvCxnSpPr>
          <p:nvPr/>
        </p:nvCxnSpPr>
        <p:spPr>
          <a:xfrm rot="16200000" flipH="1">
            <a:off x="8094701" y="4857592"/>
            <a:ext cx="728401" cy="1"/>
          </a:xfrm>
          <a:prstGeom prst="bentConnector3">
            <a:avLst>
              <a:gd name="adj1" fmla="val 50000"/>
            </a:avLst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Łącznik: łamany 28">
            <a:extLst>
              <a:ext uri="{FF2B5EF4-FFF2-40B4-BE49-F238E27FC236}">
                <a16:creationId xmlns:a16="http://schemas.microsoft.com/office/drawing/2014/main" id="{58C19AFC-B502-41F7-BDCB-CAA60EF310F0}"/>
              </a:ext>
            </a:extLst>
          </p:cNvPr>
          <p:cNvCxnSpPr>
            <a:stCxn id="7" idx="0"/>
            <a:endCxn id="4" idx="3"/>
          </p:cNvCxnSpPr>
          <p:nvPr/>
        </p:nvCxnSpPr>
        <p:spPr>
          <a:xfrm rot="5400000" flipH="1" flipV="1">
            <a:off x="4149957" y="2440388"/>
            <a:ext cx="590319" cy="2169252"/>
          </a:xfrm>
          <a:prstGeom prst="bentConnector3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Łącznik prosty 30">
            <a:extLst>
              <a:ext uri="{FF2B5EF4-FFF2-40B4-BE49-F238E27FC236}">
                <a16:creationId xmlns:a16="http://schemas.microsoft.com/office/drawing/2014/main" id="{649B726E-CE76-4D3F-A10E-6FBED59EE4CF}"/>
              </a:ext>
            </a:extLst>
          </p:cNvPr>
          <p:cNvCxnSpPr>
            <a:stCxn id="4" idx="3"/>
            <a:endCxn id="8" idx="0"/>
          </p:cNvCxnSpPr>
          <p:nvPr/>
        </p:nvCxnSpPr>
        <p:spPr>
          <a:xfrm>
            <a:off x="5529742" y="3229854"/>
            <a:ext cx="0" cy="669999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Łącznik: łamany 32">
            <a:extLst>
              <a:ext uri="{FF2B5EF4-FFF2-40B4-BE49-F238E27FC236}">
                <a16:creationId xmlns:a16="http://schemas.microsoft.com/office/drawing/2014/main" id="{DCC4A69B-C08E-46DE-A6EA-E6E0C1C8DD53}"/>
              </a:ext>
            </a:extLst>
          </p:cNvPr>
          <p:cNvCxnSpPr>
            <a:cxnSpLocks/>
          </p:cNvCxnSpPr>
          <p:nvPr/>
        </p:nvCxnSpPr>
        <p:spPr>
          <a:xfrm rot="16200000" flipH="1">
            <a:off x="6719414" y="2060435"/>
            <a:ext cx="549814" cy="2929159"/>
          </a:xfrm>
          <a:prstGeom prst="bentConnector3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AB0B9E51-E718-4C6A-B704-D7A75025D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A5C1-EA0D-4D38-B474-3131B775EA3E}" type="slidenum">
              <a:rPr lang="pl-PL" smtClean="0"/>
              <a:t>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78991729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405</TotalTime>
  <Words>1331</Words>
  <Application>Microsoft Office PowerPoint</Application>
  <PresentationFormat>Panoramiczny</PresentationFormat>
  <Paragraphs>243</Paragraphs>
  <Slides>36</Slides>
  <Notes>0</Notes>
  <HiddenSlides>13</HiddenSlides>
  <MMClips>0</MMClips>
  <ScaleCrop>false</ScaleCrop>
  <HeadingPairs>
    <vt:vector size="6" baseType="variant">
      <vt:variant>
        <vt:lpstr>Używane czcionki</vt:lpstr>
      </vt:variant>
      <vt:variant>
        <vt:i4>7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36</vt:i4>
      </vt:variant>
    </vt:vector>
  </HeadingPairs>
  <TitlesOfParts>
    <vt:vector size="44" baseType="lpstr">
      <vt:lpstr>Arial</vt:lpstr>
      <vt:lpstr>Calibri</vt:lpstr>
      <vt:lpstr>Montserrat</vt:lpstr>
      <vt:lpstr>Open Sans</vt:lpstr>
      <vt:lpstr>roboto</vt:lpstr>
      <vt:lpstr>Times New Roman</vt:lpstr>
      <vt:lpstr>Trebuchet MS</vt:lpstr>
      <vt:lpstr>Berlin</vt:lpstr>
      <vt:lpstr>Projekt systemu wspomagającego zarządzanie drukarnią 3D</vt:lpstr>
      <vt:lpstr>Firma</vt:lpstr>
      <vt:lpstr>Forma prawna przedsiębiorstwa</vt:lpstr>
      <vt:lpstr>Cechy spółki</vt:lpstr>
      <vt:lpstr>Proces biznesowy</vt:lpstr>
      <vt:lpstr>Cele przedsiębiorstwa :</vt:lpstr>
      <vt:lpstr>Wymagania:</vt:lpstr>
      <vt:lpstr>Moduły</vt:lpstr>
      <vt:lpstr>Struktura organizacyjna</vt:lpstr>
      <vt:lpstr>Zamówienia</vt:lpstr>
      <vt:lpstr>Prezentacja programu PowerPoint</vt:lpstr>
      <vt:lpstr>Mapa myśli</vt:lpstr>
      <vt:lpstr>Serwisowanie</vt:lpstr>
      <vt:lpstr>Prezentacja programu PowerPoint</vt:lpstr>
      <vt:lpstr>Drukarki 3D</vt:lpstr>
      <vt:lpstr>Prezentacja programu PowerPoint</vt:lpstr>
      <vt:lpstr>Specyfikacja Zortrax M300 Dual</vt:lpstr>
      <vt:lpstr>Specyfikacja Makerbot Replicator+</vt:lpstr>
      <vt:lpstr>Specyfikacja 3D RAISE3D PRO 2 PLUS </vt:lpstr>
      <vt:lpstr>Architektura bazy danych</vt:lpstr>
      <vt:lpstr>Zalety </vt:lpstr>
      <vt:lpstr>Wady</vt:lpstr>
      <vt:lpstr>Software bazy danych</vt:lpstr>
      <vt:lpstr>Hardware bazy danych dla serwera</vt:lpstr>
      <vt:lpstr>Koszt maszyn i materiału (ofertowy)</vt:lpstr>
      <vt:lpstr>Koszt pracownika</vt:lpstr>
      <vt:lpstr>Koszt maszyn i materiału (powykonawczy)</vt:lpstr>
      <vt:lpstr>Koszt pracownika</vt:lpstr>
      <vt:lpstr>Oferta dla klienta</vt:lpstr>
      <vt:lpstr>Wypłata</vt:lpstr>
      <vt:lpstr>Wydanie faktury</vt:lpstr>
      <vt:lpstr>Wpływy</vt:lpstr>
      <vt:lpstr>Opłaty stałe</vt:lpstr>
      <vt:lpstr>Koszty zewnętrzne</vt:lpstr>
      <vt:lpstr>Bilans miesięczny</vt:lpstr>
      <vt:lpstr>Uzupełnianie stanu magazynowego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 systemu wspomagającego zarządzanie drukarnią 3D</dc:title>
  <dc:creator>Gębicki Bartosz</dc:creator>
  <cp:lastModifiedBy>Kryń Dawid</cp:lastModifiedBy>
  <cp:revision>57</cp:revision>
  <dcterms:created xsi:type="dcterms:W3CDTF">2021-03-15T18:38:16Z</dcterms:created>
  <dcterms:modified xsi:type="dcterms:W3CDTF">2021-04-28T19:26:29Z</dcterms:modified>
</cp:coreProperties>
</file>