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75" r:id="rId4"/>
    <p:sldId id="27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0D725-2AA0-49DC-B631-139C5D10CA41}" v="2" dt="2021-04-13T19:47:23.647"/>
    <p1510:client id="{EBD94B68-F2D6-4FBB-935A-C838932B453A}" v="587" dt="2021-04-01T07:44:1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 naszym projekcie wykorzystujemy architekturę dwuwarstwową klient-serwer.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SQL : Microsoft SQL Server 2019</a:t>
            </a:r>
          </a:p>
          <a:p>
            <a:pPr marL="0" indent="0">
              <a:buNone/>
            </a:pPr>
            <a:r>
              <a:rPr lang="pl-PL" dirty="0"/>
              <a:t>IDE : Visual Studio 2019 </a:t>
            </a:r>
            <a:r>
              <a:rPr lang="pl-PL" dirty="0" err="1"/>
              <a:t>Community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Oferta dla klienta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509ED13-FAE5-4112-8309-0970D0FB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50" y="0"/>
            <a:ext cx="736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Wypłata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D4A556-F700-4B18-B05F-CC473388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79" y="0"/>
            <a:ext cx="743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39B5A5B-8AA5-4A86-81E7-E31717C7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31" y="0"/>
            <a:ext cx="7314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54452A8-7EC6-4D0B-87AF-D3B884F1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90" y="0"/>
            <a:ext cx="6295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Opłaty stałe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AFA74C-DC3D-4FE9-BCDC-90FB0B3C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68" y="1970202"/>
            <a:ext cx="5853532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zewnętrzne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F5E7033-4E35-46C3-9236-7682A102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1" y="1979629"/>
            <a:ext cx="10728409" cy="48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Bilans miesięczny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5ADEC8-6B9D-427C-8870-B7831A5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72" y="622169"/>
            <a:ext cx="4499728" cy="62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2950B6-0793-4BC7-9558-BED89750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i="0" dirty="0">
                <a:effectLst/>
                <a:latin typeface="Segoe UI Historic" panose="020B0502040204020203" pitchFamily="34" charset="0"/>
              </a:rPr>
              <a:t>Algorytm stwierdzający czy ilość materiału jest wystarczająca do zrealizowania zlecenia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B4A35F1-3CDA-4842-953D-91DF87BDC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2" y="1984476"/>
            <a:ext cx="6011693" cy="4850344"/>
          </a:xfrm>
        </p:spPr>
      </p:pic>
    </p:spTree>
    <p:extLst>
      <p:ext uri="{BB962C8B-B14F-4D97-AF65-F5344CB8AC3E}">
        <p14:creationId xmlns:p14="http://schemas.microsoft.com/office/powerpoint/2010/main" val="51469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/>
              <a:t>W przedsiębiorstwie wykonywane są elementy druku 3D, zamówienia składane są przez klientów, następnie przeprowadzany jest proces produkcji.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301</TotalTime>
  <Words>1158</Words>
  <Application>Microsoft Office PowerPoint</Application>
  <PresentationFormat>Panoramiczny</PresentationFormat>
  <Paragraphs>190</Paragraphs>
  <Slides>31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8" baseType="lpstr">
      <vt:lpstr>Arial</vt:lpstr>
      <vt:lpstr>Montserrat</vt:lpstr>
      <vt:lpstr>Open Sans</vt:lpstr>
      <vt:lpstr>roboto</vt:lpstr>
      <vt:lpstr>Segoe UI Historic</vt:lpstr>
      <vt:lpstr>Trebuchet MS</vt:lpstr>
      <vt:lpstr>Berlin</vt:lpstr>
      <vt:lpstr>Projekt systemu wspomagającego zarządzanie drukarnią 3D</vt:lpstr>
      <vt:lpstr>Firma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  <vt:lpstr>Algorytm stwierdzający czy ilość materiału jest wystarczająca do zrealizowania zlecenia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Wagner Jakub</cp:lastModifiedBy>
  <cp:revision>32</cp:revision>
  <dcterms:created xsi:type="dcterms:W3CDTF">2021-03-15T18:38:16Z</dcterms:created>
  <dcterms:modified xsi:type="dcterms:W3CDTF">2021-04-28T09:34:41Z</dcterms:modified>
</cp:coreProperties>
</file>