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27-04-2021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 naszym projekcie 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09ED13-FAE5-4112-8309-0970D0F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50" y="0"/>
            <a:ext cx="73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D4A556-F700-4B18-B05F-CC47338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79" y="0"/>
            <a:ext cx="74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9B5A5B-8AA5-4A86-81E7-E31717C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1" y="0"/>
            <a:ext cx="731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54452A8-7EC6-4D0B-87AF-D3B884F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0" y="0"/>
            <a:ext cx="62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300</TotalTime>
  <Words>1148</Words>
  <Application>Microsoft Office PowerPoint</Application>
  <PresentationFormat>Panoramiczny</PresentationFormat>
  <Paragraphs>189</Paragraphs>
  <Slides>30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6" baseType="lpstr">
      <vt:lpstr>Arial</vt:lpstr>
      <vt:lpstr>Montserrat</vt:lpstr>
      <vt:lpstr>Open Sans</vt:lpstr>
      <vt:lpstr>roboto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31</cp:revision>
  <dcterms:created xsi:type="dcterms:W3CDTF">2021-03-15T18:38:16Z</dcterms:created>
  <dcterms:modified xsi:type="dcterms:W3CDTF">2021-04-27T21:53:49Z</dcterms:modified>
</cp:coreProperties>
</file>