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layout7.xml" ContentType="application/vnd.openxmlformats-officedocument.drawingml.diagramLayout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7.xml" ContentType="application/vnd.openxmlformats-officedocument.drawingml.diagramStyle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quickStyle8.xml" ContentType="application/vnd.openxmlformats-officedocument.drawingml.diagramStyle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colors8.xml" ContentType="application/vnd.openxmlformats-officedocument.drawingml.diagramColors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7.xml" ContentType="application/vnd.ms-office.drawingml.diagramDrawing+xml"/>
  <Override PartName="/ppt/notesMasters/notesMaster1.xml" ContentType="application/vnd.openxmlformats-officedocument.presentationml.notesMaster+xml"/>
  <Override PartName="/ppt/diagrams/drawing11.xml" ContentType="application/vnd.ms-office.drawingml.diagramDrawing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9" r:id="rId3"/>
    <p:sldId id="261" r:id="rId4"/>
    <p:sldId id="262" r:id="rId5"/>
    <p:sldId id="279" r:id="rId6"/>
    <p:sldId id="281" r:id="rId7"/>
    <p:sldId id="282" r:id="rId8"/>
    <p:sldId id="263" r:id="rId9"/>
    <p:sldId id="260" r:id="rId10"/>
    <p:sldId id="264" r:id="rId11"/>
    <p:sldId id="265" r:id="rId12"/>
    <p:sldId id="268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84" r:id="rId21"/>
    <p:sldId id="267" r:id="rId22"/>
    <p:sldId id="285" r:id="rId23"/>
    <p:sldId id="287" r:id="rId24"/>
    <p:sldId id="288" r:id="rId25"/>
    <p:sldId id="289" r:id="rId26"/>
    <p:sldId id="290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1" r:id="rId3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E44EF9-091F-4644-9537-42123A05FA1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C0482A7-93D6-4AE6-80F9-7449638CEE2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dirty="0"/>
            <a:t>Nabycie umiejętności z zakresu przygotowywania zintegrowanego systemu zarządzania przedsiębiorstwem przy pomocy poznanych narzędzi</a:t>
          </a:r>
          <a:endParaRPr lang="en-US" dirty="0"/>
        </a:p>
      </dgm:t>
    </dgm:pt>
    <dgm:pt modelId="{6392A446-2DCB-49C5-9662-E7E81432EDD9}" type="parTrans" cxnId="{FA895765-A9C2-463D-8CEC-01F729343808}">
      <dgm:prSet/>
      <dgm:spPr/>
      <dgm:t>
        <a:bodyPr/>
        <a:lstStyle/>
        <a:p>
          <a:endParaRPr lang="en-US"/>
        </a:p>
      </dgm:t>
    </dgm:pt>
    <dgm:pt modelId="{BF04FCC1-DCC2-40C0-A480-41C5B7391C7C}" type="sibTrans" cxnId="{FA895765-A9C2-463D-8CEC-01F72934380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13F360-89EA-4B12-B368-E14CAB9D8DB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Cel pośredni: Nabycie umiejętności z zakresu pracy zespołowej oraz z zarządzania czasem i zasobami ludzkimi</a:t>
          </a:r>
          <a:endParaRPr lang="en-US" dirty="0"/>
        </a:p>
      </dgm:t>
    </dgm:pt>
    <dgm:pt modelId="{337523C9-9CCA-4C03-9BA8-B8EA1D2F2124}" type="parTrans" cxnId="{AE87F07B-490B-4711-AA8B-5FAF2BDB79CA}">
      <dgm:prSet/>
      <dgm:spPr/>
      <dgm:t>
        <a:bodyPr/>
        <a:lstStyle/>
        <a:p>
          <a:endParaRPr lang="pl-PL"/>
        </a:p>
      </dgm:t>
    </dgm:pt>
    <dgm:pt modelId="{0B3281FE-9287-405D-97E6-631E6A8DBE64}" type="sibTrans" cxnId="{AE87F07B-490B-4711-AA8B-5FAF2BDB79CA}">
      <dgm:prSet/>
      <dgm:spPr/>
      <dgm:t>
        <a:bodyPr/>
        <a:lstStyle/>
        <a:p>
          <a:pPr>
            <a:lnSpc>
              <a:spcPct val="100000"/>
            </a:lnSpc>
          </a:pPr>
          <a:endParaRPr lang="pl-PL"/>
        </a:p>
      </dgm:t>
    </dgm:pt>
    <dgm:pt modelId="{D182F3A1-1793-4882-AFFC-AD1D836CF033}" type="pres">
      <dgm:prSet presAssocID="{BFE44EF9-091F-4644-9537-42123A05FA13}" presName="root" presStyleCnt="0">
        <dgm:presLayoutVars>
          <dgm:dir/>
          <dgm:resizeHandles val="exact"/>
        </dgm:presLayoutVars>
      </dgm:prSet>
      <dgm:spPr/>
    </dgm:pt>
    <dgm:pt modelId="{03E6B041-CC7C-4BEE-863D-1DD46376FEFD}" type="pres">
      <dgm:prSet presAssocID="{BFE44EF9-091F-4644-9537-42123A05FA13}" presName="container" presStyleCnt="0">
        <dgm:presLayoutVars>
          <dgm:dir/>
          <dgm:resizeHandles val="exact"/>
        </dgm:presLayoutVars>
      </dgm:prSet>
      <dgm:spPr/>
    </dgm:pt>
    <dgm:pt modelId="{0176C654-1CE1-46DC-949A-3012D66D660C}" type="pres">
      <dgm:prSet presAssocID="{EC0482A7-93D6-4AE6-80F9-7449638CEE25}" presName="compNode" presStyleCnt="0"/>
      <dgm:spPr/>
    </dgm:pt>
    <dgm:pt modelId="{12F699B3-BE31-4493-AC1E-15C62A71BFD1}" type="pres">
      <dgm:prSet presAssocID="{EC0482A7-93D6-4AE6-80F9-7449638CEE25}" presName="iconBgRect" presStyleLbl="bgShp" presStyleIdx="0" presStyleCnt="2"/>
      <dgm:spPr/>
    </dgm:pt>
    <dgm:pt modelId="{91FF4A9E-4279-4863-93A2-F1040693FF02}" type="pres">
      <dgm:prSet presAssocID="{EC0482A7-93D6-4AE6-80F9-7449638CEE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fejs/środowisko użytkownika z wypełnieniem pełnym"/>
        </a:ext>
      </dgm:extLst>
    </dgm:pt>
    <dgm:pt modelId="{CD9E738D-875F-4BDA-AABB-354BC122C94D}" type="pres">
      <dgm:prSet presAssocID="{EC0482A7-93D6-4AE6-80F9-7449638CEE25}" presName="spaceRect" presStyleCnt="0"/>
      <dgm:spPr/>
    </dgm:pt>
    <dgm:pt modelId="{650534BF-BE8E-434B-8404-729E987485ED}" type="pres">
      <dgm:prSet presAssocID="{EC0482A7-93D6-4AE6-80F9-7449638CEE25}" presName="textRect" presStyleLbl="revTx" presStyleIdx="0" presStyleCnt="2">
        <dgm:presLayoutVars>
          <dgm:chMax val="1"/>
          <dgm:chPref val="1"/>
        </dgm:presLayoutVars>
      </dgm:prSet>
      <dgm:spPr/>
    </dgm:pt>
    <dgm:pt modelId="{CC62D9AA-0085-41C4-B7D3-DE6CE39D9617}" type="pres">
      <dgm:prSet presAssocID="{BF04FCC1-DCC2-40C0-A480-41C5B7391C7C}" presName="sibTrans" presStyleLbl="sibTrans2D1" presStyleIdx="0" presStyleCnt="0"/>
      <dgm:spPr/>
    </dgm:pt>
    <dgm:pt modelId="{D724E01D-EF24-49A7-A588-113426D36A84}" type="pres">
      <dgm:prSet presAssocID="{7813F360-89EA-4B12-B368-E14CAB9D8DB9}" presName="compNode" presStyleCnt="0"/>
      <dgm:spPr/>
    </dgm:pt>
    <dgm:pt modelId="{D36DCFBB-FAD9-4155-BDB8-5B9A72A68129}" type="pres">
      <dgm:prSet presAssocID="{7813F360-89EA-4B12-B368-E14CAB9D8DB9}" presName="iconBgRect" presStyleLbl="bgShp" presStyleIdx="1" presStyleCnt="2"/>
      <dgm:spPr/>
    </dgm:pt>
    <dgm:pt modelId="{A9367DA7-5A83-43BA-8554-AED4FCF75DAA}" type="pres">
      <dgm:prSet presAssocID="{7813F360-89EA-4B12-B368-E14CAB9D8D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ózg w głowie z wypełnieniem pełnym"/>
        </a:ext>
      </dgm:extLst>
    </dgm:pt>
    <dgm:pt modelId="{F554FD25-8AD6-4D27-AAA0-14FF4CEE71E1}" type="pres">
      <dgm:prSet presAssocID="{7813F360-89EA-4B12-B368-E14CAB9D8DB9}" presName="spaceRect" presStyleCnt="0"/>
      <dgm:spPr/>
    </dgm:pt>
    <dgm:pt modelId="{0D329C94-2CB8-4EA2-B4C6-CA8E45484334}" type="pres">
      <dgm:prSet presAssocID="{7813F360-89EA-4B12-B368-E14CAB9D8DB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597B38-B3DA-4DE8-919F-3792CBB37675}" type="presOf" srcId="{BFE44EF9-091F-4644-9537-42123A05FA13}" destId="{D182F3A1-1793-4882-AFFC-AD1D836CF033}" srcOrd="0" destOrd="0" presId="urn:microsoft.com/office/officeart/2018/2/layout/IconCircleList"/>
    <dgm:cxn modelId="{FA895765-A9C2-463D-8CEC-01F729343808}" srcId="{BFE44EF9-091F-4644-9537-42123A05FA13}" destId="{EC0482A7-93D6-4AE6-80F9-7449638CEE25}" srcOrd="0" destOrd="0" parTransId="{6392A446-2DCB-49C5-9662-E7E81432EDD9}" sibTransId="{BF04FCC1-DCC2-40C0-A480-41C5B7391C7C}"/>
    <dgm:cxn modelId="{C88F486B-25F5-476C-94FB-7D5C4A8F2E66}" type="presOf" srcId="{BF04FCC1-DCC2-40C0-A480-41C5B7391C7C}" destId="{CC62D9AA-0085-41C4-B7D3-DE6CE39D9617}" srcOrd="0" destOrd="0" presId="urn:microsoft.com/office/officeart/2018/2/layout/IconCircleList"/>
    <dgm:cxn modelId="{DF891656-121C-4F27-9950-8A38B646277A}" type="presOf" srcId="{EC0482A7-93D6-4AE6-80F9-7449638CEE25}" destId="{650534BF-BE8E-434B-8404-729E987485ED}" srcOrd="0" destOrd="0" presId="urn:microsoft.com/office/officeart/2018/2/layout/IconCircleList"/>
    <dgm:cxn modelId="{AE87F07B-490B-4711-AA8B-5FAF2BDB79CA}" srcId="{BFE44EF9-091F-4644-9537-42123A05FA13}" destId="{7813F360-89EA-4B12-B368-E14CAB9D8DB9}" srcOrd="1" destOrd="0" parTransId="{337523C9-9CCA-4C03-9BA8-B8EA1D2F2124}" sibTransId="{0B3281FE-9287-405D-97E6-631E6A8DBE64}"/>
    <dgm:cxn modelId="{89B38ABB-8525-47E8-9B57-DD3AD564CF54}" type="presOf" srcId="{7813F360-89EA-4B12-B368-E14CAB9D8DB9}" destId="{0D329C94-2CB8-4EA2-B4C6-CA8E45484334}" srcOrd="0" destOrd="0" presId="urn:microsoft.com/office/officeart/2018/2/layout/IconCircleList"/>
    <dgm:cxn modelId="{38599DD8-FF36-4CDD-BA45-8B6C376D70E0}" type="presParOf" srcId="{D182F3A1-1793-4882-AFFC-AD1D836CF033}" destId="{03E6B041-CC7C-4BEE-863D-1DD46376FEFD}" srcOrd="0" destOrd="0" presId="urn:microsoft.com/office/officeart/2018/2/layout/IconCircleList"/>
    <dgm:cxn modelId="{9248FB77-CEBA-4797-A837-B78405DFF04E}" type="presParOf" srcId="{03E6B041-CC7C-4BEE-863D-1DD46376FEFD}" destId="{0176C654-1CE1-46DC-949A-3012D66D660C}" srcOrd="0" destOrd="0" presId="urn:microsoft.com/office/officeart/2018/2/layout/IconCircleList"/>
    <dgm:cxn modelId="{335977FF-EAD6-4748-BA9F-A713AA5434FB}" type="presParOf" srcId="{0176C654-1CE1-46DC-949A-3012D66D660C}" destId="{12F699B3-BE31-4493-AC1E-15C62A71BFD1}" srcOrd="0" destOrd="0" presId="urn:microsoft.com/office/officeart/2018/2/layout/IconCircleList"/>
    <dgm:cxn modelId="{FFF8A79E-A28A-4C9C-8C7E-78E0D5814C91}" type="presParOf" srcId="{0176C654-1CE1-46DC-949A-3012D66D660C}" destId="{91FF4A9E-4279-4863-93A2-F1040693FF02}" srcOrd="1" destOrd="0" presId="urn:microsoft.com/office/officeart/2018/2/layout/IconCircleList"/>
    <dgm:cxn modelId="{D8621E3F-DBAA-45E2-B7F8-BB061CA117FB}" type="presParOf" srcId="{0176C654-1CE1-46DC-949A-3012D66D660C}" destId="{CD9E738D-875F-4BDA-AABB-354BC122C94D}" srcOrd="2" destOrd="0" presId="urn:microsoft.com/office/officeart/2018/2/layout/IconCircleList"/>
    <dgm:cxn modelId="{39A20D61-B65D-43A5-9FDB-622300C0AF95}" type="presParOf" srcId="{0176C654-1CE1-46DC-949A-3012D66D660C}" destId="{650534BF-BE8E-434B-8404-729E987485ED}" srcOrd="3" destOrd="0" presId="urn:microsoft.com/office/officeart/2018/2/layout/IconCircleList"/>
    <dgm:cxn modelId="{55512CCD-F0EB-4C23-BEAC-F3D2289EE5F5}" type="presParOf" srcId="{03E6B041-CC7C-4BEE-863D-1DD46376FEFD}" destId="{CC62D9AA-0085-41C4-B7D3-DE6CE39D9617}" srcOrd="1" destOrd="0" presId="urn:microsoft.com/office/officeart/2018/2/layout/IconCircleList"/>
    <dgm:cxn modelId="{CBB83D2C-44F8-4506-874D-28A3FE1C9CB8}" type="presParOf" srcId="{03E6B041-CC7C-4BEE-863D-1DD46376FEFD}" destId="{D724E01D-EF24-49A7-A588-113426D36A84}" srcOrd="2" destOrd="0" presId="urn:microsoft.com/office/officeart/2018/2/layout/IconCircleList"/>
    <dgm:cxn modelId="{B68993FB-A940-4B74-967B-40C96A26E27D}" type="presParOf" srcId="{D724E01D-EF24-49A7-A588-113426D36A84}" destId="{D36DCFBB-FAD9-4155-BDB8-5B9A72A68129}" srcOrd="0" destOrd="0" presId="urn:microsoft.com/office/officeart/2018/2/layout/IconCircleList"/>
    <dgm:cxn modelId="{55DE5D3D-325A-49DD-88BC-9BC5FA205C07}" type="presParOf" srcId="{D724E01D-EF24-49A7-A588-113426D36A84}" destId="{A9367DA7-5A83-43BA-8554-AED4FCF75DAA}" srcOrd="1" destOrd="0" presId="urn:microsoft.com/office/officeart/2018/2/layout/IconCircleList"/>
    <dgm:cxn modelId="{AC14BCD9-8D76-4B76-84BB-F19C7165B0E2}" type="presParOf" srcId="{D724E01D-EF24-49A7-A588-113426D36A84}" destId="{F554FD25-8AD6-4D27-AAA0-14FF4CEE71E1}" srcOrd="2" destOrd="0" presId="urn:microsoft.com/office/officeart/2018/2/layout/IconCircleList"/>
    <dgm:cxn modelId="{2AE9761F-6CBF-493F-8854-11478C8739C3}" type="presParOf" srcId="{D724E01D-EF24-49A7-A588-113426D36A84}" destId="{0D329C94-2CB8-4EA2-B4C6-CA8E4548433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AE121BB-2815-47D7-A373-706ADDB1F8E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C02651-6A7C-4A34-9ECC-447A8127179D}">
      <dgm:prSet/>
      <dgm:spPr/>
      <dgm:t>
        <a:bodyPr/>
        <a:lstStyle/>
        <a:p>
          <a:r>
            <a:rPr lang="pl-PL">
              <a:ea typeface="+mn-lt"/>
              <a:cs typeface="+mn-lt"/>
            </a:rPr>
            <a:t>Przyjmowanie i obsługa zamówień (określenie czy sprzedajemy gotowy produkt, czy podejmujemy się wykonania zamówienia klienta)</a:t>
          </a:r>
          <a:endParaRPr lang="pl-PL" dirty="0">
            <a:cs typeface="Calibri" panose="020F0502020204030204"/>
          </a:endParaRPr>
        </a:p>
      </dgm:t>
    </dgm:pt>
    <dgm:pt modelId="{DC2A6164-D495-42F3-B90D-C27DEAB27150}" type="parTrans" cxnId="{37C79773-F4EC-4910-9DFB-D904664A00C4}">
      <dgm:prSet/>
      <dgm:spPr/>
      <dgm:t>
        <a:bodyPr/>
        <a:lstStyle/>
        <a:p>
          <a:endParaRPr lang="pl-PL"/>
        </a:p>
      </dgm:t>
    </dgm:pt>
    <dgm:pt modelId="{043968F9-CDCE-4882-B4AA-8A1E6ECC2F98}" type="sibTrans" cxnId="{37C79773-F4EC-4910-9DFB-D904664A00C4}">
      <dgm:prSet/>
      <dgm:spPr/>
      <dgm:t>
        <a:bodyPr/>
        <a:lstStyle/>
        <a:p>
          <a:endParaRPr lang="pl-PL"/>
        </a:p>
      </dgm:t>
    </dgm:pt>
    <dgm:pt modelId="{58F9EACE-9419-4D09-85E4-32358E5C91F8}">
      <dgm:prSet/>
      <dgm:spPr/>
      <dgm:t>
        <a:bodyPr/>
        <a:lstStyle/>
        <a:p>
          <a:r>
            <a:rPr lang="pl-PL">
              <a:ea typeface="+mn-lt"/>
              <a:cs typeface="+mn-lt"/>
            </a:rPr>
            <a:t>Tworzenie ofert handlowych – oferty indywidualne (tworzona na podstawie działu produkcji)</a:t>
          </a:r>
          <a:endParaRPr lang="pl-PL" dirty="0">
            <a:ea typeface="+mn-lt"/>
            <a:cs typeface="+mn-lt"/>
          </a:endParaRPr>
        </a:p>
      </dgm:t>
    </dgm:pt>
    <dgm:pt modelId="{B96F7202-AE89-4E29-B4A2-366C4E8E1E1D}" type="parTrans" cxnId="{9C295B01-A92C-4DC8-B15A-AF01D8B618BF}">
      <dgm:prSet/>
      <dgm:spPr/>
      <dgm:t>
        <a:bodyPr/>
        <a:lstStyle/>
        <a:p>
          <a:endParaRPr lang="pl-PL"/>
        </a:p>
      </dgm:t>
    </dgm:pt>
    <dgm:pt modelId="{4CB8E78A-8B40-46B4-BEBF-A340776A2EB3}" type="sibTrans" cxnId="{9C295B01-A92C-4DC8-B15A-AF01D8B618BF}">
      <dgm:prSet/>
      <dgm:spPr/>
      <dgm:t>
        <a:bodyPr/>
        <a:lstStyle/>
        <a:p>
          <a:endParaRPr lang="pl-PL"/>
        </a:p>
      </dgm:t>
    </dgm:pt>
    <dgm:pt modelId="{225A86FA-713A-4915-BD8B-85E9B321E863}">
      <dgm:prSet/>
      <dgm:spPr/>
      <dgm:t>
        <a:bodyPr/>
        <a:lstStyle/>
        <a:p>
          <a:r>
            <a:rPr lang="pl-PL">
              <a:ea typeface="+mn-lt"/>
              <a:cs typeface="+mn-lt"/>
            </a:rPr>
            <a:t>Obsługa klienta – przechowywanie danych klientów </a:t>
          </a:r>
          <a:endParaRPr lang="pl-PL" dirty="0">
            <a:ea typeface="+mn-lt"/>
            <a:cs typeface="+mn-lt"/>
          </a:endParaRPr>
        </a:p>
      </dgm:t>
    </dgm:pt>
    <dgm:pt modelId="{B22E54EF-9E0C-4C71-BD60-91595ADCE6B1}" type="parTrans" cxnId="{8071CF83-135E-44A3-A82F-C51CCD0BC3AC}">
      <dgm:prSet/>
      <dgm:spPr/>
      <dgm:t>
        <a:bodyPr/>
        <a:lstStyle/>
        <a:p>
          <a:endParaRPr lang="pl-PL"/>
        </a:p>
      </dgm:t>
    </dgm:pt>
    <dgm:pt modelId="{7F82EFD0-CE7E-4BCE-A157-A2A8D5B9DBC9}" type="sibTrans" cxnId="{8071CF83-135E-44A3-A82F-C51CCD0BC3AC}">
      <dgm:prSet/>
      <dgm:spPr/>
      <dgm:t>
        <a:bodyPr/>
        <a:lstStyle/>
        <a:p>
          <a:endParaRPr lang="pl-PL"/>
        </a:p>
      </dgm:t>
    </dgm:pt>
    <dgm:pt modelId="{16CB13B1-BA01-4CC5-8EDD-1D9BD4F773C0}">
      <dgm:prSet/>
      <dgm:spPr/>
      <dgm:t>
        <a:bodyPr/>
        <a:lstStyle/>
        <a:p>
          <a:r>
            <a:rPr lang="pl-PL">
              <a:ea typeface="+mn-lt"/>
              <a:cs typeface="+mn-lt"/>
            </a:rPr>
            <a:t>Zarządzanie fakturami </a:t>
          </a:r>
          <a:endParaRPr lang="pl-PL" dirty="0">
            <a:ea typeface="Calibri"/>
            <a:cs typeface="Calibri" panose="020F0502020204030204"/>
          </a:endParaRPr>
        </a:p>
      </dgm:t>
    </dgm:pt>
    <dgm:pt modelId="{F5CB9D3E-7669-43BA-BF0E-2C21F46D305A}" type="parTrans" cxnId="{2E72F50F-DD91-4302-898D-46A6FD8B2AF3}">
      <dgm:prSet/>
      <dgm:spPr/>
      <dgm:t>
        <a:bodyPr/>
        <a:lstStyle/>
        <a:p>
          <a:endParaRPr lang="pl-PL"/>
        </a:p>
      </dgm:t>
    </dgm:pt>
    <dgm:pt modelId="{19070FE9-AFCB-4BBF-91F9-A9E6A5B9CC37}" type="sibTrans" cxnId="{2E72F50F-DD91-4302-898D-46A6FD8B2AF3}">
      <dgm:prSet/>
      <dgm:spPr/>
      <dgm:t>
        <a:bodyPr/>
        <a:lstStyle/>
        <a:p>
          <a:endParaRPr lang="pl-PL"/>
        </a:p>
      </dgm:t>
    </dgm:pt>
    <dgm:pt modelId="{B4C6D2FE-86C1-495D-B70B-411AA676C374}">
      <dgm:prSet/>
      <dgm:spPr/>
      <dgm:t>
        <a:bodyPr/>
        <a:lstStyle/>
        <a:p>
          <a:r>
            <a:rPr lang="pl-PL">
              <a:ea typeface="+mn-lt"/>
              <a:cs typeface="+mn-lt"/>
            </a:rPr>
            <a:t>Zarządzanie przychodami oraz wydatkami</a:t>
          </a:r>
          <a:endParaRPr lang="pl-PL" dirty="0">
            <a:cs typeface="Calibri"/>
          </a:endParaRPr>
        </a:p>
      </dgm:t>
    </dgm:pt>
    <dgm:pt modelId="{678B8C6E-5EF9-47FA-B1C9-5D95F764A176}" type="parTrans" cxnId="{DF8F986C-F047-4124-821A-2ACCA0E40891}">
      <dgm:prSet/>
      <dgm:spPr/>
      <dgm:t>
        <a:bodyPr/>
        <a:lstStyle/>
        <a:p>
          <a:endParaRPr lang="pl-PL"/>
        </a:p>
      </dgm:t>
    </dgm:pt>
    <dgm:pt modelId="{178A243C-3460-442C-817C-4703215274B1}" type="sibTrans" cxnId="{DF8F986C-F047-4124-821A-2ACCA0E40891}">
      <dgm:prSet/>
      <dgm:spPr/>
      <dgm:t>
        <a:bodyPr/>
        <a:lstStyle/>
        <a:p>
          <a:endParaRPr lang="pl-PL"/>
        </a:p>
      </dgm:t>
    </dgm:pt>
    <dgm:pt modelId="{B546F0FC-8C13-4ACA-96FC-0BF72719DF20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Kontrola gotowych zamówień z działu produkcji </a:t>
          </a:r>
          <a:endParaRPr lang="pl-PL" dirty="0">
            <a:cs typeface="Calibri"/>
          </a:endParaRPr>
        </a:p>
      </dgm:t>
    </dgm:pt>
    <dgm:pt modelId="{C1D9616D-AF0D-48B5-9772-22366251D90F}" type="parTrans" cxnId="{A670C56D-326D-40EB-9442-4BF1930D7511}">
      <dgm:prSet/>
      <dgm:spPr/>
      <dgm:t>
        <a:bodyPr/>
        <a:lstStyle/>
        <a:p>
          <a:endParaRPr lang="pl-PL"/>
        </a:p>
      </dgm:t>
    </dgm:pt>
    <dgm:pt modelId="{617E641D-B3A4-4776-BE06-EC231925A2B4}" type="sibTrans" cxnId="{A670C56D-326D-40EB-9442-4BF1930D7511}">
      <dgm:prSet/>
      <dgm:spPr/>
      <dgm:t>
        <a:bodyPr/>
        <a:lstStyle/>
        <a:p>
          <a:endParaRPr lang="pl-PL"/>
        </a:p>
      </dgm:t>
    </dgm:pt>
    <dgm:pt modelId="{8453E9E5-BE79-4B64-ADB7-823F232CD413}">
      <dgm:prSet/>
      <dgm:spPr/>
      <dgm:t>
        <a:bodyPr/>
        <a:lstStyle/>
        <a:p>
          <a:r>
            <a:rPr lang="pl-PL">
              <a:ea typeface="+mn-lt"/>
              <a:cs typeface="+mn-lt"/>
            </a:rPr>
            <a:t>Raporty w postaci podsumowań dnia/miesiąca/kwartału/roku</a:t>
          </a:r>
          <a:endParaRPr lang="en-US" dirty="0">
            <a:ea typeface="+mn-lt"/>
            <a:cs typeface="+mn-lt"/>
          </a:endParaRPr>
        </a:p>
      </dgm:t>
    </dgm:pt>
    <dgm:pt modelId="{B824FC51-E041-47DA-A00A-B698D00C6E9D}" type="parTrans" cxnId="{8CC4AACF-7273-4E70-A858-59761D183BEA}">
      <dgm:prSet/>
      <dgm:spPr/>
      <dgm:t>
        <a:bodyPr/>
        <a:lstStyle/>
        <a:p>
          <a:endParaRPr lang="pl-PL"/>
        </a:p>
      </dgm:t>
    </dgm:pt>
    <dgm:pt modelId="{72B9BE34-CD41-4322-83BF-D4FFDE460630}" type="sibTrans" cxnId="{8CC4AACF-7273-4E70-A858-59761D183BEA}">
      <dgm:prSet/>
      <dgm:spPr/>
      <dgm:t>
        <a:bodyPr/>
        <a:lstStyle/>
        <a:p>
          <a:endParaRPr lang="pl-PL"/>
        </a:p>
      </dgm:t>
    </dgm:pt>
    <dgm:pt modelId="{7F121FE8-EDAC-4A16-A495-3116A6309A8E}">
      <dgm:prSet/>
      <dgm:spPr/>
      <dgm:t>
        <a:bodyPr/>
        <a:lstStyle/>
        <a:p>
          <a:r>
            <a:rPr lang="pl-PL">
              <a:ea typeface="+mn-lt"/>
              <a:cs typeface="+mn-lt"/>
            </a:rPr>
            <a:t>Ewidencja gotowych produktów w magazynie</a:t>
          </a:r>
          <a:endParaRPr lang="en-US" dirty="0">
            <a:ea typeface="+mn-lt"/>
            <a:cs typeface="+mn-lt"/>
          </a:endParaRPr>
        </a:p>
      </dgm:t>
    </dgm:pt>
    <dgm:pt modelId="{6F2607C2-99EF-4B15-B142-F36B6E57081D}" type="parTrans" cxnId="{5BC09DFC-DBAA-46BD-A5C5-E92CA71B9B74}">
      <dgm:prSet/>
      <dgm:spPr/>
      <dgm:t>
        <a:bodyPr/>
        <a:lstStyle/>
        <a:p>
          <a:endParaRPr lang="pl-PL"/>
        </a:p>
      </dgm:t>
    </dgm:pt>
    <dgm:pt modelId="{BE483288-ECD9-4925-B121-6A93CD47CF2E}" type="sibTrans" cxnId="{5BC09DFC-DBAA-46BD-A5C5-E92CA71B9B74}">
      <dgm:prSet/>
      <dgm:spPr/>
      <dgm:t>
        <a:bodyPr/>
        <a:lstStyle/>
        <a:p>
          <a:endParaRPr lang="pl-PL"/>
        </a:p>
      </dgm:t>
    </dgm:pt>
    <dgm:pt modelId="{01DD5B7E-D748-472E-BE7F-2E1198F18C12}">
      <dgm:prSet/>
      <dgm:spPr/>
      <dgm:t>
        <a:bodyPr/>
        <a:lstStyle/>
        <a:p>
          <a:r>
            <a:rPr lang="pl-PL">
              <a:ea typeface="+mn-lt"/>
              <a:cs typeface="+mn-lt"/>
            </a:rPr>
            <a:t>Monitorowanie rozwoju firmy </a:t>
          </a:r>
          <a:endParaRPr lang="en-US" dirty="0">
            <a:ea typeface="+mn-lt"/>
            <a:cs typeface="+mn-lt"/>
          </a:endParaRPr>
        </a:p>
      </dgm:t>
    </dgm:pt>
    <dgm:pt modelId="{ACEB0DF3-BD9A-4700-9C8D-FF71DA48A632}" type="parTrans" cxnId="{119710C6-6B6F-4F3C-8F58-D381DC69DD8C}">
      <dgm:prSet/>
      <dgm:spPr/>
      <dgm:t>
        <a:bodyPr/>
        <a:lstStyle/>
        <a:p>
          <a:endParaRPr lang="pl-PL"/>
        </a:p>
      </dgm:t>
    </dgm:pt>
    <dgm:pt modelId="{B6171CC9-A730-4CEF-9D45-581F8CD35E8A}" type="sibTrans" cxnId="{119710C6-6B6F-4F3C-8F58-D381DC69DD8C}">
      <dgm:prSet/>
      <dgm:spPr/>
      <dgm:t>
        <a:bodyPr/>
        <a:lstStyle/>
        <a:p>
          <a:endParaRPr lang="pl-PL"/>
        </a:p>
      </dgm:t>
    </dgm:pt>
    <dgm:pt modelId="{8EEF85EB-A44C-4AD6-A120-BD421E6F5EAF}">
      <dgm:prSet/>
      <dgm:spPr/>
      <dgm:t>
        <a:bodyPr/>
        <a:lstStyle/>
        <a:p>
          <a:r>
            <a:rPr lang="pl-PL">
              <a:ea typeface="+mn-lt"/>
              <a:cs typeface="+mn-lt"/>
            </a:rPr>
            <a:t>Narzędzie do analizy rynku </a:t>
          </a:r>
          <a:endParaRPr lang="pl-PL" dirty="0">
            <a:ea typeface="+mn-lt"/>
            <a:cs typeface="+mn-lt"/>
          </a:endParaRPr>
        </a:p>
      </dgm:t>
    </dgm:pt>
    <dgm:pt modelId="{19FA33D1-F7FB-4725-B536-7E971B99750B}" type="parTrans" cxnId="{6AF4AAFD-4DCB-4ECC-9F11-BE26BC5BAAAF}">
      <dgm:prSet/>
      <dgm:spPr/>
      <dgm:t>
        <a:bodyPr/>
        <a:lstStyle/>
        <a:p>
          <a:endParaRPr lang="pl-PL"/>
        </a:p>
      </dgm:t>
    </dgm:pt>
    <dgm:pt modelId="{C509A486-ED46-4521-BB88-C52EA3B658EA}" type="sibTrans" cxnId="{6AF4AAFD-4DCB-4ECC-9F11-BE26BC5BAAAF}">
      <dgm:prSet/>
      <dgm:spPr/>
      <dgm:t>
        <a:bodyPr/>
        <a:lstStyle/>
        <a:p>
          <a:endParaRPr lang="pl-PL"/>
        </a:p>
      </dgm:t>
    </dgm:pt>
    <dgm:pt modelId="{9309A269-0B2F-4F3A-8963-A15C5759CA6E}">
      <dgm:prSet/>
      <dgm:spPr/>
      <dgm:t>
        <a:bodyPr/>
        <a:lstStyle/>
        <a:p>
          <a:r>
            <a:rPr lang="pl-PL">
              <a:ea typeface="+mn-lt"/>
              <a:cs typeface="+mn-lt"/>
            </a:rPr>
            <a:t>Reklama – analiza kampanii reklamowych</a:t>
          </a:r>
          <a:endParaRPr lang="pl-PL" dirty="0">
            <a:ea typeface="+mn-lt"/>
            <a:cs typeface="+mn-lt"/>
          </a:endParaRPr>
        </a:p>
      </dgm:t>
    </dgm:pt>
    <dgm:pt modelId="{68AB1665-7A33-4303-85D9-36252EC8212E}" type="parTrans" cxnId="{C80E2D5E-115C-477A-B8D8-FEFC8F26A655}">
      <dgm:prSet/>
      <dgm:spPr/>
      <dgm:t>
        <a:bodyPr/>
        <a:lstStyle/>
        <a:p>
          <a:endParaRPr lang="pl-PL"/>
        </a:p>
      </dgm:t>
    </dgm:pt>
    <dgm:pt modelId="{52F53124-31D5-42FB-8F7E-10E3E5AD7AAC}" type="sibTrans" cxnId="{C80E2D5E-115C-477A-B8D8-FEFC8F26A655}">
      <dgm:prSet/>
      <dgm:spPr/>
      <dgm:t>
        <a:bodyPr/>
        <a:lstStyle/>
        <a:p>
          <a:endParaRPr lang="pl-PL"/>
        </a:p>
      </dgm:t>
    </dgm:pt>
    <dgm:pt modelId="{1EFD2C53-71AE-4BA6-900E-0D1146CBE5CB}">
      <dgm:prSet/>
      <dgm:spPr/>
      <dgm:t>
        <a:bodyPr/>
        <a:lstStyle/>
        <a:p>
          <a:r>
            <a:rPr lang="pl-PL">
              <a:ea typeface="+mn-lt"/>
              <a:cs typeface="+mn-lt"/>
            </a:rPr>
            <a:t>Zarządzanie sprzedażą</a:t>
          </a:r>
          <a:endParaRPr lang="pl-PL" dirty="0">
            <a:cs typeface="Calibri" panose="020F0502020204030204"/>
          </a:endParaRPr>
        </a:p>
      </dgm:t>
    </dgm:pt>
    <dgm:pt modelId="{E541265A-1D17-4C8E-B817-7999C8F98197}" type="parTrans" cxnId="{4D03A9EE-59A2-4835-B5C0-E54D17CF723F}">
      <dgm:prSet/>
      <dgm:spPr/>
      <dgm:t>
        <a:bodyPr/>
        <a:lstStyle/>
        <a:p>
          <a:endParaRPr lang="pl-PL"/>
        </a:p>
      </dgm:t>
    </dgm:pt>
    <dgm:pt modelId="{FB63859F-B4AA-4A14-B277-4749F8D769C0}" type="sibTrans" cxnId="{4D03A9EE-59A2-4835-B5C0-E54D17CF723F}">
      <dgm:prSet/>
      <dgm:spPr/>
      <dgm:t>
        <a:bodyPr/>
        <a:lstStyle/>
        <a:p>
          <a:endParaRPr lang="pl-PL"/>
        </a:p>
      </dgm:t>
    </dgm:pt>
    <dgm:pt modelId="{4B235584-2532-4A11-A1F1-EC5A4CCDB11D}" type="pres">
      <dgm:prSet presAssocID="{6AE121BB-2815-47D7-A373-706ADDB1F8E6}" presName="vert0" presStyleCnt="0">
        <dgm:presLayoutVars>
          <dgm:dir/>
          <dgm:animOne val="branch"/>
          <dgm:animLvl val="lvl"/>
        </dgm:presLayoutVars>
      </dgm:prSet>
      <dgm:spPr/>
    </dgm:pt>
    <dgm:pt modelId="{9813F7EE-63B2-4EC5-9087-7F3B761D5FED}" type="pres">
      <dgm:prSet presAssocID="{C8C02651-6A7C-4A34-9ECC-447A8127179D}" presName="thickLine" presStyleLbl="alignNode1" presStyleIdx="0" presStyleCnt="12"/>
      <dgm:spPr/>
    </dgm:pt>
    <dgm:pt modelId="{B08B4D09-CF31-44A4-BEAE-B5734D9B0A61}" type="pres">
      <dgm:prSet presAssocID="{C8C02651-6A7C-4A34-9ECC-447A8127179D}" presName="horz1" presStyleCnt="0"/>
      <dgm:spPr/>
    </dgm:pt>
    <dgm:pt modelId="{42F0369C-38BC-4F98-8DAC-55606237EC46}" type="pres">
      <dgm:prSet presAssocID="{C8C02651-6A7C-4A34-9ECC-447A8127179D}" presName="tx1" presStyleLbl="revTx" presStyleIdx="0" presStyleCnt="12"/>
      <dgm:spPr/>
    </dgm:pt>
    <dgm:pt modelId="{06FE2B8B-870F-4013-9EF2-15C79AD317C1}" type="pres">
      <dgm:prSet presAssocID="{C8C02651-6A7C-4A34-9ECC-447A8127179D}" presName="vert1" presStyleCnt="0"/>
      <dgm:spPr/>
    </dgm:pt>
    <dgm:pt modelId="{6A641338-51B5-41A9-9F2B-D4A65B4B34C3}" type="pres">
      <dgm:prSet presAssocID="{58F9EACE-9419-4D09-85E4-32358E5C91F8}" presName="thickLine" presStyleLbl="alignNode1" presStyleIdx="1" presStyleCnt="12"/>
      <dgm:spPr/>
    </dgm:pt>
    <dgm:pt modelId="{ED40B823-ADCB-4B28-977F-1D7F58BB81EF}" type="pres">
      <dgm:prSet presAssocID="{58F9EACE-9419-4D09-85E4-32358E5C91F8}" presName="horz1" presStyleCnt="0"/>
      <dgm:spPr/>
    </dgm:pt>
    <dgm:pt modelId="{4E8FBE9D-00DC-46B7-856A-A03EB0F915F6}" type="pres">
      <dgm:prSet presAssocID="{58F9EACE-9419-4D09-85E4-32358E5C91F8}" presName="tx1" presStyleLbl="revTx" presStyleIdx="1" presStyleCnt="12"/>
      <dgm:spPr/>
    </dgm:pt>
    <dgm:pt modelId="{4096D6F8-6D7C-46BC-A7B6-234EF03EEA0A}" type="pres">
      <dgm:prSet presAssocID="{58F9EACE-9419-4D09-85E4-32358E5C91F8}" presName="vert1" presStyleCnt="0"/>
      <dgm:spPr/>
    </dgm:pt>
    <dgm:pt modelId="{7C39EE8B-083B-4551-984B-EA481E72086D}" type="pres">
      <dgm:prSet presAssocID="{225A86FA-713A-4915-BD8B-85E9B321E863}" presName="thickLine" presStyleLbl="alignNode1" presStyleIdx="2" presStyleCnt="12"/>
      <dgm:spPr/>
    </dgm:pt>
    <dgm:pt modelId="{94DDF833-4A82-4D17-8FF5-64937D593870}" type="pres">
      <dgm:prSet presAssocID="{225A86FA-713A-4915-BD8B-85E9B321E863}" presName="horz1" presStyleCnt="0"/>
      <dgm:spPr/>
    </dgm:pt>
    <dgm:pt modelId="{109B88BB-3859-4399-8E09-40129A2AAA3A}" type="pres">
      <dgm:prSet presAssocID="{225A86FA-713A-4915-BD8B-85E9B321E863}" presName="tx1" presStyleLbl="revTx" presStyleIdx="2" presStyleCnt="12"/>
      <dgm:spPr/>
    </dgm:pt>
    <dgm:pt modelId="{53DD5ECF-49D2-44A9-92D7-0E6803182EB6}" type="pres">
      <dgm:prSet presAssocID="{225A86FA-713A-4915-BD8B-85E9B321E863}" presName="vert1" presStyleCnt="0"/>
      <dgm:spPr/>
    </dgm:pt>
    <dgm:pt modelId="{80F7AB9C-9906-47DE-8C4E-4C48D69867D7}" type="pres">
      <dgm:prSet presAssocID="{16CB13B1-BA01-4CC5-8EDD-1D9BD4F773C0}" presName="thickLine" presStyleLbl="alignNode1" presStyleIdx="3" presStyleCnt="12"/>
      <dgm:spPr/>
    </dgm:pt>
    <dgm:pt modelId="{8A378DC3-471B-4B96-B553-525F7DB280F2}" type="pres">
      <dgm:prSet presAssocID="{16CB13B1-BA01-4CC5-8EDD-1D9BD4F773C0}" presName="horz1" presStyleCnt="0"/>
      <dgm:spPr/>
    </dgm:pt>
    <dgm:pt modelId="{DEA1AEE6-5C0F-402D-B56A-50FB995B9375}" type="pres">
      <dgm:prSet presAssocID="{16CB13B1-BA01-4CC5-8EDD-1D9BD4F773C0}" presName="tx1" presStyleLbl="revTx" presStyleIdx="3" presStyleCnt="12"/>
      <dgm:spPr/>
    </dgm:pt>
    <dgm:pt modelId="{022096DB-885B-4FF2-903E-03055F07702C}" type="pres">
      <dgm:prSet presAssocID="{16CB13B1-BA01-4CC5-8EDD-1D9BD4F773C0}" presName="vert1" presStyleCnt="0"/>
      <dgm:spPr/>
    </dgm:pt>
    <dgm:pt modelId="{41348730-1321-4EFA-8A2D-605CF8F26EBC}" type="pres">
      <dgm:prSet presAssocID="{B4C6D2FE-86C1-495D-B70B-411AA676C374}" presName="thickLine" presStyleLbl="alignNode1" presStyleIdx="4" presStyleCnt="12"/>
      <dgm:spPr/>
    </dgm:pt>
    <dgm:pt modelId="{A30AAC83-9EE7-4849-B653-DF68A5E240F7}" type="pres">
      <dgm:prSet presAssocID="{B4C6D2FE-86C1-495D-B70B-411AA676C374}" presName="horz1" presStyleCnt="0"/>
      <dgm:spPr/>
    </dgm:pt>
    <dgm:pt modelId="{F9710DBE-D54D-49A7-8108-6062D6EA7446}" type="pres">
      <dgm:prSet presAssocID="{B4C6D2FE-86C1-495D-B70B-411AA676C374}" presName="tx1" presStyleLbl="revTx" presStyleIdx="4" presStyleCnt="12"/>
      <dgm:spPr/>
    </dgm:pt>
    <dgm:pt modelId="{A1921E37-A0DF-4951-B1E8-98EF979C6F99}" type="pres">
      <dgm:prSet presAssocID="{B4C6D2FE-86C1-495D-B70B-411AA676C374}" presName="vert1" presStyleCnt="0"/>
      <dgm:spPr/>
    </dgm:pt>
    <dgm:pt modelId="{D0E878D9-D98D-40B2-9A97-C056AA8F0147}" type="pres">
      <dgm:prSet presAssocID="{B546F0FC-8C13-4ACA-96FC-0BF72719DF20}" presName="thickLine" presStyleLbl="alignNode1" presStyleIdx="5" presStyleCnt="12"/>
      <dgm:spPr/>
    </dgm:pt>
    <dgm:pt modelId="{645829C7-43C1-4962-9EC6-F5B5A7B4C580}" type="pres">
      <dgm:prSet presAssocID="{B546F0FC-8C13-4ACA-96FC-0BF72719DF20}" presName="horz1" presStyleCnt="0"/>
      <dgm:spPr/>
    </dgm:pt>
    <dgm:pt modelId="{9874419C-DC8F-4ACE-96BB-5CA96072168F}" type="pres">
      <dgm:prSet presAssocID="{B546F0FC-8C13-4ACA-96FC-0BF72719DF20}" presName="tx1" presStyleLbl="revTx" presStyleIdx="5" presStyleCnt="12"/>
      <dgm:spPr/>
    </dgm:pt>
    <dgm:pt modelId="{A265AB13-74DE-4A73-B451-127540D90F38}" type="pres">
      <dgm:prSet presAssocID="{B546F0FC-8C13-4ACA-96FC-0BF72719DF20}" presName="vert1" presStyleCnt="0"/>
      <dgm:spPr/>
    </dgm:pt>
    <dgm:pt modelId="{14AE67E2-D23A-4F10-A0F0-5FD6CE79D9FE}" type="pres">
      <dgm:prSet presAssocID="{8453E9E5-BE79-4B64-ADB7-823F232CD413}" presName="thickLine" presStyleLbl="alignNode1" presStyleIdx="6" presStyleCnt="12"/>
      <dgm:spPr/>
    </dgm:pt>
    <dgm:pt modelId="{2E1A1E64-D607-4744-9A68-F37B74A01FA0}" type="pres">
      <dgm:prSet presAssocID="{8453E9E5-BE79-4B64-ADB7-823F232CD413}" presName="horz1" presStyleCnt="0"/>
      <dgm:spPr/>
    </dgm:pt>
    <dgm:pt modelId="{952DC32F-B005-4FB9-90D1-E42A214C5618}" type="pres">
      <dgm:prSet presAssocID="{8453E9E5-BE79-4B64-ADB7-823F232CD413}" presName="tx1" presStyleLbl="revTx" presStyleIdx="6" presStyleCnt="12"/>
      <dgm:spPr/>
    </dgm:pt>
    <dgm:pt modelId="{1D31CD0C-130C-44E1-BB72-26338E7FB534}" type="pres">
      <dgm:prSet presAssocID="{8453E9E5-BE79-4B64-ADB7-823F232CD413}" presName="vert1" presStyleCnt="0"/>
      <dgm:spPr/>
    </dgm:pt>
    <dgm:pt modelId="{C62A4BBA-2255-4D5E-8F93-D4087012D0A2}" type="pres">
      <dgm:prSet presAssocID="{7F121FE8-EDAC-4A16-A495-3116A6309A8E}" presName="thickLine" presStyleLbl="alignNode1" presStyleIdx="7" presStyleCnt="12"/>
      <dgm:spPr/>
    </dgm:pt>
    <dgm:pt modelId="{76D7CB89-3420-46FD-95BA-41BC92696F02}" type="pres">
      <dgm:prSet presAssocID="{7F121FE8-EDAC-4A16-A495-3116A6309A8E}" presName="horz1" presStyleCnt="0"/>
      <dgm:spPr/>
    </dgm:pt>
    <dgm:pt modelId="{F26873A4-3EEC-421F-97E9-3C09543C7775}" type="pres">
      <dgm:prSet presAssocID="{7F121FE8-EDAC-4A16-A495-3116A6309A8E}" presName="tx1" presStyleLbl="revTx" presStyleIdx="7" presStyleCnt="12"/>
      <dgm:spPr/>
    </dgm:pt>
    <dgm:pt modelId="{80405912-0ADE-4691-8EF5-C7389555D63E}" type="pres">
      <dgm:prSet presAssocID="{7F121FE8-EDAC-4A16-A495-3116A6309A8E}" presName="vert1" presStyleCnt="0"/>
      <dgm:spPr/>
    </dgm:pt>
    <dgm:pt modelId="{5D730999-F8FD-4E62-9898-57F00C624C15}" type="pres">
      <dgm:prSet presAssocID="{01DD5B7E-D748-472E-BE7F-2E1198F18C12}" presName="thickLine" presStyleLbl="alignNode1" presStyleIdx="8" presStyleCnt="12"/>
      <dgm:spPr/>
    </dgm:pt>
    <dgm:pt modelId="{F2598EDA-0928-4156-8C2B-3ACC7BA88740}" type="pres">
      <dgm:prSet presAssocID="{01DD5B7E-D748-472E-BE7F-2E1198F18C12}" presName="horz1" presStyleCnt="0"/>
      <dgm:spPr/>
    </dgm:pt>
    <dgm:pt modelId="{C660CE18-BE7C-4D92-BCC4-7AD9B7F0A311}" type="pres">
      <dgm:prSet presAssocID="{01DD5B7E-D748-472E-BE7F-2E1198F18C12}" presName="tx1" presStyleLbl="revTx" presStyleIdx="8" presStyleCnt="12"/>
      <dgm:spPr/>
    </dgm:pt>
    <dgm:pt modelId="{188EFF64-BA85-4D8F-92DA-48BB091306AC}" type="pres">
      <dgm:prSet presAssocID="{01DD5B7E-D748-472E-BE7F-2E1198F18C12}" presName="vert1" presStyleCnt="0"/>
      <dgm:spPr/>
    </dgm:pt>
    <dgm:pt modelId="{1ED4A339-CDA0-4CA4-AC8F-2962AE9C456D}" type="pres">
      <dgm:prSet presAssocID="{8EEF85EB-A44C-4AD6-A120-BD421E6F5EAF}" presName="thickLine" presStyleLbl="alignNode1" presStyleIdx="9" presStyleCnt="12"/>
      <dgm:spPr/>
    </dgm:pt>
    <dgm:pt modelId="{90C34149-5245-48B8-B13D-F8AB305F6172}" type="pres">
      <dgm:prSet presAssocID="{8EEF85EB-A44C-4AD6-A120-BD421E6F5EAF}" presName="horz1" presStyleCnt="0"/>
      <dgm:spPr/>
    </dgm:pt>
    <dgm:pt modelId="{BB6C2634-11A4-48AD-AB0D-054831ADE015}" type="pres">
      <dgm:prSet presAssocID="{8EEF85EB-A44C-4AD6-A120-BD421E6F5EAF}" presName="tx1" presStyleLbl="revTx" presStyleIdx="9" presStyleCnt="12"/>
      <dgm:spPr/>
    </dgm:pt>
    <dgm:pt modelId="{9D7449AC-7184-4819-9E01-877A23A5B539}" type="pres">
      <dgm:prSet presAssocID="{8EEF85EB-A44C-4AD6-A120-BD421E6F5EAF}" presName="vert1" presStyleCnt="0"/>
      <dgm:spPr/>
    </dgm:pt>
    <dgm:pt modelId="{6BC64D71-CAA8-49C5-AD65-72EE0DBC193B}" type="pres">
      <dgm:prSet presAssocID="{9309A269-0B2F-4F3A-8963-A15C5759CA6E}" presName="thickLine" presStyleLbl="alignNode1" presStyleIdx="10" presStyleCnt="12"/>
      <dgm:spPr/>
    </dgm:pt>
    <dgm:pt modelId="{3DF80302-B0E1-431A-8179-02A9B65EE970}" type="pres">
      <dgm:prSet presAssocID="{9309A269-0B2F-4F3A-8963-A15C5759CA6E}" presName="horz1" presStyleCnt="0"/>
      <dgm:spPr/>
    </dgm:pt>
    <dgm:pt modelId="{0D1B8AA3-93C0-41D7-91ED-A8C93E84DA38}" type="pres">
      <dgm:prSet presAssocID="{9309A269-0B2F-4F3A-8963-A15C5759CA6E}" presName="tx1" presStyleLbl="revTx" presStyleIdx="10" presStyleCnt="12"/>
      <dgm:spPr/>
    </dgm:pt>
    <dgm:pt modelId="{2A18BEC7-CB16-4327-98A0-A3C8497DB332}" type="pres">
      <dgm:prSet presAssocID="{9309A269-0B2F-4F3A-8963-A15C5759CA6E}" presName="vert1" presStyleCnt="0"/>
      <dgm:spPr/>
    </dgm:pt>
    <dgm:pt modelId="{907CA349-6FCB-4057-9734-A9F1098BB119}" type="pres">
      <dgm:prSet presAssocID="{1EFD2C53-71AE-4BA6-900E-0D1146CBE5CB}" presName="thickLine" presStyleLbl="alignNode1" presStyleIdx="11" presStyleCnt="12"/>
      <dgm:spPr/>
    </dgm:pt>
    <dgm:pt modelId="{F799A07B-75DE-4D7F-B39F-8380560AE616}" type="pres">
      <dgm:prSet presAssocID="{1EFD2C53-71AE-4BA6-900E-0D1146CBE5CB}" presName="horz1" presStyleCnt="0"/>
      <dgm:spPr/>
    </dgm:pt>
    <dgm:pt modelId="{0ABCCB1D-C54D-4218-AE57-166393D7223C}" type="pres">
      <dgm:prSet presAssocID="{1EFD2C53-71AE-4BA6-900E-0D1146CBE5CB}" presName="tx1" presStyleLbl="revTx" presStyleIdx="11" presStyleCnt="12"/>
      <dgm:spPr/>
    </dgm:pt>
    <dgm:pt modelId="{A652B9FE-03F9-4D51-B8E3-C10215D61F5A}" type="pres">
      <dgm:prSet presAssocID="{1EFD2C53-71AE-4BA6-900E-0D1146CBE5CB}" presName="vert1" presStyleCnt="0"/>
      <dgm:spPr/>
    </dgm:pt>
  </dgm:ptLst>
  <dgm:cxnLst>
    <dgm:cxn modelId="{9C295B01-A92C-4DC8-B15A-AF01D8B618BF}" srcId="{6AE121BB-2815-47D7-A373-706ADDB1F8E6}" destId="{58F9EACE-9419-4D09-85E4-32358E5C91F8}" srcOrd="1" destOrd="0" parTransId="{B96F7202-AE89-4E29-B4A2-366C4E8E1E1D}" sibTransId="{4CB8E78A-8B40-46B4-BEBF-A340776A2EB3}"/>
    <dgm:cxn modelId="{49C50A02-E0CD-419E-874F-C64FB19D5E72}" type="presOf" srcId="{8EEF85EB-A44C-4AD6-A120-BD421E6F5EAF}" destId="{BB6C2634-11A4-48AD-AB0D-054831ADE015}" srcOrd="0" destOrd="0" presId="urn:microsoft.com/office/officeart/2008/layout/LinedList"/>
    <dgm:cxn modelId="{2E72F50F-DD91-4302-898D-46A6FD8B2AF3}" srcId="{6AE121BB-2815-47D7-A373-706ADDB1F8E6}" destId="{16CB13B1-BA01-4CC5-8EDD-1D9BD4F773C0}" srcOrd="3" destOrd="0" parTransId="{F5CB9D3E-7669-43BA-BF0E-2C21F46D305A}" sibTransId="{19070FE9-AFCB-4BBF-91F9-A9E6A5B9CC37}"/>
    <dgm:cxn modelId="{C80E2D5E-115C-477A-B8D8-FEFC8F26A655}" srcId="{6AE121BB-2815-47D7-A373-706ADDB1F8E6}" destId="{9309A269-0B2F-4F3A-8963-A15C5759CA6E}" srcOrd="10" destOrd="0" parTransId="{68AB1665-7A33-4303-85D9-36252EC8212E}" sibTransId="{52F53124-31D5-42FB-8F7E-10E3E5AD7AAC}"/>
    <dgm:cxn modelId="{DA075A41-474D-464C-8C2E-3F9916D52128}" type="presOf" srcId="{01DD5B7E-D748-472E-BE7F-2E1198F18C12}" destId="{C660CE18-BE7C-4D92-BCC4-7AD9B7F0A311}" srcOrd="0" destOrd="0" presId="urn:microsoft.com/office/officeart/2008/layout/LinedList"/>
    <dgm:cxn modelId="{A8D4B241-6970-4B16-A60D-1BBBDEB390FB}" type="presOf" srcId="{9309A269-0B2F-4F3A-8963-A15C5759CA6E}" destId="{0D1B8AA3-93C0-41D7-91ED-A8C93E84DA38}" srcOrd="0" destOrd="0" presId="urn:microsoft.com/office/officeart/2008/layout/LinedList"/>
    <dgm:cxn modelId="{BA6AD167-9873-4B8C-9693-AD5B9EF43C39}" type="presOf" srcId="{1EFD2C53-71AE-4BA6-900E-0D1146CBE5CB}" destId="{0ABCCB1D-C54D-4218-AE57-166393D7223C}" srcOrd="0" destOrd="0" presId="urn:microsoft.com/office/officeart/2008/layout/LinedList"/>
    <dgm:cxn modelId="{DF8F986C-F047-4124-821A-2ACCA0E40891}" srcId="{6AE121BB-2815-47D7-A373-706ADDB1F8E6}" destId="{B4C6D2FE-86C1-495D-B70B-411AA676C374}" srcOrd="4" destOrd="0" parTransId="{678B8C6E-5EF9-47FA-B1C9-5D95F764A176}" sibTransId="{178A243C-3460-442C-817C-4703215274B1}"/>
    <dgm:cxn modelId="{A670C56D-326D-40EB-9442-4BF1930D7511}" srcId="{6AE121BB-2815-47D7-A373-706ADDB1F8E6}" destId="{B546F0FC-8C13-4ACA-96FC-0BF72719DF20}" srcOrd="5" destOrd="0" parTransId="{C1D9616D-AF0D-48B5-9772-22366251D90F}" sibTransId="{617E641D-B3A4-4776-BE06-EC231925A2B4}"/>
    <dgm:cxn modelId="{0605E651-5EEA-41A4-9B1D-3C1B4F819E98}" type="presOf" srcId="{6AE121BB-2815-47D7-A373-706ADDB1F8E6}" destId="{4B235584-2532-4A11-A1F1-EC5A4CCDB11D}" srcOrd="0" destOrd="0" presId="urn:microsoft.com/office/officeart/2008/layout/LinedList"/>
    <dgm:cxn modelId="{37C79773-F4EC-4910-9DFB-D904664A00C4}" srcId="{6AE121BB-2815-47D7-A373-706ADDB1F8E6}" destId="{C8C02651-6A7C-4A34-9ECC-447A8127179D}" srcOrd="0" destOrd="0" parTransId="{DC2A6164-D495-42F3-B90D-C27DEAB27150}" sibTransId="{043968F9-CDCE-4882-B4AA-8A1E6ECC2F98}"/>
    <dgm:cxn modelId="{75A97F74-FDED-4A47-BD49-5C8DCEA4534C}" type="presOf" srcId="{B546F0FC-8C13-4ACA-96FC-0BF72719DF20}" destId="{9874419C-DC8F-4ACE-96BB-5CA96072168F}" srcOrd="0" destOrd="0" presId="urn:microsoft.com/office/officeart/2008/layout/LinedList"/>
    <dgm:cxn modelId="{47956276-3836-4C02-A57D-4BDE172431D8}" type="presOf" srcId="{7F121FE8-EDAC-4A16-A495-3116A6309A8E}" destId="{F26873A4-3EEC-421F-97E9-3C09543C7775}" srcOrd="0" destOrd="0" presId="urn:microsoft.com/office/officeart/2008/layout/LinedList"/>
    <dgm:cxn modelId="{CCB3FE56-DDFB-44D3-BC4D-0813D96BC00F}" type="presOf" srcId="{58F9EACE-9419-4D09-85E4-32358E5C91F8}" destId="{4E8FBE9D-00DC-46B7-856A-A03EB0F915F6}" srcOrd="0" destOrd="0" presId="urn:microsoft.com/office/officeart/2008/layout/LinedList"/>
    <dgm:cxn modelId="{8071CF83-135E-44A3-A82F-C51CCD0BC3AC}" srcId="{6AE121BB-2815-47D7-A373-706ADDB1F8E6}" destId="{225A86FA-713A-4915-BD8B-85E9B321E863}" srcOrd="2" destOrd="0" parTransId="{B22E54EF-9E0C-4C71-BD60-91595ADCE6B1}" sibTransId="{7F82EFD0-CE7E-4BCE-A157-A2A8D5B9DBC9}"/>
    <dgm:cxn modelId="{8697AF89-41FA-4839-BC39-5BC2D351182A}" type="presOf" srcId="{16CB13B1-BA01-4CC5-8EDD-1D9BD4F773C0}" destId="{DEA1AEE6-5C0F-402D-B56A-50FB995B9375}" srcOrd="0" destOrd="0" presId="urn:microsoft.com/office/officeart/2008/layout/LinedList"/>
    <dgm:cxn modelId="{292246B4-EABF-4BCF-A0D2-ADD2E353A0B6}" type="presOf" srcId="{8453E9E5-BE79-4B64-ADB7-823F232CD413}" destId="{952DC32F-B005-4FB9-90D1-E42A214C5618}" srcOrd="0" destOrd="0" presId="urn:microsoft.com/office/officeart/2008/layout/LinedList"/>
    <dgm:cxn modelId="{78A482BB-61FD-49C6-A154-F1889A78B8C9}" type="presOf" srcId="{B4C6D2FE-86C1-495D-B70B-411AA676C374}" destId="{F9710DBE-D54D-49A7-8108-6062D6EA7446}" srcOrd="0" destOrd="0" presId="urn:microsoft.com/office/officeart/2008/layout/LinedList"/>
    <dgm:cxn modelId="{119710C6-6B6F-4F3C-8F58-D381DC69DD8C}" srcId="{6AE121BB-2815-47D7-A373-706ADDB1F8E6}" destId="{01DD5B7E-D748-472E-BE7F-2E1198F18C12}" srcOrd="8" destOrd="0" parTransId="{ACEB0DF3-BD9A-4700-9C8D-FF71DA48A632}" sibTransId="{B6171CC9-A730-4CEF-9D45-581F8CD35E8A}"/>
    <dgm:cxn modelId="{9102B3C8-83F6-4C88-9D1F-F1BB2BAAE5E6}" type="presOf" srcId="{C8C02651-6A7C-4A34-9ECC-447A8127179D}" destId="{42F0369C-38BC-4F98-8DAC-55606237EC46}" srcOrd="0" destOrd="0" presId="urn:microsoft.com/office/officeart/2008/layout/LinedList"/>
    <dgm:cxn modelId="{8CC4AACF-7273-4E70-A858-59761D183BEA}" srcId="{6AE121BB-2815-47D7-A373-706ADDB1F8E6}" destId="{8453E9E5-BE79-4B64-ADB7-823F232CD413}" srcOrd="6" destOrd="0" parTransId="{B824FC51-E041-47DA-A00A-B698D00C6E9D}" sibTransId="{72B9BE34-CD41-4322-83BF-D4FFDE460630}"/>
    <dgm:cxn modelId="{1BA4D7E5-3043-4F27-8AC9-3CC083E781EE}" type="presOf" srcId="{225A86FA-713A-4915-BD8B-85E9B321E863}" destId="{109B88BB-3859-4399-8E09-40129A2AAA3A}" srcOrd="0" destOrd="0" presId="urn:microsoft.com/office/officeart/2008/layout/LinedList"/>
    <dgm:cxn modelId="{4D03A9EE-59A2-4835-B5C0-E54D17CF723F}" srcId="{6AE121BB-2815-47D7-A373-706ADDB1F8E6}" destId="{1EFD2C53-71AE-4BA6-900E-0D1146CBE5CB}" srcOrd="11" destOrd="0" parTransId="{E541265A-1D17-4C8E-B817-7999C8F98197}" sibTransId="{FB63859F-B4AA-4A14-B277-4749F8D769C0}"/>
    <dgm:cxn modelId="{5BC09DFC-DBAA-46BD-A5C5-E92CA71B9B74}" srcId="{6AE121BB-2815-47D7-A373-706ADDB1F8E6}" destId="{7F121FE8-EDAC-4A16-A495-3116A6309A8E}" srcOrd="7" destOrd="0" parTransId="{6F2607C2-99EF-4B15-B142-F36B6E57081D}" sibTransId="{BE483288-ECD9-4925-B121-6A93CD47CF2E}"/>
    <dgm:cxn modelId="{6AF4AAFD-4DCB-4ECC-9F11-BE26BC5BAAAF}" srcId="{6AE121BB-2815-47D7-A373-706ADDB1F8E6}" destId="{8EEF85EB-A44C-4AD6-A120-BD421E6F5EAF}" srcOrd="9" destOrd="0" parTransId="{19FA33D1-F7FB-4725-B536-7E971B99750B}" sibTransId="{C509A486-ED46-4521-BB88-C52EA3B658EA}"/>
    <dgm:cxn modelId="{4E8D4DF5-FFC4-44E7-A32C-7227EA2FAC0B}" type="presParOf" srcId="{4B235584-2532-4A11-A1F1-EC5A4CCDB11D}" destId="{9813F7EE-63B2-4EC5-9087-7F3B761D5FED}" srcOrd="0" destOrd="0" presId="urn:microsoft.com/office/officeart/2008/layout/LinedList"/>
    <dgm:cxn modelId="{5CFCC0B3-82C8-4340-BB2E-A19F7FBD9397}" type="presParOf" srcId="{4B235584-2532-4A11-A1F1-EC5A4CCDB11D}" destId="{B08B4D09-CF31-44A4-BEAE-B5734D9B0A61}" srcOrd="1" destOrd="0" presId="urn:microsoft.com/office/officeart/2008/layout/LinedList"/>
    <dgm:cxn modelId="{2BA6B708-A9F5-4812-B51B-D815B1D6C555}" type="presParOf" srcId="{B08B4D09-CF31-44A4-BEAE-B5734D9B0A61}" destId="{42F0369C-38BC-4F98-8DAC-55606237EC46}" srcOrd="0" destOrd="0" presId="urn:microsoft.com/office/officeart/2008/layout/LinedList"/>
    <dgm:cxn modelId="{1E4480BF-0B40-4DF2-B743-04C58B96648B}" type="presParOf" srcId="{B08B4D09-CF31-44A4-BEAE-B5734D9B0A61}" destId="{06FE2B8B-870F-4013-9EF2-15C79AD317C1}" srcOrd="1" destOrd="0" presId="urn:microsoft.com/office/officeart/2008/layout/LinedList"/>
    <dgm:cxn modelId="{69B40F96-796F-4F90-881C-4EDA57B11D8D}" type="presParOf" srcId="{4B235584-2532-4A11-A1F1-EC5A4CCDB11D}" destId="{6A641338-51B5-41A9-9F2B-D4A65B4B34C3}" srcOrd="2" destOrd="0" presId="urn:microsoft.com/office/officeart/2008/layout/LinedList"/>
    <dgm:cxn modelId="{AC268009-AE63-4B41-AF72-FAE1F164DBEE}" type="presParOf" srcId="{4B235584-2532-4A11-A1F1-EC5A4CCDB11D}" destId="{ED40B823-ADCB-4B28-977F-1D7F58BB81EF}" srcOrd="3" destOrd="0" presId="urn:microsoft.com/office/officeart/2008/layout/LinedList"/>
    <dgm:cxn modelId="{DF84EBF6-514B-4EB7-9F6F-6F998C61B6E4}" type="presParOf" srcId="{ED40B823-ADCB-4B28-977F-1D7F58BB81EF}" destId="{4E8FBE9D-00DC-46B7-856A-A03EB0F915F6}" srcOrd="0" destOrd="0" presId="urn:microsoft.com/office/officeart/2008/layout/LinedList"/>
    <dgm:cxn modelId="{5EB98C72-7C70-47B0-86D9-D203EB43EE1A}" type="presParOf" srcId="{ED40B823-ADCB-4B28-977F-1D7F58BB81EF}" destId="{4096D6F8-6D7C-46BC-A7B6-234EF03EEA0A}" srcOrd="1" destOrd="0" presId="urn:microsoft.com/office/officeart/2008/layout/LinedList"/>
    <dgm:cxn modelId="{CFABFB5D-83DD-4053-9C93-0CEC06EB0753}" type="presParOf" srcId="{4B235584-2532-4A11-A1F1-EC5A4CCDB11D}" destId="{7C39EE8B-083B-4551-984B-EA481E72086D}" srcOrd="4" destOrd="0" presId="urn:microsoft.com/office/officeart/2008/layout/LinedList"/>
    <dgm:cxn modelId="{CA73C3B6-C111-4AE8-A8C6-224980F44596}" type="presParOf" srcId="{4B235584-2532-4A11-A1F1-EC5A4CCDB11D}" destId="{94DDF833-4A82-4D17-8FF5-64937D593870}" srcOrd="5" destOrd="0" presId="urn:microsoft.com/office/officeart/2008/layout/LinedList"/>
    <dgm:cxn modelId="{3A4C9DC3-4D35-40F5-B0B2-269A7C47779B}" type="presParOf" srcId="{94DDF833-4A82-4D17-8FF5-64937D593870}" destId="{109B88BB-3859-4399-8E09-40129A2AAA3A}" srcOrd="0" destOrd="0" presId="urn:microsoft.com/office/officeart/2008/layout/LinedList"/>
    <dgm:cxn modelId="{3BACBEA3-897D-43DB-8581-B9FF09D9EB25}" type="presParOf" srcId="{94DDF833-4A82-4D17-8FF5-64937D593870}" destId="{53DD5ECF-49D2-44A9-92D7-0E6803182EB6}" srcOrd="1" destOrd="0" presId="urn:microsoft.com/office/officeart/2008/layout/LinedList"/>
    <dgm:cxn modelId="{E8C84896-AFEA-4EE6-ACA7-80C2220A5ABC}" type="presParOf" srcId="{4B235584-2532-4A11-A1F1-EC5A4CCDB11D}" destId="{80F7AB9C-9906-47DE-8C4E-4C48D69867D7}" srcOrd="6" destOrd="0" presId="urn:microsoft.com/office/officeart/2008/layout/LinedList"/>
    <dgm:cxn modelId="{F4C8BDA9-1306-4B32-A804-A57F6EF0EA5B}" type="presParOf" srcId="{4B235584-2532-4A11-A1F1-EC5A4CCDB11D}" destId="{8A378DC3-471B-4B96-B553-525F7DB280F2}" srcOrd="7" destOrd="0" presId="urn:microsoft.com/office/officeart/2008/layout/LinedList"/>
    <dgm:cxn modelId="{866A9F6A-5EF6-4DF6-B278-D0395172A11D}" type="presParOf" srcId="{8A378DC3-471B-4B96-B553-525F7DB280F2}" destId="{DEA1AEE6-5C0F-402D-B56A-50FB995B9375}" srcOrd="0" destOrd="0" presId="urn:microsoft.com/office/officeart/2008/layout/LinedList"/>
    <dgm:cxn modelId="{A8A4A956-B362-46A3-A451-5B0DA463CB35}" type="presParOf" srcId="{8A378DC3-471B-4B96-B553-525F7DB280F2}" destId="{022096DB-885B-4FF2-903E-03055F07702C}" srcOrd="1" destOrd="0" presId="urn:microsoft.com/office/officeart/2008/layout/LinedList"/>
    <dgm:cxn modelId="{3160A183-E447-46F6-AC17-6BCD47A5439F}" type="presParOf" srcId="{4B235584-2532-4A11-A1F1-EC5A4CCDB11D}" destId="{41348730-1321-4EFA-8A2D-605CF8F26EBC}" srcOrd="8" destOrd="0" presId="urn:microsoft.com/office/officeart/2008/layout/LinedList"/>
    <dgm:cxn modelId="{A84BBE07-4275-43D1-80A9-E64FDB3FDEEC}" type="presParOf" srcId="{4B235584-2532-4A11-A1F1-EC5A4CCDB11D}" destId="{A30AAC83-9EE7-4849-B653-DF68A5E240F7}" srcOrd="9" destOrd="0" presId="urn:microsoft.com/office/officeart/2008/layout/LinedList"/>
    <dgm:cxn modelId="{B78F51FE-4010-4340-94F3-ACC70C4EF892}" type="presParOf" srcId="{A30AAC83-9EE7-4849-B653-DF68A5E240F7}" destId="{F9710DBE-D54D-49A7-8108-6062D6EA7446}" srcOrd="0" destOrd="0" presId="urn:microsoft.com/office/officeart/2008/layout/LinedList"/>
    <dgm:cxn modelId="{6A2AC906-5810-4F9D-B9D8-F47787E00B06}" type="presParOf" srcId="{A30AAC83-9EE7-4849-B653-DF68A5E240F7}" destId="{A1921E37-A0DF-4951-B1E8-98EF979C6F99}" srcOrd="1" destOrd="0" presId="urn:microsoft.com/office/officeart/2008/layout/LinedList"/>
    <dgm:cxn modelId="{5DA58181-54FE-4C47-8BD3-F54A7FBB014D}" type="presParOf" srcId="{4B235584-2532-4A11-A1F1-EC5A4CCDB11D}" destId="{D0E878D9-D98D-40B2-9A97-C056AA8F0147}" srcOrd="10" destOrd="0" presId="urn:microsoft.com/office/officeart/2008/layout/LinedList"/>
    <dgm:cxn modelId="{8403C62D-4F65-4644-BE35-A52C6036EA9E}" type="presParOf" srcId="{4B235584-2532-4A11-A1F1-EC5A4CCDB11D}" destId="{645829C7-43C1-4962-9EC6-F5B5A7B4C580}" srcOrd="11" destOrd="0" presId="urn:microsoft.com/office/officeart/2008/layout/LinedList"/>
    <dgm:cxn modelId="{F165362B-4685-4067-BCE6-D5BF6CBE6D75}" type="presParOf" srcId="{645829C7-43C1-4962-9EC6-F5B5A7B4C580}" destId="{9874419C-DC8F-4ACE-96BB-5CA96072168F}" srcOrd="0" destOrd="0" presId="urn:microsoft.com/office/officeart/2008/layout/LinedList"/>
    <dgm:cxn modelId="{ECAF4BED-C4F8-4F96-B35C-A376CF1AA84B}" type="presParOf" srcId="{645829C7-43C1-4962-9EC6-F5B5A7B4C580}" destId="{A265AB13-74DE-4A73-B451-127540D90F38}" srcOrd="1" destOrd="0" presId="urn:microsoft.com/office/officeart/2008/layout/LinedList"/>
    <dgm:cxn modelId="{C06DA6DE-2274-4584-8748-91902162E251}" type="presParOf" srcId="{4B235584-2532-4A11-A1F1-EC5A4CCDB11D}" destId="{14AE67E2-D23A-4F10-A0F0-5FD6CE79D9FE}" srcOrd="12" destOrd="0" presId="urn:microsoft.com/office/officeart/2008/layout/LinedList"/>
    <dgm:cxn modelId="{FD84D991-301E-46C8-BB9C-FDF6FADF708C}" type="presParOf" srcId="{4B235584-2532-4A11-A1F1-EC5A4CCDB11D}" destId="{2E1A1E64-D607-4744-9A68-F37B74A01FA0}" srcOrd="13" destOrd="0" presId="urn:microsoft.com/office/officeart/2008/layout/LinedList"/>
    <dgm:cxn modelId="{96AC9F0C-648C-465D-BEDC-BFCD886EA603}" type="presParOf" srcId="{2E1A1E64-D607-4744-9A68-F37B74A01FA0}" destId="{952DC32F-B005-4FB9-90D1-E42A214C5618}" srcOrd="0" destOrd="0" presId="urn:microsoft.com/office/officeart/2008/layout/LinedList"/>
    <dgm:cxn modelId="{EFE2A9C6-B84A-412F-8A3E-7D18023A7E47}" type="presParOf" srcId="{2E1A1E64-D607-4744-9A68-F37B74A01FA0}" destId="{1D31CD0C-130C-44E1-BB72-26338E7FB534}" srcOrd="1" destOrd="0" presId="urn:microsoft.com/office/officeart/2008/layout/LinedList"/>
    <dgm:cxn modelId="{87332F86-B61D-4235-942A-CE73852FC41C}" type="presParOf" srcId="{4B235584-2532-4A11-A1F1-EC5A4CCDB11D}" destId="{C62A4BBA-2255-4D5E-8F93-D4087012D0A2}" srcOrd="14" destOrd="0" presId="urn:microsoft.com/office/officeart/2008/layout/LinedList"/>
    <dgm:cxn modelId="{4BC201C8-911D-4DDE-A8C9-B5C6D8084888}" type="presParOf" srcId="{4B235584-2532-4A11-A1F1-EC5A4CCDB11D}" destId="{76D7CB89-3420-46FD-95BA-41BC92696F02}" srcOrd="15" destOrd="0" presId="urn:microsoft.com/office/officeart/2008/layout/LinedList"/>
    <dgm:cxn modelId="{6C4862BE-1935-4591-94DC-F9EB6ADAE5DF}" type="presParOf" srcId="{76D7CB89-3420-46FD-95BA-41BC92696F02}" destId="{F26873A4-3EEC-421F-97E9-3C09543C7775}" srcOrd="0" destOrd="0" presId="urn:microsoft.com/office/officeart/2008/layout/LinedList"/>
    <dgm:cxn modelId="{2E853911-716A-4911-A532-513DE40398D6}" type="presParOf" srcId="{76D7CB89-3420-46FD-95BA-41BC92696F02}" destId="{80405912-0ADE-4691-8EF5-C7389555D63E}" srcOrd="1" destOrd="0" presId="urn:microsoft.com/office/officeart/2008/layout/LinedList"/>
    <dgm:cxn modelId="{639E988F-BFA6-4FF7-9558-20F9C5836587}" type="presParOf" srcId="{4B235584-2532-4A11-A1F1-EC5A4CCDB11D}" destId="{5D730999-F8FD-4E62-9898-57F00C624C15}" srcOrd="16" destOrd="0" presId="urn:microsoft.com/office/officeart/2008/layout/LinedList"/>
    <dgm:cxn modelId="{B1E62F4A-3E64-4F5C-8DFA-BE665056EAFA}" type="presParOf" srcId="{4B235584-2532-4A11-A1F1-EC5A4CCDB11D}" destId="{F2598EDA-0928-4156-8C2B-3ACC7BA88740}" srcOrd="17" destOrd="0" presId="urn:microsoft.com/office/officeart/2008/layout/LinedList"/>
    <dgm:cxn modelId="{F9A5562B-1377-4A1C-8BB1-94DBC0105340}" type="presParOf" srcId="{F2598EDA-0928-4156-8C2B-3ACC7BA88740}" destId="{C660CE18-BE7C-4D92-BCC4-7AD9B7F0A311}" srcOrd="0" destOrd="0" presId="urn:microsoft.com/office/officeart/2008/layout/LinedList"/>
    <dgm:cxn modelId="{B893EF69-C7DA-45F8-A903-439E7FC29D18}" type="presParOf" srcId="{F2598EDA-0928-4156-8C2B-3ACC7BA88740}" destId="{188EFF64-BA85-4D8F-92DA-48BB091306AC}" srcOrd="1" destOrd="0" presId="urn:microsoft.com/office/officeart/2008/layout/LinedList"/>
    <dgm:cxn modelId="{9D01FB2A-7377-4C82-9A5D-894978C279B4}" type="presParOf" srcId="{4B235584-2532-4A11-A1F1-EC5A4CCDB11D}" destId="{1ED4A339-CDA0-4CA4-AC8F-2962AE9C456D}" srcOrd="18" destOrd="0" presId="urn:microsoft.com/office/officeart/2008/layout/LinedList"/>
    <dgm:cxn modelId="{8B63BBF6-157E-496A-990F-607871BF8BED}" type="presParOf" srcId="{4B235584-2532-4A11-A1F1-EC5A4CCDB11D}" destId="{90C34149-5245-48B8-B13D-F8AB305F6172}" srcOrd="19" destOrd="0" presId="urn:microsoft.com/office/officeart/2008/layout/LinedList"/>
    <dgm:cxn modelId="{72DA7725-A9A4-4B35-8558-551676D657FF}" type="presParOf" srcId="{90C34149-5245-48B8-B13D-F8AB305F6172}" destId="{BB6C2634-11A4-48AD-AB0D-054831ADE015}" srcOrd="0" destOrd="0" presId="urn:microsoft.com/office/officeart/2008/layout/LinedList"/>
    <dgm:cxn modelId="{A0B06F8D-58C1-45CA-A124-393E08F5579D}" type="presParOf" srcId="{90C34149-5245-48B8-B13D-F8AB305F6172}" destId="{9D7449AC-7184-4819-9E01-877A23A5B539}" srcOrd="1" destOrd="0" presId="urn:microsoft.com/office/officeart/2008/layout/LinedList"/>
    <dgm:cxn modelId="{AC03B89B-CA08-4EFF-A5F3-60A3218CE9A7}" type="presParOf" srcId="{4B235584-2532-4A11-A1F1-EC5A4CCDB11D}" destId="{6BC64D71-CAA8-49C5-AD65-72EE0DBC193B}" srcOrd="20" destOrd="0" presId="urn:microsoft.com/office/officeart/2008/layout/LinedList"/>
    <dgm:cxn modelId="{7E7E007B-C710-4B75-9AF4-EE4B40D94D16}" type="presParOf" srcId="{4B235584-2532-4A11-A1F1-EC5A4CCDB11D}" destId="{3DF80302-B0E1-431A-8179-02A9B65EE970}" srcOrd="21" destOrd="0" presId="urn:microsoft.com/office/officeart/2008/layout/LinedList"/>
    <dgm:cxn modelId="{0177ED92-D691-4C7C-81C6-ADD96CF49DDD}" type="presParOf" srcId="{3DF80302-B0E1-431A-8179-02A9B65EE970}" destId="{0D1B8AA3-93C0-41D7-91ED-A8C93E84DA38}" srcOrd="0" destOrd="0" presId="urn:microsoft.com/office/officeart/2008/layout/LinedList"/>
    <dgm:cxn modelId="{F82BE983-E55C-4CE7-9297-53925439168A}" type="presParOf" srcId="{3DF80302-B0E1-431A-8179-02A9B65EE970}" destId="{2A18BEC7-CB16-4327-98A0-A3C8497DB332}" srcOrd="1" destOrd="0" presId="urn:microsoft.com/office/officeart/2008/layout/LinedList"/>
    <dgm:cxn modelId="{A726451C-D1F2-42F3-B189-B5112868A6D2}" type="presParOf" srcId="{4B235584-2532-4A11-A1F1-EC5A4CCDB11D}" destId="{907CA349-6FCB-4057-9734-A9F1098BB119}" srcOrd="22" destOrd="0" presId="urn:microsoft.com/office/officeart/2008/layout/LinedList"/>
    <dgm:cxn modelId="{F5796AAF-84DB-4376-8682-EA1B84A51566}" type="presParOf" srcId="{4B235584-2532-4A11-A1F1-EC5A4CCDB11D}" destId="{F799A07B-75DE-4D7F-B39F-8380560AE616}" srcOrd="23" destOrd="0" presId="urn:microsoft.com/office/officeart/2008/layout/LinedList"/>
    <dgm:cxn modelId="{C8DFF69C-8AB9-4CBF-8F68-940B048DADCB}" type="presParOf" srcId="{F799A07B-75DE-4D7F-B39F-8380560AE616}" destId="{0ABCCB1D-C54D-4218-AE57-166393D7223C}" srcOrd="0" destOrd="0" presId="urn:microsoft.com/office/officeart/2008/layout/LinedList"/>
    <dgm:cxn modelId="{9AB64865-CF6C-4B0C-8EBB-BB1F42A7B872}" type="presParOf" srcId="{F799A07B-75DE-4D7F-B39F-8380560AE616}" destId="{A652B9FE-03F9-4D51-B8E3-C10215D61F5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AE121BB-2815-47D7-A373-706ADDB1F8E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F7B95E1-400C-4C40-A8EF-473C4DDE0D37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Sporządzanie dokumentacji związanej z umowami</a:t>
          </a:r>
          <a:endParaRPr lang="pl-PL" dirty="0"/>
        </a:p>
      </dgm:t>
    </dgm:pt>
    <dgm:pt modelId="{34D11652-347D-444B-8389-CB38673C733E}" type="parTrans" cxnId="{9E7EC13A-12B0-491D-B4A1-FA5D5F848ABD}">
      <dgm:prSet/>
      <dgm:spPr/>
      <dgm:t>
        <a:bodyPr/>
        <a:lstStyle/>
        <a:p>
          <a:endParaRPr lang="pl-PL"/>
        </a:p>
      </dgm:t>
    </dgm:pt>
    <dgm:pt modelId="{47469B6C-688F-4072-BAE9-5626C92FF388}" type="sibTrans" cxnId="{9E7EC13A-12B0-491D-B4A1-FA5D5F848ABD}">
      <dgm:prSet/>
      <dgm:spPr/>
      <dgm:t>
        <a:bodyPr/>
        <a:lstStyle/>
        <a:p>
          <a:endParaRPr lang="pl-PL"/>
        </a:p>
      </dgm:t>
    </dgm:pt>
    <dgm:pt modelId="{811D11A1-B3D9-4E39-8493-CDF5FF2043A8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Sporządzanie dokumentacji związanej z listą płac</a:t>
          </a:r>
        </a:p>
      </dgm:t>
    </dgm:pt>
    <dgm:pt modelId="{DDBB5271-9776-460D-A6EE-E62A68EA19A9}" type="parTrans" cxnId="{4B42B99A-32DA-47A9-A765-1C375A6CB453}">
      <dgm:prSet/>
      <dgm:spPr/>
      <dgm:t>
        <a:bodyPr/>
        <a:lstStyle/>
        <a:p>
          <a:endParaRPr lang="pl-PL"/>
        </a:p>
      </dgm:t>
    </dgm:pt>
    <dgm:pt modelId="{FAFCA3DF-235D-4B8B-89E6-D0E666E81B96}" type="sibTrans" cxnId="{4B42B99A-32DA-47A9-A765-1C375A6CB453}">
      <dgm:prSet/>
      <dgm:spPr/>
      <dgm:t>
        <a:bodyPr/>
        <a:lstStyle/>
        <a:p>
          <a:endParaRPr lang="pl-PL"/>
        </a:p>
      </dgm:t>
    </dgm:pt>
    <dgm:pt modelId="{4242C904-9C15-4167-93E8-3631CCDD473D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Zarządzanie procesami rekrutacyjnymi</a:t>
          </a:r>
        </a:p>
      </dgm:t>
    </dgm:pt>
    <dgm:pt modelId="{DFC1BF77-6705-476A-AA9A-BBABE2279685}" type="parTrans" cxnId="{B9612D47-1987-4F66-A19F-E1E5C489A37A}">
      <dgm:prSet/>
      <dgm:spPr/>
      <dgm:t>
        <a:bodyPr/>
        <a:lstStyle/>
        <a:p>
          <a:endParaRPr lang="pl-PL"/>
        </a:p>
      </dgm:t>
    </dgm:pt>
    <dgm:pt modelId="{34CA90F8-9919-4261-AACC-8A7FF07A0A21}" type="sibTrans" cxnId="{B9612D47-1987-4F66-A19F-E1E5C489A37A}">
      <dgm:prSet/>
      <dgm:spPr/>
      <dgm:t>
        <a:bodyPr/>
        <a:lstStyle/>
        <a:p>
          <a:endParaRPr lang="pl-PL"/>
        </a:p>
      </dgm:t>
    </dgm:pt>
    <dgm:pt modelId="{2D3B2C2B-34BB-4233-A414-C83777CB098F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Zbieranie danych personalnych</a:t>
          </a:r>
        </a:p>
      </dgm:t>
    </dgm:pt>
    <dgm:pt modelId="{42F5F8A7-00C3-40B4-ADF9-5005BA1D2D0D}" type="parTrans" cxnId="{133C843F-766A-49B6-BB73-CEA9D6432BA1}">
      <dgm:prSet/>
      <dgm:spPr/>
      <dgm:t>
        <a:bodyPr/>
        <a:lstStyle/>
        <a:p>
          <a:endParaRPr lang="pl-PL"/>
        </a:p>
      </dgm:t>
    </dgm:pt>
    <dgm:pt modelId="{EB147B86-BED0-4FFF-9E99-2723515AB51C}" type="sibTrans" cxnId="{133C843F-766A-49B6-BB73-CEA9D6432BA1}">
      <dgm:prSet/>
      <dgm:spPr/>
      <dgm:t>
        <a:bodyPr/>
        <a:lstStyle/>
        <a:p>
          <a:endParaRPr lang="pl-PL"/>
        </a:p>
      </dgm:t>
    </dgm:pt>
    <dgm:pt modelId="{06AB99ED-65B0-460C-850A-9BDCC8128EAC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Ewidencja czasu pracy</a:t>
          </a:r>
          <a:endParaRPr lang="pl-PL" dirty="0">
            <a:cs typeface="Calibri" panose="020F0502020204030204"/>
          </a:endParaRPr>
        </a:p>
      </dgm:t>
    </dgm:pt>
    <dgm:pt modelId="{ADBFE7C6-8219-402C-86ED-CF796E4325D3}" type="parTrans" cxnId="{6C0682B0-7348-4A72-B0CD-5BAE8BE7B336}">
      <dgm:prSet/>
      <dgm:spPr/>
      <dgm:t>
        <a:bodyPr/>
        <a:lstStyle/>
        <a:p>
          <a:endParaRPr lang="pl-PL"/>
        </a:p>
      </dgm:t>
    </dgm:pt>
    <dgm:pt modelId="{2DFD6F9A-BD53-4B70-8AF3-381274C58642}" type="sibTrans" cxnId="{6C0682B0-7348-4A72-B0CD-5BAE8BE7B336}">
      <dgm:prSet/>
      <dgm:spPr/>
      <dgm:t>
        <a:bodyPr/>
        <a:lstStyle/>
        <a:p>
          <a:endParaRPr lang="pl-PL"/>
        </a:p>
      </dgm:t>
    </dgm:pt>
    <dgm:pt modelId="{EED01AA9-DFF4-4277-B142-D9687696ECE7}">
      <dgm:prSet/>
      <dgm:spPr/>
      <dgm:t>
        <a:bodyPr/>
        <a:lstStyle/>
        <a:p>
          <a:r>
            <a:rPr lang="pl-PL">
              <a:ea typeface="+mn-lt"/>
              <a:cs typeface="+mn-lt"/>
            </a:rPr>
            <a:t>Kontrola zwolnień lekarskich, urlopów, nadgodzin i delegacji,</a:t>
          </a:r>
          <a:endParaRPr lang="pl-PL" dirty="0">
            <a:cs typeface="Calibri" panose="020F0502020204030204"/>
          </a:endParaRPr>
        </a:p>
      </dgm:t>
    </dgm:pt>
    <dgm:pt modelId="{C5B43D8C-A79F-44F6-8EAB-836314FF67B7}" type="parTrans" cxnId="{DAC4765B-EF90-4743-B298-07B1ADB0551D}">
      <dgm:prSet/>
      <dgm:spPr/>
      <dgm:t>
        <a:bodyPr/>
        <a:lstStyle/>
        <a:p>
          <a:endParaRPr lang="pl-PL"/>
        </a:p>
      </dgm:t>
    </dgm:pt>
    <dgm:pt modelId="{133656BE-1972-4124-AEA7-F3DBF88FB377}" type="sibTrans" cxnId="{DAC4765B-EF90-4743-B298-07B1ADB0551D}">
      <dgm:prSet/>
      <dgm:spPr/>
      <dgm:t>
        <a:bodyPr/>
        <a:lstStyle/>
        <a:p>
          <a:endParaRPr lang="pl-PL"/>
        </a:p>
      </dgm:t>
    </dgm:pt>
    <dgm:pt modelId="{DC8027FE-E069-4169-84F3-652535E04579}">
      <dgm:prSet/>
      <dgm:spPr/>
      <dgm:t>
        <a:bodyPr/>
        <a:lstStyle/>
        <a:p>
          <a:r>
            <a:rPr lang="pl-PL">
              <a:ea typeface="+mn-lt"/>
              <a:cs typeface="+mn-lt"/>
            </a:rPr>
            <a:t>Wydanie skierowania na badania pracownicze,</a:t>
          </a:r>
          <a:endParaRPr lang="pl-PL" dirty="0">
            <a:ea typeface="+mn-lt"/>
            <a:cs typeface="+mn-lt"/>
          </a:endParaRPr>
        </a:p>
      </dgm:t>
    </dgm:pt>
    <dgm:pt modelId="{5A01F26F-4F73-4A5C-922F-91D27D3201E9}" type="parTrans" cxnId="{FCD3BD42-6CFB-4BE1-97BB-312BA0B0A28B}">
      <dgm:prSet/>
      <dgm:spPr/>
      <dgm:t>
        <a:bodyPr/>
        <a:lstStyle/>
        <a:p>
          <a:endParaRPr lang="pl-PL"/>
        </a:p>
      </dgm:t>
    </dgm:pt>
    <dgm:pt modelId="{37CEBA02-A76D-4375-8F27-85DDA9FF193F}" type="sibTrans" cxnId="{FCD3BD42-6CFB-4BE1-97BB-312BA0B0A28B}">
      <dgm:prSet/>
      <dgm:spPr/>
      <dgm:t>
        <a:bodyPr/>
        <a:lstStyle/>
        <a:p>
          <a:endParaRPr lang="pl-PL"/>
        </a:p>
      </dgm:t>
    </dgm:pt>
    <dgm:pt modelId="{A96B9A2A-0E2C-4D30-BAA1-3B9AAC9F05AE}">
      <dgm:prSet/>
      <dgm:spPr/>
      <dgm:t>
        <a:bodyPr/>
        <a:lstStyle/>
        <a:p>
          <a:r>
            <a:rPr lang="pl-PL">
              <a:ea typeface="+mn-lt"/>
              <a:cs typeface="+mn-lt"/>
            </a:rPr>
            <a:t>Organizacja szkoleń z zakresu bezpieczeństwa i higieny pracy,</a:t>
          </a:r>
          <a:endParaRPr lang="pl-PL" dirty="0">
            <a:ea typeface="+mn-lt"/>
            <a:cs typeface="+mn-lt"/>
          </a:endParaRPr>
        </a:p>
      </dgm:t>
    </dgm:pt>
    <dgm:pt modelId="{D966A815-2ECA-4FD5-8EBB-194D3537C1BF}" type="parTrans" cxnId="{8F871669-45B4-4DB4-9297-F5A46C1C1B12}">
      <dgm:prSet/>
      <dgm:spPr/>
      <dgm:t>
        <a:bodyPr/>
        <a:lstStyle/>
        <a:p>
          <a:endParaRPr lang="pl-PL"/>
        </a:p>
      </dgm:t>
    </dgm:pt>
    <dgm:pt modelId="{FFC82225-4182-40FD-8875-47F8D39D2474}" type="sibTrans" cxnId="{8F871669-45B4-4DB4-9297-F5A46C1C1B12}">
      <dgm:prSet/>
      <dgm:spPr/>
      <dgm:t>
        <a:bodyPr/>
        <a:lstStyle/>
        <a:p>
          <a:endParaRPr lang="pl-PL"/>
        </a:p>
      </dgm:t>
    </dgm:pt>
    <dgm:pt modelId="{730829F8-9B72-426D-9BDB-B9AE5A2C4A2F}">
      <dgm:prSet/>
      <dgm:spPr/>
      <dgm:t>
        <a:bodyPr/>
        <a:lstStyle/>
        <a:p>
          <a:r>
            <a:rPr lang="pl-PL">
              <a:ea typeface="+mn-lt"/>
              <a:cs typeface="+mn-lt"/>
            </a:rPr>
            <a:t>Współpraca z instytucjami,</a:t>
          </a:r>
          <a:endParaRPr lang="pl-PL" dirty="0">
            <a:ea typeface="+mn-lt"/>
            <a:cs typeface="+mn-lt"/>
          </a:endParaRPr>
        </a:p>
      </dgm:t>
    </dgm:pt>
    <dgm:pt modelId="{2E359444-41D2-4B79-B3CA-93E81D8579B4}" type="parTrans" cxnId="{74CDF2C3-16F8-4F38-A91A-3FEFCBB4FA5B}">
      <dgm:prSet/>
      <dgm:spPr/>
      <dgm:t>
        <a:bodyPr/>
        <a:lstStyle/>
        <a:p>
          <a:endParaRPr lang="pl-PL"/>
        </a:p>
      </dgm:t>
    </dgm:pt>
    <dgm:pt modelId="{5CDB67BD-6573-4003-A182-FCB2800C4667}" type="sibTrans" cxnId="{74CDF2C3-16F8-4F38-A91A-3FEFCBB4FA5B}">
      <dgm:prSet/>
      <dgm:spPr/>
      <dgm:t>
        <a:bodyPr/>
        <a:lstStyle/>
        <a:p>
          <a:endParaRPr lang="pl-PL"/>
        </a:p>
      </dgm:t>
    </dgm:pt>
    <dgm:pt modelId="{7B0196B1-6B52-48A0-9067-01BF9197F07D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Zgłaszanie pracowników i zleceniobiorców do ubezpieczeń</a:t>
          </a:r>
          <a:endParaRPr lang="pl-PL" dirty="0">
            <a:cs typeface="Calibri" panose="020F0502020204030204"/>
          </a:endParaRPr>
        </a:p>
      </dgm:t>
    </dgm:pt>
    <dgm:pt modelId="{7622ED60-33D7-4807-A584-50FEDD1DBAF9}" type="parTrans" cxnId="{3BF65D62-FE6E-4BF4-9A74-79F31290E214}">
      <dgm:prSet/>
      <dgm:spPr/>
      <dgm:t>
        <a:bodyPr/>
        <a:lstStyle/>
        <a:p>
          <a:endParaRPr lang="pl-PL"/>
        </a:p>
      </dgm:t>
    </dgm:pt>
    <dgm:pt modelId="{A89C32D0-518A-4795-A28F-6198DF42B057}" type="sibTrans" cxnId="{3BF65D62-FE6E-4BF4-9A74-79F31290E214}">
      <dgm:prSet/>
      <dgm:spPr/>
      <dgm:t>
        <a:bodyPr/>
        <a:lstStyle/>
        <a:p>
          <a:endParaRPr lang="pl-PL"/>
        </a:p>
      </dgm:t>
    </dgm:pt>
    <dgm:pt modelId="{0DFAFC68-F467-4778-BEDA-B2468F197542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Opracowanie procesu technologicznego</a:t>
          </a:r>
          <a:endParaRPr lang="pl-PL" dirty="0">
            <a:cs typeface="Calibri" panose="020F0502020204030204"/>
          </a:endParaRPr>
        </a:p>
      </dgm:t>
    </dgm:pt>
    <dgm:pt modelId="{55A81EB5-8E32-4D41-A87A-FD527476D45B}" type="parTrans" cxnId="{AEB4A2C6-8EEC-4F79-913B-D661694D8BEA}">
      <dgm:prSet/>
      <dgm:spPr/>
      <dgm:t>
        <a:bodyPr/>
        <a:lstStyle/>
        <a:p>
          <a:endParaRPr lang="pl-PL"/>
        </a:p>
      </dgm:t>
    </dgm:pt>
    <dgm:pt modelId="{434F7808-822C-4060-91D3-25E41327BE7C}" type="sibTrans" cxnId="{AEB4A2C6-8EEC-4F79-913B-D661694D8BEA}">
      <dgm:prSet/>
      <dgm:spPr/>
      <dgm:t>
        <a:bodyPr/>
        <a:lstStyle/>
        <a:p>
          <a:endParaRPr lang="pl-PL"/>
        </a:p>
      </dgm:t>
    </dgm:pt>
    <dgm:pt modelId="{DC7ED377-F645-4E7F-95DD-AC18C45604F8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Wdrażanie najnowszych rozwiązań technologicznych</a:t>
          </a:r>
          <a:endParaRPr lang="pl-PL" dirty="0">
            <a:cs typeface="Calibri"/>
          </a:endParaRPr>
        </a:p>
      </dgm:t>
    </dgm:pt>
    <dgm:pt modelId="{70920CA5-897A-459F-BB79-EE917F3BFA7D}" type="parTrans" cxnId="{599F77A9-8419-4BCC-A9FC-8FD8B291B662}">
      <dgm:prSet/>
      <dgm:spPr/>
      <dgm:t>
        <a:bodyPr/>
        <a:lstStyle/>
        <a:p>
          <a:endParaRPr lang="pl-PL"/>
        </a:p>
      </dgm:t>
    </dgm:pt>
    <dgm:pt modelId="{A993DE44-A46A-48B9-9938-0CE7FD3FCC2D}" type="sibTrans" cxnId="{599F77A9-8419-4BCC-A9FC-8FD8B291B662}">
      <dgm:prSet/>
      <dgm:spPr/>
      <dgm:t>
        <a:bodyPr/>
        <a:lstStyle/>
        <a:p>
          <a:endParaRPr lang="pl-PL"/>
        </a:p>
      </dgm:t>
    </dgm:pt>
    <dgm:pt modelId="{6B9E7E4C-41BB-4667-AB67-7DE1ADBDB6A8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Zarządzanie procesem technologicznym w całym cyklu jego życia</a:t>
          </a:r>
          <a:endParaRPr lang="pl-PL" dirty="0">
            <a:cs typeface="Calibri"/>
          </a:endParaRPr>
        </a:p>
      </dgm:t>
    </dgm:pt>
    <dgm:pt modelId="{2FA6498F-33AE-410F-BF7C-C417ECD083D5}" type="parTrans" cxnId="{FC9FB03B-C282-4ACE-B435-7B84D6A69396}">
      <dgm:prSet/>
      <dgm:spPr/>
      <dgm:t>
        <a:bodyPr/>
        <a:lstStyle/>
        <a:p>
          <a:endParaRPr lang="pl-PL"/>
        </a:p>
      </dgm:t>
    </dgm:pt>
    <dgm:pt modelId="{630344FB-9AE3-4333-8859-921FC96A056D}" type="sibTrans" cxnId="{FC9FB03B-C282-4ACE-B435-7B84D6A69396}">
      <dgm:prSet/>
      <dgm:spPr/>
      <dgm:t>
        <a:bodyPr/>
        <a:lstStyle/>
        <a:p>
          <a:endParaRPr lang="pl-PL"/>
        </a:p>
      </dgm:t>
    </dgm:pt>
    <dgm:pt modelId="{3553E8A9-369E-4662-9EB4-EB36EE7C8A30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Planowanie i zarządzanie zasobami potrzebnymi do realizacji</a:t>
          </a:r>
          <a:endParaRPr lang="pl-PL" dirty="0">
            <a:cs typeface="Calibri"/>
          </a:endParaRPr>
        </a:p>
      </dgm:t>
    </dgm:pt>
    <dgm:pt modelId="{A151A047-969A-4C0D-B9B2-F47FAC0A854C}" type="parTrans" cxnId="{D553DE2E-8C59-43D4-B0A8-C9C0A9404472}">
      <dgm:prSet/>
      <dgm:spPr/>
      <dgm:t>
        <a:bodyPr/>
        <a:lstStyle/>
        <a:p>
          <a:endParaRPr lang="pl-PL"/>
        </a:p>
      </dgm:t>
    </dgm:pt>
    <dgm:pt modelId="{915F5A77-B0DB-48E0-A545-6390D66D1144}" type="sibTrans" cxnId="{D553DE2E-8C59-43D4-B0A8-C9C0A9404472}">
      <dgm:prSet/>
      <dgm:spPr/>
      <dgm:t>
        <a:bodyPr/>
        <a:lstStyle/>
        <a:p>
          <a:endParaRPr lang="pl-PL"/>
        </a:p>
      </dgm:t>
    </dgm:pt>
    <dgm:pt modelId="{13D112E3-A752-464E-8443-0AF9AF11A1FC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Tworzenie planu procesu, karty ewidencji zamówienia oraz harmonogramu procesu technologicznego</a:t>
          </a:r>
          <a:endParaRPr lang="pl-PL" dirty="0">
            <a:cs typeface="Calibri"/>
          </a:endParaRPr>
        </a:p>
      </dgm:t>
    </dgm:pt>
    <dgm:pt modelId="{8DB6032F-E373-4850-994B-4AD94E0FDF39}" type="parTrans" cxnId="{E641C342-86BB-4B8A-AA56-2F3FDC1C95BF}">
      <dgm:prSet/>
      <dgm:spPr/>
      <dgm:t>
        <a:bodyPr/>
        <a:lstStyle/>
        <a:p>
          <a:endParaRPr lang="pl-PL"/>
        </a:p>
      </dgm:t>
    </dgm:pt>
    <dgm:pt modelId="{99208CDE-7DE1-4546-8823-C4FBC836E2B4}" type="sibTrans" cxnId="{E641C342-86BB-4B8A-AA56-2F3FDC1C95BF}">
      <dgm:prSet/>
      <dgm:spPr/>
      <dgm:t>
        <a:bodyPr/>
        <a:lstStyle/>
        <a:p>
          <a:endParaRPr lang="pl-PL"/>
        </a:p>
      </dgm:t>
    </dgm:pt>
    <dgm:pt modelId="{308874CD-555F-4D43-8BB9-5EE08B96C1E8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Kontrola jakości</a:t>
          </a:r>
          <a:endParaRPr lang="pl-PL" dirty="0">
            <a:cs typeface="Calibri"/>
          </a:endParaRPr>
        </a:p>
      </dgm:t>
    </dgm:pt>
    <dgm:pt modelId="{2E0DD0B8-A6D6-47B2-9720-BF607CF8E254}" type="parTrans" cxnId="{0D8922F8-5B6E-47B0-BBC7-81641CB56EC8}">
      <dgm:prSet/>
      <dgm:spPr/>
      <dgm:t>
        <a:bodyPr/>
        <a:lstStyle/>
        <a:p>
          <a:endParaRPr lang="pl-PL"/>
        </a:p>
      </dgm:t>
    </dgm:pt>
    <dgm:pt modelId="{A9512620-F022-4D9C-A099-3EC671FABCBA}" type="sibTrans" cxnId="{0D8922F8-5B6E-47B0-BBC7-81641CB56EC8}">
      <dgm:prSet/>
      <dgm:spPr/>
      <dgm:t>
        <a:bodyPr/>
        <a:lstStyle/>
        <a:p>
          <a:endParaRPr lang="pl-PL"/>
        </a:p>
      </dgm:t>
    </dgm:pt>
    <dgm:pt modelId="{279E0E66-2FD7-4DFB-B37D-3E47E0C743FE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Zarządzanie ryzykiem procesu technologicznego</a:t>
          </a:r>
          <a:endParaRPr lang="pl-PL" dirty="0">
            <a:cs typeface="Calibri"/>
          </a:endParaRPr>
        </a:p>
      </dgm:t>
    </dgm:pt>
    <dgm:pt modelId="{BE322741-1386-48FF-B404-131FD8D11458}" type="parTrans" cxnId="{CD28603F-B683-4D21-964F-F3B975898EE6}">
      <dgm:prSet/>
      <dgm:spPr/>
      <dgm:t>
        <a:bodyPr/>
        <a:lstStyle/>
        <a:p>
          <a:endParaRPr lang="pl-PL"/>
        </a:p>
      </dgm:t>
    </dgm:pt>
    <dgm:pt modelId="{20987E20-E55B-4B05-85AB-BD84C4C2CE63}" type="sibTrans" cxnId="{CD28603F-B683-4D21-964F-F3B975898EE6}">
      <dgm:prSet/>
      <dgm:spPr/>
      <dgm:t>
        <a:bodyPr/>
        <a:lstStyle/>
        <a:p>
          <a:endParaRPr lang="pl-PL"/>
        </a:p>
      </dgm:t>
    </dgm:pt>
    <dgm:pt modelId="{478D9EF1-3A71-4299-9C7E-B4DEC7233661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Utrzymanie i aktualizacja dokumentacji procesu technologicznego</a:t>
          </a:r>
          <a:endParaRPr lang="pl-PL" dirty="0">
            <a:cs typeface="Calibri"/>
          </a:endParaRPr>
        </a:p>
      </dgm:t>
    </dgm:pt>
    <dgm:pt modelId="{3932BAFF-794E-4989-835D-62F1BDDB815B}" type="parTrans" cxnId="{4CBF68DC-4B27-4F98-935A-B1001D95D209}">
      <dgm:prSet/>
      <dgm:spPr/>
      <dgm:t>
        <a:bodyPr/>
        <a:lstStyle/>
        <a:p>
          <a:endParaRPr lang="pl-PL"/>
        </a:p>
      </dgm:t>
    </dgm:pt>
    <dgm:pt modelId="{38245333-BE4B-430B-BC2F-B10E8ED2D529}" type="sibTrans" cxnId="{4CBF68DC-4B27-4F98-935A-B1001D95D209}">
      <dgm:prSet/>
      <dgm:spPr/>
      <dgm:t>
        <a:bodyPr/>
        <a:lstStyle/>
        <a:p>
          <a:endParaRPr lang="pl-PL"/>
        </a:p>
      </dgm:t>
    </dgm:pt>
    <dgm:pt modelId="{10248422-8A4D-4CA9-960A-9908CDC1C60C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Monitorowanie kluczowych parametrów procesu, w tym budżetu</a:t>
          </a:r>
          <a:endParaRPr lang="pl-PL" dirty="0">
            <a:cs typeface="Calibri" panose="020F0502020204030204"/>
          </a:endParaRPr>
        </a:p>
      </dgm:t>
    </dgm:pt>
    <dgm:pt modelId="{8580FF57-CF5A-4F8C-A890-B4DF4F3C7B22}" type="parTrans" cxnId="{CEFC6B05-C3B2-4ECA-ACD2-8638F974AD1E}">
      <dgm:prSet/>
      <dgm:spPr/>
      <dgm:t>
        <a:bodyPr/>
        <a:lstStyle/>
        <a:p>
          <a:endParaRPr lang="pl-PL"/>
        </a:p>
      </dgm:t>
    </dgm:pt>
    <dgm:pt modelId="{4E2915FD-9DCA-4BF0-9CB2-0DB7857CBF13}" type="sibTrans" cxnId="{CEFC6B05-C3B2-4ECA-ACD2-8638F974AD1E}">
      <dgm:prSet/>
      <dgm:spPr/>
      <dgm:t>
        <a:bodyPr/>
        <a:lstStyle/>
        <a:p>
          <a:endParaRPr lang="pl-PL"/>
        </a:p>
      </dgm:t>
    </dgm:pt>
    <dgm:pt modelId="{4B235584-2532-4A11-A1F1-EC5A4CCDB11D}" type="pres">
      <dgm:prSet presAssocID="{6AE121BB-2815-47D7-A373-706ADDB1F8E6}" presName="vert0" presStyleCnt="0">
        <dgm:presLayoutVars>
          <dgm:dir/>
          <dgm:animOne val="branch"/>
          <dgm:animLvl val="lvl"/>
        </dgm:presLayoutVars>
      </dgm:prSet>
      <dgm:spPr/>
    </dgm:pt>
    <dgm:pt modelId="{EA719109-97E2-46C3-A400-8004AE8A3CD6}" type="pres">
      <dgm:prSet presAssocID="{2F7B95E1-400C-4C40-A8EF-473C4DDE0D37}" presName="thickLine" presStyleLbl="alignNode1" presStyleIdx="0" presStyleCnt="19"/>
      <dgm:spPr/>
    </dgm:pt>
    <dgm:pt modelId="{948E5608-5880-467D-AFB9-135FCFF32720}" type="pres">
      <dgm:prSet presAssocID="{2F7B95E1-400C-4C40-A8EF-473C4DDE0D37}" presName="horz1" presStyleCnt="0"/>
      <dgm:spPr/>
    </dgm:pt>
    <dgm:pt modelId="{8718B73B-899C-43E1-B832-29AC0FA5EE74}" type="pres">
      <dgm:prSet presAssocID="{2F7B95E1-400C-4C40-A8EF-473C4DDE0D37}" presName="tx1" presStyleLbl="revTx" presStyleIdx="0" presStyleCnt="19"/>
      <dgm:spPr/>
    </dgm:pt>
    <dgm:pt modelId="{4B52A912-8C98-4ED4-8D83-3513114054B2}" type="pres">
      <dgm:prSet presAssocID="{2F7B95E1-400C-4C40-A8EF-473C4DDE0D37}" presName="vert1" presStyleCnt="0"/>
      <dgm:spPr/>
    </dgm:pt>
    <dgm:pt modelId="{8274B9C1-D989-41C7-A170-4C6D9CB4F950}" type="pres">
      <dgm:prSet presAssocID="{811D11A1-B3D9-4E39-8493-CDF5FF2043A8}" presName="thickLine" presStyleLbl="alignNode1" presStyleIdx="1" presStyleCnt="19"/>
      <dgm:spPr/>
    </dgm:pt>
    <dgm:pt modelId="{AEEBC174-8184-419B-8DE6-502CAC024187}" type="pres">
      <dgm:prSet presAssocID="{811D11A1-B3D9-4E39-8493-CDF5FF2043A8}" presName="horz1" presStyleCnt="0"/>
      <dgm:spPr/>
    </dgm:pt>
    <dgm:pt modelId="{E324BED2-92C0-4C51-A1A1-ABF201E9C4B5}" type="pres">
      <dgm:prSet presAssocID="{811D11A1-B3D9-4E39-8493-CDF5FF2043A8}" presName="tx1" presStyleLbl="revTx" presStyleIdx="1" presStyleCnt="19"/>
      <dgm:spPr/>
    </dgm:pt>
    <dgm:pt modelId="{C1A5C437-3A53-4758-AC0B-24E3C258EB43}" type="pres">
      <dgm:prSet presAssocID="{811D11A1-B3D9-4E39-8493-CDF5FF2043A8}" presName="vert1" presStyleCnt="0"/>
      <dgm:spPr/>
    </dgm:pt>
    <dgm:pt modelId="{D11F2DFF-AABB-47CA-A7B9-71F4DB274BCC}" type="pres">
      <dgm:prSet presAssocID="{4242C904-9C15-4167-93E8-3631CCDD473D}" presName="thickLine" presStyleLbl="alignNode1" presStyleIdx="2" presStyleCnt="19"/>
      <dgm:spPr/>
    </dgm:pt>
    <dgm:pt modelId="{3544338C-C06A-49E5-9B87-71F3729D580F}" type="pres">
      <dgm:prSet presAssocID="{4242C904-9C15-4167-93E8-3631CCDD473D}" presName="horz1" presStyleCnt="0"/>
      <dgm:spPr/>
    </dgm:pt>
    <dgm:pt modelId="{BF8A6A68-2035-4C43-A3BE-523C8162855B}" type="pres">
      <dgm:prSet presAssocID="{4242C904-9C15-4167-93E8-3631CCDD473D}" presName="tx1" presStyleLbl="revTx" presStyleIdx="2" presStyleCnt="19"/>
      <dgm:spPr/>
    </dgm:pt>
    <dgm:pt modelId="{28068F85-38E0-4736-BF67-E182D3946FE0}" type="pres">
      <dgm:prSet presAssocID="{4242C904-9C15-4167-93E8-3631CCDD473D}" presName="vert1" presStyleCnt="0"/>
      <dgm:spPr/>
    </dgm:pt>
    <dgm:pt modelId="{8FDDB13D-6107-4A6D-955D-A22C699306EC}" type="pres">
      <dgm:prSet presAssocID="{2D3B2C2B-34BB-4233-A414-C83777CB098F}" presName="thickLine" presStyleLbl="alignNode1" presStyleIdx="3" presStyleCnt="19"/>
      <dgm:spPr/>
    </dgm:pt>
    <dgm:pt modelId="{56780949-61C8-4692-B65B-08DF0D496059}" type="pres">
      <dgm:prSet presAssocID="{2D3B2C2B-34BB-4233-A414-C83777CB098F}" presName="horz1" presStyleCnt="0"/>
      <dgm:spPr/>
    </dgm:pt>
    <dgm:pt modelId="{004A190E-2C9D-4869-883D-312F92A0E59A}" type="pres">
      <dgm:prSet presAssocID="{2D3B2C2B-34BB-4233-A414-C83777CB098F}" presName="tx1" presStyleLbl="revTx" presStyleIdx="3" presStyleCnt="19"/>
      <dgm:spPr/>
    </dgm:pt>
    <dgm:pt modelId="{7BFC0FD6-1898-4E2F-89E5-EB8D8E5815B7}" type="pres">
      <dgm:prSet presAssocID="{2D3B2C2B-34BB-4233-A414-C83777CB098F}" presName="vert1" presStyleCnt="0"/>
      <dgm:spPr/>
    </dgm:pt>
    <dgm:pt modelId="{2A3E9762-C3A5-49E6-A295-D64B1E0EF7A4}" type="pres">
      <dgm:prSet presAssocID="{06AB99ED-65B0-460C-850A-9BDCC8128EAC}" presName="thickLine" presStyleLbl="alignNode1" presStyleIdx="4" presStyleCnt="19"/>
      <dgm:spPr/>
    </dgm:pt>
    <dgm:pt modelId="{5445064D-0851-45F2-BAE9-8CC871EEF831}" type="pres">
      <dgm:prSet presAssocID="{06AB99ED-65B0-460C-850A-9BDCC8128EAC}" presName="horz1" presStyleCnt="0"/>
      <dgm:spPr/>
    </dgm:pt>
    <dgm:pt modelId="{2C479991-A179-4715-A695-8D3271E58175}" type="pres">
      <dgm:prSet presAssocID="{06AB99ED-65B0-460C-850A-9BDCC8128EAC}" presName="tx1" presStyleLbl="revTx" presStyleIdx="4" presStyleCnt="19"/>
      <dgm:spPr/>
    </dgm:pt>
    <dgm:pt modelId="{7E21931B-FBB7-4727-9BFC-21B5047FE1BB}" type="pres">
      <dgm:prSet presAssocID="{06AB99ED-65B0-460C-850A-9BDCC8128EAC}" presName="vert1" presStyleCnt="0"/>
      <dgm:spPr/>
    </dgm:pt>
    <dgm:pt modelId="{BEC2F2CE-831A-4304-AD99-7B31F69980B0}" type="pres">
      <dgm:prSet presAssocID="{EED01AA9-DFF4-4277-B142-D9687696ECE7}" presName="thickLine" presStyleLbl="alignNode1" presStyleIdx="5" presStyleCnt="19"/>
      <dgm:spPr/>
    </dgm:pt>
    <dgm:pt modelId="{C4FA0C9C-1873-4A9E-A3D3-1E1F4C6DF025}" type="pres">
      <dgm:prSet presAssocID="{EED01AA9-DFF4-4277-B142-D9687696ECE7}" presName="horz1" presStyleCnt="0"/>
      <dgm:spPr/>
    </dgm:pt>
    <dgm:pt modelId="{780F0D4F-B0F3-42FC-B194-408C0183A30E}" type="pres">
      <dgm:prSet presAssocID="{EED01AA9-DFF4-4277-B142-D9687696ECE7}" presName="tx1" presStyleLbl="revTx" presStyleIdx="5" presStyleCnt="19"/>
      <dgm:spPr/>
    </dgm:pt>
    <dgm:pt modelId="{82BC245E-CE89-408F-B688-4B4933BDDCE7}" type="pres">
      <dgm:prSet presAssocID="{EED01AA9-DFF4-4277-B142-D9687696ECE7}" presName="vert1" presStyleCnt="0"/>
      <dgm:spPr/>
    </dgm:pt>
    <dgm:pt modelId="{CB18906F-8238-4CAE-A608-B848E71B5D76}" type="pres">
      <dgm:prSet presAssocID="{DC8027FE-E069-4169-84F3-652535E04579}" presName="thickLine" presStyleLbl="alignNode1" presStyleIdx="6" presStyleCnt="19"/>
      <dgm:spPr/>
    </dgm:pt>
    <dgm:pt modelId="{D37DC1D2-4BA6-4CC3-AF46-7B603A3767C5}" type="pres">
      <dgm:prSet presAssocID="{DC8027FE-E069-4169-84F3-652535E04579}" presName="horz1" presStyleCnt="0"/>
      <dgm:spPr/>
    </dgm:pt>
    <dgm:pt modelId="{F3F79E7C-B70C-41DF-9A0B-183BBA56282E}" type="pres">
      <dgm:prSet presAssocID="{DC8027FE-E069-4169-84F3-652535E04579}" presName="tx1" presStyleLbl="revTx" presStyleIdx="6" presStyleCnt="19"/>
      <dgm:spPr/>
    </dgm:pt>
    <dgm:pt modelId="{07591882-A620-4ED0-ACFA-33F1F49B7F97}" type="pres">
      <dgm:prSet presAssocID="{DC8027FE-E069-4169-84F3-652535E04579}" presName="vert1" presStyleCnt="0"/>
      <dgm:spPr/>
    </dgm:pt>
    <dgm:pt modelId="{7F836A91-0BD3-4BC1-B5A2-3D50D5C25CEC}" type="pres">
      <dgm:prSet presAssocID="{A96B9A2A-0E2C-4D30-BAA1-3B9AAC9F05AE}" presName="thickLine" presStyleLbl="alignNode1" presStyleIdx="7" presStyleCnt="19"/>
      <dgm:spPr/>
    </dgm:pt>
    <dgm:pt modelId="{686F248F-0A5B-43F1-802D-50F9119F2EF0}" type="pres">
      <dgm:prSet presAssocID="{A96B9A2A-0E2C-4D30-BAA1-3B9AAC9F05AE}" presName="horz1" presStyleCnt="0"/>
      <dgm:spPr/>
    </dgm:pt>
    <dgm:pt modelId="{C7FC3074-AB19-4FB0-86B6-EC4243AC229D}" type="pres">
      <dgm:prSet presAssocID="{A96B9A2A-0E2C-4D30-BAA1-3B9AAC9F05AE}" presName="tx1" presStyleLbl="revTx" presStyleIdx="7" presStyleCnt="19"/>
      <dgm:spPr/>
    </dgm:pt>
    <dgm:pt modelId="{5165A07B-4954-4038-8252-F74087BDF579}" type="pres">
      <dgm:prSet presAssocID="{A96B9A2A-0E2C-4D30-BAA1-3B9AAC9F05AE}" presName="vert1" presStyleCnt="0"/>
      <dgm:spPr/>
    </dgm:pt>
    <dgm:pt modelId="{481B0452-C506-4208-BE30-C34896C94C61}" type="pres">
      <dgm:prSet presAssocID="{730829F8-9B72-426D-9BDB-B9AE5A2C4A2F}" presName="thickLine" presStyleLbl="alignNode1" presStyleIdx="8" presStyleCnt="19"/>
      <dgm:spPr/>
    </dgm:pt>
    <dgm:pt modelId="{6E850BF3-3715-48F4-BC77-80312510B118}" type="pres">
      <dgm:prSet presAssocID="{730829F8-9B72-426D-9BDB-B9AE5A2C4A2F}" presName="horz1" presStyleCnt="0"/>
      <dgm:spPr/>
    </dgm:pt>
    <dgm:pt modelId="{6EA14BCB-0CBA-465D-AD81-495BF2437594}" type="pres">
      <dgm:prSet presAssocID="{730829F8-9B72-426D-9BDB-B9AE5A2C4A2F}" presName="tx1" presStyleLbl="revTx" presStyleIdx="8" presStyleCnt="19"/>
      <dgm:spPr/>
    </dgm:pt>
    <dgm:pt modelId="{14F7C19F-B699-40E2-85D0-E67490219D45}" type="pres">
      <dgm:prSet presAssocID="{730829F8-9B72-426D-9BDB-B9AE5A2C4A2F}" presName="vert1" presStyleCnt="0"/>
      <dgm:spPr/>
    </dgm:pt>
    <dgm:pt modelId="{117C993B-8095-494F-A85E-88EA0432C699}" type="pres">
      <dgm:prSet presAssocID="{7B0196B1-6B52-48A0-9067-01BF9197F07D}" presName="thickLine" presStyleLbl="alignNode1" presStyleIdx="9" presStyleCnt="19"/>
      <dgm:spPr/>
    </dgm:pt>
    <dgm:pt modelId="{9A4A650D-58A8-4D23-9174-F8B135920D56}" type="pres">
      <dgm:prSet presAssocID="{7B0196B1-6B52-48A0-9067-01BF9197F07D}" presName="horz1" presStyleCnt="0"/>
      <dgm:spPr/>
    </dgm:pt>
    <dgm:pt modelId="{BE38186C-32EF-4337-8687-75588A805EA3}" type="pres">
      <dgm:prSet presAssocID="{7B0196B1-6B52-48A0-9067-01BF9197F07D}" presName="tx1" presStyleLbl="revTx" presStyleIdx="9" presStyleCnt="19"/>
      <dgm:spPr/>
    </dgm:pt>
    <dgm:pt modelId="{2D04E491-7D9D-4610-9171-C91DD614F931}" type="pres">
      <dgm:prSet presAssocID="{7B0196B1-6B52-48A0-9067-01BF9197F07D}" presName="vert1" presStyleCnt="0"/>
      <dgm:spPr/>
    </dgm:pt>
    <dgm:pt modelId="{347CEBD4-DD7B-41E7-A827-1E1A8BC2C369}" type="pres">
      <dgm:prSet presAssocID="{0DFAFC68-F467-4778-BEDA-B2468F197542}" presName="thickLine" presStyleLbl="alignNode1" presStyleIdx="10" presStyleCnt="19"/>
      <dgm:spPr/>
    </dgm:pt>
    <dgm:pt modelId="{167956D5-14E6-4D1A-A329-A7DF86E7296D}" type="pres">
      <dgm:prSet presAssocID="{0DFAFC68-F467-4778-BEDA-B2468F197542}" presName="horz1" presStyleCnt="0"/>
      <dgm:spPr/>
    </dgm:pt>
    <dgm:pt modelId="{446D24D8-5A20-411C-BF82-B692FA4EB241}" type="pres">
      <dgm:prSet presAssocID="{0DFAFC68-F467-4778-BEDA-B2468F197542}" presName="tx1" presStyleLbl="revTx" presStyleIdx="10" presStyleCnt="19"/>
      <dgm:spPr/>
    </dgm:pt>
    <dgm:pt modelId="{3EBA78A3-62C4-4C6C-9935-97ABA494A401}" type="pres">
      <dgm:prSet presAssocID="{0DFAFC68-F467-4778-BEDA-B2468F197542}" presName="vert1" presStyleCnt="0"/>
      <dgm:spPr/>
    </dgm:pt>
    <dgm:pt modelId="{776991F0-5D55-4259-97EA-51BDE58376D7}" type="pres">
      <dgm:prSet presAssocID="{DC7ED377-F645-4E7F-95DD-AC18C45604F8}" presName="thickLine" presStyleLbl="alignNode1" presStyleIdx="11" presStyleCnt="19"/>
      <dgm:spPr/>
    </dgm:pt>
    <dgm:pt modelId="{5D8430F2-8A1E-451C-9EC8-BA5DD283ECE7}" type="pres">
      <dgm:prSet presAssocID="{DC7ED377-F645-4E7F-95DD-AC18C45604F8}" presName="horz1" presStyleCnt="0"/>
      <dgm:spPr/>
    </dgm:pt>
    <dgm:pt modelId="{B43EE4A9-E54C-4BC9-AA02-332D2B9F91F4}" type="pres">
      <dgm:prSet presAssocID="{DC7ED377-F645-4E7F-95DD-AC18C45604F8}" presName="tx1" presStyleLbl="revTx" presStyleIdx="11" presStyleCnt="19"/>
      <dgm:spPr/>
    </dgm:pt>
    <dgm:pt modelId="{C79559BD-3EC8-491F-AD26-2B68FD911192}" type="pres">
      <dgm:prSet presAssocID="{DC7ED377-F645-4E7F-95DD-AC18C45604F8}" presName="vert1" presStyleCnt="0"/>
      <dgm:spPr/>
    </dgm:pt>
    <dgm:pt modelId="{6A3D09D4-3942-4CDC-8A5A-BDA70A00E7FE}" type="pres">
      <dgm:prSet presAssocID="{6B9E7E4C-41BB-4667-AB67-7DE1ADBDB6A8}" presName="thickLine" presStyleLbl="alignNode1" presStyleIdx="12" presStyleCnt="19"/>
      <dgm:spPr/>
    </dgm:pt>
    <dgm:pt modelId="{90A257EB-B86B-45B0-BA76-D671D44C1C73}" type="pres">
      <dgm:prSet presAssocID="{6B9E7E4C-41BB-4667-AB67-7DE1ADBDB6A8}" presName="horz1" presStyleCnt="0"/>
      <dgm:spPr/>
    </dgm:pt>
    <dgm:pt modelId="{50CE4FF8-218D-4390-8A9A-7991773B304A}" type="pres">
      <dgm:prSet presAssocID="{6B9E7E4C-41BB-4667-AB67-7DE1ADBDB6A8}" presName="tx1" presStyleLbl="revTx" presStyleIdx="12" presStyleCnt="19"/>
      <dgm:spPr/>
    </dgm:pt>
    <dgm:pt modelId="{9C315E9F-2C7B-4CA9-BFAD-9CAB41F4260B}" type="pres">
      <dgm:prSet presAssocID="{6B9E7E4C-41BB-4667-AB67-7DE1ADBDB6A8}" presName="vert1" presStyleCnt="0"/>
      <dgm:spPr/>
    </dgm:pt>
    <dgm:pt modelId="{8F6EB0C2-9501-46C6-8337-8E65DCD5C9A2}" type="pres">
      <dgm:prSet presAssocID="{3553E8A9-369E-4662-9EB4-EB36EE7C8A30}" presName="thickLine" presStyleLbl="alignNode1" presStyleIdx="13" presStyleCnt="19"/>
      <dgm:spPr/>
    </dgm:pt>
    <dgm:pt modelId="{AD74489D-A24A-417E-A98D-BE426DCF270C}" type="pres">
      <dgm:prSet presAssocID="{3553E8A9-369E-4662-9EB4-EB36EE7C8A30}" presName="horz1" presStyleCnt="0"/>
      <dgm:spPr/>
    </dgm:pt>
    <dgm:pt modelId="{A993F9BB-9A0E-4D13-A095-6D9FEA95A182}" type="pres">
      <dgm:prSet presAssocID="{3553E8A9-369E-4662-9EB4-EB36EE7C8A30}" presName="tx1" presStyleLbl="revTx" presStyleIdx="13" presStyleCnt="19"/>
      <dgm:spPr/>
    </dgm:pt>
    <dgm:pt modelId="{447FE522-AE83-4987-BEF0-B54F84719ED4}" type="pres">
      <dgm:prSet presAssocID="{3553E8A9-369E-4662-9EB4-EB36EE7C8A30}" presName="vert1" presStyleCnt="0"/>
      <dgm:spPr/>
    </dgm:pt>
    <dgm:pt modelId="{42B1E4AD-C989-41B0-B3B8-54AB143D53CA}" type="pres">
      <dgm:prSet presAssocID="{13D112E3-A752-464E-8443-0AF9AF11A1FC}" presName="thickLine" presStyleLbl="alignNode1" presStyleIdx="14" presStyleCnt="19"/>
      <dgm:spPr/>
    </dgm:pt>
    <dgm:pt modelId="{6A05012C-3676-4306-980B-C47FA9582935}" type="pres">
      <dgm:prSet presAssocID="{13D112E3-A752-464E-8443-0AF9AF11A1FC}" presName="horz1" presStyleCnt="0"/>
      <dgm:spPr/>
    </dgm:pt>
    <dgm:pt modelId="{9A63CD16-B949-4F9A-A2CC-1879387B3AD3}" type="pres">
      <dgm:prSet presAssocID="{13D112E3-A752-464E-8443-0AF9AF11A1FC}" presName="tx1" presStyleLbl="revTx" presStyleIdx="14" presStyleCnt="19"/>
      <dgm:spPr/>
    </dgm:pt>
    <dgm:pt modelId="{5185C713-E011-4724-A357-E7F5F3E14905}" type="pres">
      <dgm:prSet presAssocID="{13D112E3-A752-464E-8443-0AF9AF11A1FC}" presName="vert1" presStyleCnt="0"/>
      <dgm:spPr/>
    </dgm:pt>
    <dgm:pt modelId="{65B1D8E7-7C27-478A-98C4-95036FB127BC}" type="pres">
      <dgm:prSet presAssocID="{308874CD-555F-4D43-8BB9-5EE08B96C1E8}" presName="thickLine" presStyleLbl="alignNode1" presStyleIdx="15" presStyleCnt="19"/>
      <dgm:spPr/>
    </dgm:pt>
    <dgm:pt modelId="{45C933B6-61EE-470E-B882-5F834CA47942}" type="pres">
      <dgm:prSet presAssocID="{308874CD-555F-4D43-8BB9-5EE08B96C1E8}" presName="horz1" presStyleCnt="0"/>
      <dgm:spPr/>
    </dgm:pt>
    <dgm:pt modelId="{D68B0CC5-F7D6-491C-B91A-EB329167E553}" type="pres">
      <dgm:prSet presAssocID="{308874CD-555F-4D43-8BB9-5EE08B96C1E8}" presName="tx1" presStyleLbl="revTx" presStyleIdx="15" presStyleCnt="19"/>
      <dgm:spPr/>
    </dgm:pt>
    <dgm:pt modelId="{DF8D38C4-8CE0-408C-9E83-4429A430DAD4}" type="pres">
      <dgm:prSet presAssocID="{308874CD-555F-4D43-8BB9-5EE08B96C1E8}" presName="vert1" presStyleCnt="0"/>
      <dgm:spPr/>
    </dgm:pt>
    <dgm:pt modelId="{6D0310C0-27E8-4CF5-BFD7-3527A53C3896}" type="pres">
      <dgm:prSet presAssocID="{279E0E66-2FD7-4DFB-B37D-3E47E0C743FE}" presName="thickLine" presStyleLbl="alignNode1" presStyleIdx="16" presStyleCnt="19"/>
      <dgm:spPr/>
    </dgm:pt>
    <dgm:pt modelId="{B3BC6EFB-B9C7-4D2D-8BC9-8FC84096FBFC}" type="pres">
      <dgm:prSet presAssocID="{279E0E66-2FD7-4DFB-B37D-3E47E0C743FE}" presName="horz1" presStyleCnt="0"/>
      <dgm:spPr/>
    </dgm:pt>
    <dgm:pt modelId="{2D68B5F2-DF31-411E-B8FC-F5278D5657F5}" type="pres">
      <dgm:prSet presAssocID="{279E0E66-2FD7-4DFB-B37D-3E47E0C743FE}" presName="tx1" presStyleLbl="revTx" presStyleIdx="16" presStyleCnt="19"/>
      <dgm:spPr/>
    </dgm:pt>
    <dgm:pt modelId="{341BA640-8601-4110-B32A-A73248B912B0}" type="pres">
      <dgm:prSet presAssocID="{279E0E66-2FD7-4DFB-B37D-3E47E0C743FE}" presName="vert1" presStyleCnt="0"/>
      <dgm:spPr/>
    </dgm:pt>
    <dgm:pt modelId="{C1FBA154-2AEA-4638-BB8D-EDC7C48F9B37}" type="pres">
      <dgm:prSet presAssocID="{478D9EF1-3A71-4299-9C7E-B4DEC7233661}" presName="thickLine" presStyleLbl="alignNode1" presStyleIdx="17" presStyleCnt="19"/>
      <dgm:spPr/>
    </dgm:pt>
    <dgm:pt modelId="{46BA215D-871A-45B8-97DC-E96C7C5F8D45}" type="pres">
      <dgm:prSet presAssocID="{478D9EF1-3A71-4299-9C7E-B4DEC7233661}" presName="horz1" presStyleCnt="0"/>
      <dgm:spPr/>
    </dgm:pt>
    <dgm:pt modelId="{31757A26-BD86-4340-A6F0-76CEAD509519}" type="pres">
      <dgm:prSet presAssocID="{478D9EF1-3A71-4299-9C7E-B4DEC7233661}" presName="tx1" presStyleLbl="revTx" presStyleIdx="17" presStyleCnt="19"/>
      <dgm:spPr/>
    </dgm:pt>
    <dgm:pt modelId="{493DE592-5703-45CD-8DEB-933FA004C1CC}" type="pres">
      <dgm:prSet presAssocID="{478D9EF1-3A71-4299-9C7E-B4DEC7233661}" presName="vert1" presStyleCnt="0"/>
      <dgm:spPr/>
    </dgm:pt>
    <dgm:pt modelId="{251F0A8C-8E8C-478A-8178-10495EE240A8}" type="pres">
      <dgm:prSet presAssocID="{10248422-8A4D-4CA9-960A-9908CDC1C60C}" presName="thickLine" presStyleLbl="alignNode1" presStyleIdx="18" presStyleCnt="19"/>
      <dgm:spPr/>
    </dgm:pt>
    <dgm:pt modelId="{91CCD7BB-3031-4FB4-B69F-79AB05F88467}" type="pres">
      <dgm:prSet presAssocID="{10248422-8A4D-4CA9-960A-9908CDC1C60C}" presName="horz1" presStyleCnt="0"/>
      <dgm:spPr/>
    </dgm:pt>
    <dgm:pt modelId="{85276D6D-A55A-4E7E-9F62-EBAE23C05978}" type="pres">
      <dgm:prSet presAssocID="{10248422-8A4D-4CA9-960A-9908CDC1C60C}" presName="tx1" presStyleLbl="revTx" presStyleIdx="18" presStyleCnt="19"/>
      <dgm:spPr/>
    </dgm:pt>
    <dgm:pt modelId="{D9067E39-200D-4B7B-A442-BD7609780B02}" type="pres">
      <dgm:prSet presAssocID="{10248422-8A4D-4CA9-960A-9908CDC1C60C}" presName="vert1" presStyleCnt="0"/>
      <dgm:spPr/>
    </dgm:pt>
  </dgm:ptLst>
  <dgm:cxnLst>
    <dgm:cxn modelId="{CEFC6B05-C3B2-4ECA-ACD2-8638F974AD1E}" srcId="{6AE121BB-2815-47D7-A373-706ADDB1F8E6}" destId="{10248422-8A4D-4CA9-960A-9908CDC1C60C}" srcOrd="18" destOrd="0" parTransId="{8580FF57-CF5A-4F8C-A890-B4DF4F3C7B22}" sibTransId="{4E2915FD-9DCA-4BF0-9CB2-0DB7857CBF13}"/>
    <dgm:cxn modelId="{3291C628-C6F7-4482-9381-313E66DB4E5F}" type="presOf" srcId="{279E0E66-2FD7-4DFB-B37D-3E47E0C743FE}" destId="{2D68B5F2-DF31-411E-B8FC-F5278D5657F5}" srcOrd="0" destOrd="0" presId="urn:microsoft.com/office/officeart/2008/layout/LinedList"/>
    <dgm:cxn modelId="{D553DE2E-8C59-43D4-B0A8-C9C0A9404472}" srcId="{6AE121BB-2815-47D7-A373-706ADDB1F8E6}" destId="{3553E8A9-369E-4662-9EB4-EB36EE7C8A30}" srcOrd="13" destOrd="0" parTransId="{A151A047-969A-4C0D-B9B2-F47FAC0A854C}" sibTransId="{915F5A77-B0DB-48E0-A545-6390D66D1144}"/>
    <dgm:cxn modelId="{9E7EC13A-12B0-491D-B4A1-FA5D5F848ABD}" srcId="{6AE121BB-2815-47D7-A373-706ADDB1F8E6}" destId="{2F7B95E1-400C-4C40-A8EF-473C4DDE0D37}" srcOrd="0" destOrd="0" parTransId="{34D11652-347D-444B-8389-CB38673C733E}" sibTransId="{47469B6C-688F-4072-BAE9-5626C92FF388}"/>
    <dgm:cxn modelId="{FC9FB03B-C282-4ACE-B435-7B84D6A69396}" srcId="{6AE121BB-2815-47D7-A373-706ADDB1F8E6}" destId="{6B9E7E4C-41BB-4667-AB67-7DE1ADBDB6A8}" srcOrd="12" destOrd="0" parTransId="{2FA6498F-33AE-410F-BF7C-C417ECD083D5}" sibTransId="{630344FB-9AE3-4333-8859-921FC96A056D}"/>
    <dgm:cxn modelId="{CD28603F-B683-4D21-964F-F3B975898EE6}" srcId="{6AE121BB-2815-47D7-A373-706ADDB1F8E6}" destId="{279E0E66-2FD7-4DFB-B37D-3E47E0C743FE}" srcOrd="16" destOrd="0" parTransId="{BE322741-1386-48FF-B404-131FD8D11458}" sibTransId="{20987E20-E55B-4B05-85AB-BD84C4C2CE63}"/>
    <dgm:cxn modelId="{133C843F-766A-49B6-BB73-CEA9D6432BA1}" srcId="{6AE121BB-2815-47D7-A373-706ADDB1F8E6}" destId="{2D3B2C2B-34BB-4233-A414-C83777CB098F}" srcOrd="3" destOrd="0" parTransId="{42F5F8A7-00C3-40B4-ADF9-5005BA1D2D0D}" sibTransId="{EB147B86-BED0-4FFF-9E99-2723515AB51C}"/>
    <dgm:cxn modelId="{DAC4765B-EF90-4743-B298-07B1ADB0551D}" srcId="{6AE121BB-2815-47D7-A373-706ADDB1F8E6}" destId="{EED01AA9-DFF4-4277-B142-D9687696ECE7}" srcOrd="5" destOrd="0" parTransId="{C5B43D8C-A79F-44F6-8EAB-836314FF67B7}" sibTransId="{133656BE-1972-4124-AEA7-F3DBF88FB377}"/>
    <dgm:cxn modelId="{35A9925B-4345-4CED-B700-619A3CF7DAC7}" type="presOf" srcId="{13D112E3-A752-464E-8443-0AF9AF11A1FC}" destId="{9A63CD16-B949-4F9A-A2CC-1879387B3AD3}" srcOrd="0" destOrd="0" presId="urn:microsoft.com/office/officeart/2008/layout/LinedList"/>
    <dgm:cxn modelId="{3BF65D62-FE6E-4BF4-9A74-79F31290E214}" srcId="{6AE121BB-2815-47D7-A373-706ADDB1F8E6}" destId="{7B0196B1-6B52-48A0-9067-01BF9197F07D}" srcOrd="9" destOrd="0" parTransId="{7622ED60-33D7-4807-A584-50FEDD1DBAF9}" sibTransId="{A89C32D0-518A-4795-A28F-6198DF42B057}"/>
    <dgm:cxn modelId="{FCD3BD42-6CFB-4BE1-97BB-312BA0B0A28B}" srcId="{6AE121BB-2815-47D7-A373-706ADDB1F8E6}" destId="{DC8027FE-E069-4169-84F3-652535E04579}" srcOrd="6" destOrd="0" parTransId="{5A01F26F-4F73-4A5C-922F-91D27D3201E9}" sibTransId="{37CEBA02-A76D-4375-8F27-85DDA9FF193F}"/>
    <dgm:cxn modelId="{E641C342-86BB-4B8A-AA56-2F3FDC1C95BF}" srcId="{6AE121BB-2815-47D7-A373-706ADDB1F8E6}" destId="{13D112E3-A752-464E-8443-0AF9AF11A1FC}" srcOrd="14" destOrd="0" parTransId="{8DB6032F-E373-4850-994B-4AD94E0FDF39}" sibTransId="{99208CDE-7DE1-4546-8823-C4FBC836E2B4}"/>
    <dgm:cxn modelId="{B9612D47-1987-4F66-A19F-E1E5C489A37A}" srcId="{6AE121BB-2815-47D7-A373-706ADDB1F8E6}" destId="{4242C904-9C15-4167-93E8-3631CCDD473D}" srcOrd="2" destOrd="0" parTransId="{DFC1BF77-6705-476A-AA9A-BBABE2279685}" sibTransId="{34CA90F8-9919-4261-AACC-8A7FF07A0A21}"/>
    <dgm:cxn modelId="{8F871669-45B4-4DB4-9297-F5A46C1C1B12}" srcId="{6AE121BB-2815-47D7-A373-706ADDB1F8E6}" destId="{A96B9A2A-0E2C-4D30-BAA1-3B9AAC9F05AE}" srcOrd="7" destOrd="0" parTransId="{D966A815-2ECA-4FD5-8EBB-194D3537C1BF}" sibTransId="{FFC82225-4182-40FD-8875-47F8D39D2474}"/>
    <dgm:cxn modelId="{21398C71-8B6F-43B8-93FC-18244CD917D5}" type="presOf" srcId="{730829F8-9B72-426D-9BDB-B9AE5A2C4A2F}" destId="{6EA14BCB-0CBA-465D-AD81-495BF2437594}" srcOrd="0" destOrd="0" presId="urn:microsoft.com/office/officeart/2008/layout/LinedList"/>
    <dgm:cxn modelId="{0605E651-5EEA-41A4-9B1D-3C1B4F819E98}" type="presOf" srcId="{6AE121BB-2815-47D7-A373-706ADDB1F8E6}" destId="{4B235584-2532-4A11-A1F1-EC5A4CCDB11D}" srcOrd="0" destOrd="0" presId="urn:microsoft.com/office/officeart/2008/layout/LinedList"/>
    <dgm:cxn modelId="{916C3B74-11E3-4657-92AF-2B35242CECFE}" type="presOf" srcId="{0DFAFC68-F467-4778-BEDA-B2468F197542}" destId="{446D24D8-5A20-411C-BF82-B692FA4EB241}" srcOrd="0" destOrd="0" presId="urn:microsoft.com/office/officeart/2008/layout/LinedList"/>
    <dgm:cxn modelId="{71954782-7FDE-48BE-AC58-34711C8E681C}" type="presOf" srcId="{A96B9A2A-0E2C-4D30-BAA1-3B9AAC9F05AE}" destId="{C7FC3074-AB19-4FB0-86B6-EC4243AC229D}" srcOrd="0" destOrd="0" presId="urn:microsoft.com/office/officeart/2008/layout/LinedList"/>
    <dgm:cxn modelId="{1501A183-1B63-4510-8412-DF294B8C348A}" type="presOf" srcId="{308874CD-555F-4D43-8BB9-5EE08B96C1E8}" destId="{D68B0CC5-F7D6-491C-B91A-EB329167E553}" srcOrd="0" destOrd="0" presId="urn:microsoft.com/office/officeart/2008/layout/LinedList"/>
    <dgm:cxn modelId="{A7648686-BB27-497F-99AC-A1B48DE1183D}" type="presOf" srcId="{2D3B2C2B-34BB-4233-A414-C83777CB098F}" destId="{004A190E-2C9D-4869-883D-312F92A0E59A}" srcOrd="0" destOrd="0" presId="urn:microsoft.com/office/officeart/2008/layout/LinedList"/>
    <dgm:cxn modelId="{A9F8469A-8CDA-48FB-8F23-BAE174C1551F}" type="presOf" srcId="{10248422-8A4D-4CA9-960A-9908CDC1C60C}" destId="{85276D6D-A55A-4E7E-9F62-EBAE23C05978}" srcOrd="0" destOrd="0" presId="urn:microsoft.com/office/officeart/2008/layout/LinedList"/>
    <dgm:cxn modelId="{4B42B99A-32DA-47A9-A765-1C375A6CB453}" srcId="{6AE121BB-2815-47D7-A373-706ADDB1F8E6}" destId="{811D11A1-B3D9-4E39-8493-CDF5FF2043A8}" srcOrd="1" destOrd="0" parTransId="{DDBB5271-9776-460D-A6EE-E62A68EA19A9}" sibTransId="{FAFCA3DF-235D-4B8B-89E6-D0E666E81B96}"/>
    <dgm:cxn modelId="{882E7EA5-997B-44A0-B749-B6D8BAA90052}" type="presOf" srcId="{811D11A1-B3D9-4E39-8493-CDF5FF2043A8}" destId="{E324BED2-92C0-4C51-A1A1-ABF201E9C4B5}" srcOrd="0" destOrd="0" presId="urn:microsoft.com/office/officeart/2008/layout/LinedList"/>
    <dgm:cxn modelId="{599F77A9-8419-4BCC-A9FC-8FD8B291B662}" srcId="{6AE121BB-2815-47D7-A373-706ADDB1F8E6}" destId="{DC7ED377-F645-4E7F-95DD-AC18C45604F8}" srcOrd="11" destOrd="0" parTransId="{70920CA5-897A-459F-BB79-EE917F3BFA7D}" sibTransId="{A993DE44-A46A-48B9-9938-0CE7FD3FCC2D}"/>
    <dgm:cxn modelId="{6B281CAD-38E7-4516-85A0-6641127E1D49}" type="presOf" srcId="{DC7ED377-F645-4E7F-95DD-AC18C45604F8}" destId="{B43EE4A9-E54C-4BC9-AA02-332D2B9F91F4}" srcOrd="0" destOrd="0" presId="urn:microsoft.com/office/officeart/2008/layout/LinedList"/>
    <dgm:cxn modelId="{E9B118B0-5DD5-4F94-BEA8-0AFC82399AE7}" type="presOf" srcId="{4242C904-9C15-4167-93E8-3631CCDD473D}" destId="{BF8A6A68-2035-4C43-A3BE-523C8162855B}" srcOrd="0" destOrd="0" presId="urn:microsoft.com/office/officeart/2008/layout/LinedList"/>
    <dgm:cxn modelId="{6C0682B0-7348-4A72-B0CD-5BAE8BE7B336}" srcId="{6AE121BB-2815-47D7-A373-706ADDB1F8E6}" destId="{06AB99ED-65B0-460C-850A-9BDCC8128EAC}" srcOrd="4" destOrd="0" parTransId="{ADBFE7C6-8219-402C-86ED-CF796E4325D3}" sibTransId="{2DFD6F9A-BD53-4B70-8AF3-381274C58642}"/>
    <dgm:cxn modelId="{83B5E9B8-02F5-4808-A949-08BA4BD1C971}" type="presOf" srcId="{7B0196B1-6B52-48A0-9067-01BF9197F07D}" destId="{BE38186C-32EF-4337-8687-75588A805EA3}" srcOrd="0" destOrd="0" presId="urn:microsoft.com/office/officeart/2008/layout/LinedList"/>
    <dgm:cxn modelId="{76BAA6C0-DFF9-49F2-A28C-93FFA020D4E1}" type="presOf" srcId="{3553E8A9-369E-4662-9EB4-EB36EE7C8A30}" destId="{A993F9BB-9A0E-4D13-A095-6D9FEA95A182}" srcOrd="0" destOrd="0" presId="urn:microsoft.com/office/officeart/2008/layout/LinedList"/>
    <dgm:cxn modelId="{58D63CC2-97AD-4603-84ED-F414F7A122E4}" type="presOf" srcId="{478D9EF1-3A71-4299-9C7E-B4DEC7233661}" destId="{31757A26-BD86-4340-A6F0-76CEAD509519}" srcOrd="0" destOrd="0" presId="urn:microsoft.com/office/officeart/2008/layout/LinedList"/>
    <dgm:cxn modelId="{F99179C2-4330-4F5A-A970-7DCE4DCD08AB}" type="presOf" srcId="{2F7B95E1-400C-4C40-A8EF-473C4DDE0D37}" destId="{8718B73B-899C-43E1-B832-29AC0FA5EE74}" srcOrd="0" destOrd="0" presId="urn:microsoft.com/office/officeart/2008/layout/LinedList"/>
    <dgm:cxn modelId="{74CDF2C3-16F8-4F38-A91A-3FEFCBB4FA5B}" srcId="{6AE121BB-2815-47D7-A373-706ADDB1F8E6}" destId="{730829F8-9B72-426D-9BDB-B9AE5A2C4A2F}" srcOrd="8" destOrd="0" parTransId="{2E359444-41D2-4B79-B3CA-93E81D8579B4}" sibTransId="{5CDB67BD-6573-4003-A182-FCB2800C4667}"/>
    <dgm:cxn modelId="{AEB4A2C6-8EEC-4F79-913B-D661694D8BEA}" srcId="{6AE121BB-2815-47D7-A373-706ADDB1F8E6}" destId="{0DFAFC68-F467-4778-BEDA-B2468F197542}" srcOrd="10" destOrd="0" parTransId="{55A81EB5-8E32-4D41-A87A-FD527476D45B}" sibTransId="{434F7808-822C-4060-91D3-25E41327BE7C}"/>
    <dgm:cxn modelId="{C865BBC8-AB30-411F-B754-9A48A27CF4E2}" type="presOf" srcId="{EED01AA9-DFF4-4277-B142-D9687696ECE7}" destId="{780F0D4F-B0F3-42FC-B194-408C0183A30E}" srcOrd="0" destOrd="0" presId="urn:microsoft.com/office/officeart/2008/layout/LinedList"/>
    <dgm:cxn modelId="{7A00A2CA-4399-4234-9B5E-8FFA65F66E55}" type="presOf" srcId="{6B9E7E4C-41BB-4667-AB67-7DE1ADBDB6A8}" destId="{50CE4FF8-218D-4390-8A9A-7991773B304A}" srcOrd="0" destOrd="0" presId="urn:microsoft.com/office/officeart/2008/layout/LinedList"/>
    <dgm:cxn modelId="{4D1108DA-441A-426A-A546-EAF11F74469F}" type="presOf" srcId="{06AB99ED-65B0-460C-850A-9BDCC8128EAC}" destId="{2C479991-A179-4715-A695-8D3271E58175}" srcOrd="0" destOrd="0" presId="urn:microsoft.com/office/officeart/2008/layout/LinedList"/>
    <dgm:cxn modelId="{4CBF68DC-4B27-4F98-935A-B1001D95D209}" srcId="{6AE121BB-2815-47D7-A373-706ADDB1F8E6}" destId="{478D9EF1-3A71-4299-9C7E-B4DEC7233661}" srcOrd="17" destOrd="0" parTransId="{3932BAFF-794E-4989-835D-62F1BDDB815B}" sibTransId="{38245333-BE4B-430B-BC2F-B10E8ED2D529}"/>
    <dgm:cxn modelId="{5BDFD8EE-2866-4463-83F1-D8096957E655}" type="presOf" srcId="{DC8027FE-E069-4169-84F3-652535E04579}" destId="{F3F79E7C-B70C-41DF-9A0B-183BBA56282E}" srcOrd="0" destOrd="0" presId="urn:microsoft.com/office/officeart/2008/layout/LinedList"/>
    <dgm:cxn modelId="{0D8922F8-5B6E-47B0-BBC7-81641CB56EC8}" srcId="{6AE121BB-2815-47D7-A373-706ADDB1F8E6}" destId="{308874CD-555F-4D43-8BB9-5EE08B96C1E8}" srcOrd="15" destOrd="0" parTransId="{2E0DD0B8-A6D6-47B2-9720-BF607CF8E254}" sibTransId="{A9512620-F022-4D9C-A099-3EC671FABCBA}"/>
    <dgm:cxn modelId="{31D1C39C-BB47-45B9-92FB-4D145F283537}" type="presParOf" srcId="{4B235584-2532-4A11-A1F1-EC5A4CCDB11D}" destId="{EA719109-97E2-46C3-A400-8004AE8A3CD6}" srcOrd="0" destOrd="0" presId="urn:microsoft.com/office/officeart/2008/layout/LinedList"/>
    <dgm:cxn modelId="{A04BEEF8-78E0-4C33-A234-B61DF13B5E60}" type="presParOf" srcId="{4B235584-2532-4A11-A1F1-EC5A4CCDB11D}" destId="{948E5608-5880-467D-AFB9-135FCFF32720}" srcOrd="1" destOrd="0" presId="urn:microsoft.com/office/officeart/2008/layout/LinedList"/>
    <dgm:cxn modelId="{986AE524-5177-44BA-9223-8D2ECFD98CA8}" type="presParOf" srcId="{948E5608-5880-467D-AFB9-135FCFF32720}" destId="{8718B73B-899C-43E1-B832-29AC0FA5EE74}" srcOrd="0" destOrd="0" presId="urn:microsoft.com/office/officeart/2008/layout/LinedList"/>
    <dgm:cxn modelId="{E72114C5-2A0E-4512-A0C3-38CE7E5CFAB2}" type="presParOf" srcId="{948E5608-5880-467D-AFB9-135FCFF32720}" destId="{4B52A912-8C98-4ED4-8D83-3513114054B2}" srcOrd="1" destOrd="0" presId="urn:microsoft.com/office/officeart/2008/layout/LinedList"/>
    <dgm:cxn modelId="{335A84F9-D2DD-4533-9D2E-7710FF0DCD7F}" type="presParOf" srcId="{4B235584-2532-4A11-A1F1-EC5A4CCDB11D}" destId="{8274B9C1-D989-41C7-A170-4C6D9CB4F950}" srcOrd="2" destOrd="0" presId="urn:microsoft.com/office/officeart/2008/layout/LinedList"/>
    <dgm:cxn modelId="{26157590-88E5-4851-A31E-8E5F87343534}" type="presParOf" srcId="{4B235584-2532-4A11-A1F1-EC5A4CCDB11D}" destId="{AEEBC174-8184-419B-8DE6-502CAC024187}" srcOrd="3" destOrd="0" presId="urn:microsoft.com/office/officeart/2008/layout/LinedList"/>
    <dgm:cxn modelId="{62E19848-0B76-44C4-8BBF-CFFC7734AFD6}" type="presParOf" srcId="{AEEBC174-8184-419B-8DE6-502CAC024187}" destId="{E324BED2-92C0-4C51-A1A1-ABF201E9C4B5}" srcOrd="0" destOrd="0" presId="urn:microsoft.com/office/officeart/2008/layout/LinedList"/>
    <dgm:cxn modelId="{2CC69340-A806-41EA-BAE6-4F022677BD5D}" type="presParOf" srcId="{AEEBC174-8184-419B-8DE6-502CAC024187}" destId="{C1A5C437-3A53-4758-AC0B-24E3C258EB43}" srcOrd="1" destOrd="0" presId="urn:microsoft.com/office/officeart/2008/layout/LinedList"/>
    <dgm:cxn modelId="{B83237F2-088A-421D-BF98-B9AE0D5BB17F}" type="presParOf" srcId="{4B235584-2532-4A11-A1F1-EC5A4CCDB11D}" destId="{D11F2DFF-AABB-47CA-A7B9-71F4DB274BCC}" srcOrd="4" destOrd="0" presId="urn:microsoft.com/office/officeart/2008/layout/LinedList"/>
    <dgm:cxn modelId="{1D3A1DC2-ABA9-495A-9F6B-303A75DD133B}" type="presParOf" srcId="{4B235584-2532-4A11-A1F1-EC5A4CCDB11D}" destId="{3544338C-C06A-49E5-9B87-71F3729D580F}" srcOrd="5" destOrd="0" presId="urn:microsoft.com/office/officeart/2008/layout/LinedList"/>
    <dgm:cxn modelId="{03F01C3B-466F-462E-B58B-AF3A4819A2D5}" type="presParOf" srcId="{3544338C-C06A-49E5-9B87-71F3729D580F}" destId="{BF8A6A68-2035-4C43-A3BE-523C8162855B}" srcOrd="0" destOrd="0" presId="urn:microsoft.com/office/officeart/2008/layout/LinedList"/>
    <dgm:cxn modelId="{61890903-9DC9-4105-93B2-3A51B95F8C30}" type="presParOf" srcId="{3544338C-C06A-49E5-9B87-71F3729D580F}" destId="{28068F85-38E0-4736-BF67-E182D3946FE0}" srcOrd="1" destOrd="0" presId="urn:microsoft.com/office/officeart/2008/layout/LinedList"/>
    <dgm:cxn modelId="{353A0A6F-3D65-4684-BF0C-09D4570B84F9}" type="presParOf" srcId="{4B235584-2532-4A11-A1F1-EC5A4CCDB11D}" destId="{8FDDB13D-6107-4A6D-955D-A22C699306EC}" srcOrd="6" destOrd="0" presId="urn:microsoft.com/office/officeart/2008/layout/LinedList"/>
    <dgm:cxn modelId="{5527EFEA-58A4-4886-8429-123FA156F9B3}" type="presParOf" srcId="{4B235584-2532-4A11-A1F1-EC5A4CCDB11D}" destId="{56780949-61C8-4692-B65B-08DF0D496059}" srcOrd="7" destOrd="0" presId="urn:microsoft.com/office/officeart/2008/layout/LinedList"/>
    <dgm:cxn modelId="{FC28A55A-7B58-4A72-B659-27E41307B51F}" type="presParOf" srcId="{56780949-61C8-4692-B65B-08DF0D496059}" destId="{004A190E-2C9D-4869-883D-312F92A0E59A}" srcOrd="0" destOrd="0" presId="urn:microsoft.com/office/officeart/2008/layout/LinedList"/>
    <dgm:cxn modelId="{9E46295B-0E72-4C8E-A432-E5836C7F9DB3}" type="presParOf" srcId="{56780949-61C8-4692-B65B-08DF0D496059}" destId="{7BFC0FD6-1898-4E2F-89E5-EB8D8E5815B7}" srcOrd="1" destOrd="0" presId="urn:microsoft.com/office/officeart/2008/layout/LinedList"/>
    <dgm:cxn modelId="{87A44BE9-A524-4D1F-8F61-E7D90759BF44}" type="presParOf" srcId="{4B235584-2532-4A11-A1F1-EC5A4CCDB11D}" destId="{2A3E9762-C3A5-49E6-A295-D64B1E0EF7A4}" srcOrd="8" destOrd="0" presId="urn:microsoft.com/office/officeart/2008/layout/LinedList"/>
    <dgm:cxn modelId="{74252093-099A-4A94-8E4D-125A31A9F58A}" type="presParOf" srcId="{4B235584-2532-4A11-A1F1-EC5A4CCDB11D}" destId="{5445064D-0851-45F2-BAE9-8CC871EEF831}" srcOrd="9" destOrd="0" presId="urn:microsoft.com/office/officeart/2008/layout/LinedList"/>
    <dgm:cxn modelId="{8263681A-EA98-45D1-A57B-CCF69ADF47F8}" type="presParOf" srcId="{5445064D-0851-45F2-BAE9-8CC871EEF831}" destId="{2C479991-A179-4715-A695-8D3271E58175}" srcOrd="0" destOrd="0" presId="urn:microsoft.com/office/officeart/2008/layout/LinedList"/>
    <dgm:cxn modelId="{CF2B869C-174D-497A-8266-DB3575E3D737}" type="presParOf" srcId="{5445064D-0851-45F2-BAE9-8CC871EEF831}" destId="{7E21931B-FBB7-4727-9BFC-21B5047FE1BB}" srcOrd="1" destOrd="0" presId="urn:microsoft.com/office/officeart/2008/layout/LinedList"/>
    <dgm:cxn modelId="{642BC404-2A26-4DE4-AFDC-A3CA8DB0EABC}" type="presParOf" srcId="{4B235584-2532-4A11-A1F1-EC5A4CCDB11D}" destId="{BEC2F2CE-831A-4304-AD99-7B31F69980B0}" srcOrd="10" destOrd="0" presId="urn:microsoft.com/office/officeart/2008/layout/LinedList"/>
    <dgm:cxn modelId="{D7757283-C247-4EFB-8CF8-3B485804ED1F}" type="presParOf" srcId="{4B235584-2532-4A11-A1F1-EC5A4CCDB11D}" destId="{C4FA0C9C-1873-4A9E-A3D3-1E1F4C6DF025}" srcOrd="11" destOrd="0" presId="urn:microsoft.com/office/officeart/2008/layout/LinedList"/>
    <dgm:cxn modelId="{852404C2-0B64-4985-BC43-95A03DE7CEBF}" type="presParOf" srcId="{C4FA0C9C-1873-4A9E-A3D3-1E1F4C6DF025}" destId="{780F0D4F-B0F3-42FC-B194-408C0183A30E}" srcOrd="0" destOrd="0" presId="urn:microsoft.com/office/officeart/2008/layout/LinedList"/>
    <dgm:cxn modelId="{2A193BD9-48BF-4854-A476-CB589D6C939E}" type="presParOf" srcId="{C4FA0C9C-1873-4A9E-A3D3-1E1F4C6DF025}" destId="{82BC245E-CE89-408F-B688-4B4933BDDCE7}" srcOrd="1" destOrd="0" presId="urn:microsoft.com/office/officeart/2008/layout/LinedList"/>
    <dgm:cxn modelId="{AC8BBC3F-6CA5-451B-A513-575A59CC8E33}" type="presParOf" srcId="{4B235584-2532-4A11-A1F1-EC5A4CCDB11D}" destId="{CB18906F-8238-4CAE-A608-B848E71B5D76}" srcOrd="12" destOrd="0" presId="urn:microsoft.com/office/officeart/2008/layout/LinedList"/>
    <dgm:cxn modelId="{B189646A-B09C-4DCE-8B3F-CBEA3F5A158C}" type="presParOf" srcId="{4B235584-2532-4A11-A1F1-EC5A4CCDB11D}" destId="{D37DC1D2-4BA6-4CC3-AF46-7B603A3767C5}" srcOrd="13" destOrd="0" presId="urn:microsoft.com/office/officeart/2008/layout/LinedList"/>
    <dgm:cxn modelId="{86BAB5DE-D258-4C9F-A8D9-A5B007E9739D}" type="presParOf" srcId="{D37DC1D2-4BA6-4CC3-AF46-7B603A3767C5}" destId="{F3F79E7C-B70C-41DF-9A0B-183BBA56282E}" srcOrd="0" destOrd="0" presId="urn:microsoft.com/office/officeart/2008/layout/LinedList"/>
    <dgm:cxn modelId="{69E8547C-A1EE-4C1A-992C-51C38CFCF5F9}" type="presParOf" srcId="{D37DC1D2-4BA6-4CC3-AF46-7B603A3767C5}" destId="{07591882-A620-4ED0-ACFA-33F1F49B7F97}" srcOrd="1" destOrd="0" presId="urn:microsoft.com/office/officeart/2008/layout/LinedList"/>
    <dgm:cxn modelId="{FEBA2122-0308-4281-B697-0B9034D3E404}" type="presParOf" srcId="{4B235584-2532-4A11-A1F1-EC5A4CCDB11D}" destId="{7F836A91-0BD3-4BC1-B5A2-3D50D5C25CEC}" srcOrd="14" destOrd="0" presId="urn:microsoft.com/office/officeart/2008/layout/LinedList"/>
    <dgm:cxn modelId="{B535946D-5AC6-464B-97BF-9101CB318364}" type="presParOf" srcId="{4B235584-2532-4A11-A1F1-EC5A4CCDB11D}" destId="{686F248F-0A5B-43F1-802D-50F9119F2EF0}" srcOrd="15" destOrd="0" presId="urn:microsoft.com/office/officeart/2008/layout/LinedList"/>
    <dgm:cxn modelId="{37116DF5-A0AF-4489-AC4D-7578D6DBED43}" type="presParOf" srcId="{686F248F-0A5B-43F1-802D-50F9119F2EF0}" destId="{C7FC3074-AB19-4FB0-86B6-EC4243AC229D}" srcOrd="0" destOrd="0" presId="urn:microsoft.com/office/officeart/2008/layout/LinedList"/>
    <dgm:cxn modelId="{78DA77A1-EF65-486F-9BEA-D848A1066628}" type="presParOf" srcId="{686F248F-0A5B-43F1-802D-50F9119F2EF0}" destId="{5165A07B-4954-4038-8252-F74087BDF579}" srcOrd="1" destOrd="0" presId="urn:microsoft.com/office/officeart/2008/layout/LinedList"/>
    <dgm:cxn modelId="{36B94E76-E6AA-41CC-AF45-668D38071928}" type="presParOf" srcId="{4B235584-2532-4A11-A1F1-EC5A4CCDB11D}" destId="{481B0452-C506-4208-BE30-C34896C94C61}" srcOrd="16" destOrd="0" presId="urn:microsoft.com/office/officeart/2008/layout/LinedList"/>
    <dgm:cxn modelId="{81D78BAA-D213-4B6C-8888-F86DED3E8F25}" type="presParOf" srcId="{4B235584-2532-4A11-A1F1-EC5A4CCDB11D}" destId="{6E850BF3-3715-48F4-BC77-80312510B118}" srcOrd="17" destOrd="0" presId="urn:microsoft.com/office/officeart/2008/layout/LinedList"/>
    <dgm:cxn modelId="{E186BBD4-CDDB-45C4-886A-3DE19AABF9A3}" type="presParOf" srcId="{6E850BF3-3715-48F4-BC77-80312510B118}" destId="{6EA14BCB-0CBA-465D-AD81-495BF2437594}" srcOrd="0" destOrd="0" presId="urn:microsoft.com/office/officeart/2008/layout/LinedList"/>
    <dgm:cxn modelId="{8F3C1671-0395-497B-9E3F-B0A44DE02189}" type="presParOf" srcId="{6E850BF3-3715-48F4-BC77-80312510B118}" destId="{14F7C19F-B699-40E2-85D0-E67490219D45}" srcOrd="1" destOrd="0" presId="urn:microsoft.com/office/officeart/2008/layout/LinedList"/>
    <dgm:cxn modelId="{CD669567-FCCA-4A50-8BC0-C11D03FFB901}" type="presParOf" srcId="{4B235584-2532-4A11-A1F1-EC5A4CCDB11D}" destId="{117C993B-8095-494F-A85E-88EA0432C699}" srcOrd="18" destOrd="0" presId="urn:microsoft.com/office/officeart/2008/layout/LinedList"/>
    <dgm:cxn modelId="{E2B3A00B-4084-4A8B-A96A-B929B240D74A}" type="presParOf" srcId="{4B235584-2532-4A11-A1F1-EC5A4CCDB11D}" destId="{9A4A650D-58A8-4D23-9174-F8B135920D56}" srcOrd="19" destOrd="0" presId="urn:microsoft.com/office/officeart/2008/layout/LinedList"/>
    <dgm:cxn modelId="{14B1FA11-926F-4435-A8CE-D6DEF2DCE47A}" type="presParOf" srcId="{9A4A650D-58A8-4D23-9174-F8B135920D56}" destId="{BE38186C-32EF-4337-8687-75588A805EA3}" srcOrd="0" destOrd="0" presId="urn:microsoft.com/office/officeart/2008/layout/LinedList"/>
    <dgm:cxn modelId="{7AF87003-3566-4058-9F38-C7B1EE861263}" type="presParOf" srcId="{9A4A650D-58A8-4D23-9174-F8B135920D56}" destId="{2D04E491-7D9D-4610-9171-C91DD614F931}" srcOrd="1" destOrd="0" presId="urn:microsoft.com/office/officeart/2008/layout/LinedList"/>
    <dgm:cxn modelId="{ED29C52A-FD6F-4007-97EA-3BBCC0D5EAF3}" type="presParOf" srcId="{4B235584-2532-4A11-A1F1-EC5A4CCDB11D}" destId="{347CEBD4-DD7B-41E7-A827-1E1A8BC2C369}" srcOrd="20" destOrd="0" presId="urn:microsoft.com/office/officeart/2008/layout/LinedList"/>
    <dgm:cxn modelId="{397B43E8-02AF-4772-BF0A-A14E62CB5231}" type="presParOf" srcId="{4B235584-2532-4A11-A1F1-EC5A4CCDB11D}" destId="{167956D5-14E6-4D1A-A329-A7DF86E7296D}" srcOrd="21" destOrd="0" presId="urn:microsoft.com/office/officeart/2008/layout/LinedList"/>
    <dgm:cxn modelId="{9267205F-6BB1-4C3E-98C5-BFEB9520D12F}" type="presParOf" srcId="{167956D5-14E6-4D1A-A329-A7DF86E7296D}" destId="{446D24D8-5A20-411C-BF82-B692FA4EB241}" srcOrd="0" destOrd="0" presId="urn:microsoft.com/office/officeart/2008/layout/LinedList"/>
    <dgm:cxn modelId="{4E67B8E6-D789-4C35-9D92-9E8FCF0B4993}" type="presParOf" srcId="{167956D5-14E6-4D1A-A329-A7DF86E7296D}" destId="{3EBA78A3-62C4-4C6C-9935-97ABA494A401}" srcOrd="1" destOrd="0" presId="urn:microsoft.com/office/officeart/2008/layout/LinedList"/>
    <dgm:cxn modelId="{184AF11F-771F-4815-8C38-D433B5BB89E4}" type="presParOf" srcId="{4B235584-2532-4A11-A1F1-EC5A4CCDB11D}" destId="{776991F0-5D55-4259-97EA-51BDE58376D7}" srcOrd="22" destOrd="0" presId="urn:microsoft.com/office/officeart/2008/layout/LinedList"/>
    <dgm:cxn modelId="{3BFFA0A2-881E-4DDA-B44C-090DA5DBB278}" type="presParOf" srcId="{4B235584-2532-4A11-A1F1-EC5A4CCDB11D}" destId="{5D8430F2-8A1E-451C-9EC8-BA5DD283ECE7}" srcOrd="23" destOrd="0" presId="urn:microsoft.com/office/officeart/2008/layout/LinedList"/>
    <dgm:cxn modelId="{87D0453C-213D-403C-B570-788CFFBC13CC}" type="presParOf" srcId="{5D8430F2-8A1E-451C-9EC8-BA5DD283ECE7}" destId="{B43EE4A9-E54C-4BC9-AA02-332D2B9F91F4}" srcOrd="0" destOrd="0" presId="urn:microsoft.com/office/officeart/2008/layout/LinedList"/>
    <dgm:cxn modelId="{4A097B81-AC94-43F9-9F44-9FE152A80F12}" type="presParOf" srcId="{5D8430F2-8A1E-451C-9EC8-BA5DD283ECE7}" destId="{C79559BD-3EC8-491F-AD26-2B68FD911192}" srcOrd="1" destOrd="0" presId="urn:microsoft.com/office/officeart/2008/layout/LinedList"/>
    <dgm:cxn modelId="{DA7C45E4-E09A-417E-823F-165E9DA3C5BB}" type="presParOf" srcId="{4B235584-2532-4A11-A1F1-EC5A4CCDB11D}" destId="{6A3D09D4-3942-4CDC-8A5A-BDA70A00E7FE}" srcOrd="24" destOrd="0" presId="urn:microsoft.com/office/officeart/2008/layout/LinedList"/>
    <dgm:cxn modelId="{9C8402DF-7E14-4549-973C-7CE59A476E89}" type="presParOf" srcId="{4B235584-2532-4A11-A1F1-EC5A4CCDB11D}" destId="{90A257EB-B86B-45B0-BA76-D671D44C1C73}" srcOrd="25" destOrd="0" presId="urn:microsoft.com/office/officeart/2008/layout/LinedList"/>
    <dgm:cxn modelId="{2FD72A1E-2F0D-43F5-987E-57905C99F00B}" type="presParOf" srcId="{90A257EB-B86B-45B0-BA76-D671D44C1C73}" destId="{50CE4FF8-218D-4390-8A9A-7991773B304A}" srcOrd="0" destOrd="0" presId="urn:microsoft.com/office/officeart/2008/layout/LinedList"/>
    <dgm:cxn modelId="{91DC6803-9889-478B-8632-B6592FCBDA1B}" type="presParOf" srcId="{90A257EB-B86B-45B0-BA76-D671D44C1C73}" destId="{9C315E9F-2C7B-4CA9-BFAD-9CAB41F4260B}" srcOrd="1" destOrd="0" presId="urn:microsoft.com/office/officeart/2008/layout/LinedList"/>
    <dgm:cxn modelId="{5EEEABC1-DA75-4AEE-B7C8-BE21897DB53C}" type="presParOf" srcId="{4B235584-2532-4A11-A1F1-EC5A4CCDB11D}" destId="{8F6EB0C2-9501-46C6-8337-8E65DCD5C9A2}" srcOrd="26" destOrd="0" presId="urn:microsoft.com/office/officeart/2008/layout/LinedList"/>
    <dgm:cxn modelId="{3DDAEA6A-4DB3-49DF-949F-AE51887FA145}" type="presParOf" srcId="{4B235584-2532-4A11-A1F1-EC5A4CCDB11D}" destId="{AD74489D-A24A-417E-A98D-BE426DCF270C}" srcOrd="27" destOrd="0" presId="urn:microsoft.com/office/officeart/2008/layout/LinedList"/>
    <dgm:cxn modelId="{0ECE1760-DD80-40F6-8E14-C4CDC9C2D8C7}" type="presParOf" srcId="{AD74489D-A24A-417E-A98D-BE426DCF270C}" destId="{A993F9BB-9A0E-4D13-A095-6D9FEA95A182}" srcOrd="0" destOrd="0" presId="urn:microsoft.com/office/officeart/2008/layout/LinedList"/>
    <dgm:cxn modelId="{29AFCCFF-C304-48F7-BEE6-CB69A595F629}" type="presParOf" srcId="{AD74489D-A24A-417E-A98D-BE426DCF270C}" destId="{447FE522-AE83-4987-BEF0-B54F84719ED4}" srcOrd="1" destOrd="0" presId="urn:microsoft.com/office/officeart/2008/layout/LinedList"/>
    <dgm:cxn modelId="{07DA796C-CF48-43B6-87FC-5DF0B7EB4DFE}" type="presParOf" srcId="{4B235584-2532-4A11-A1F1-EC5A4CCDB11D}" destId="{42B1E4AD-C989-41B0-B3B8-54AB143D53CA}" srcOrd="28" destOrd="0" presId="urn:microsoft.com/office/officeart/2008/layout/LinedList"/>
    <dgm:cxn modelId="{443A654F-C9E6-4C74-A2D8-8C28D0892C9D}" type="presParOf" srcId="{4B235584-2532-4A11-A1F1-EC5A4CCDB11D}" destId="{6A05012C-3676-4306-980B-C47FA9582935}" srcOrd="29" destOrd="0" presId="urn:microsoft.com/office/officeart/2008/layout/LinedList"/>
    <dgm:cxn modelId="{78487BF9-68BA-4DC7-867D-A45FE27BFB1C}" type="presParOf" srcId="{6A05012C-3676-4306-980B-C47FA9582935}" destId="{9A63CD16-B949-4F9A-A2CC-1879387B3AD3}" srcOrd="0" destOrd="0" presId="urn:microsoft.com/office/officeart/2008/layout/LinedList"/>
    <dgm:cxn modelId="{C64B3ABB-C7C8-489D-A5AD-DDBD8D117CE6}" type="presParOf" srcId="{6A05012C-3676-4306-980B-C47FA9582935}" destId="{5185C713-E011-4724-A357-E7F5F3E14905}" srcOrd="1" destOrd="0" presId="urn:microsoft.com/office/officeart/2008/layout/LinedList"/>
    <dgm:cxn modelId="{8CD72F55-8DEC-43CE-9430-78CA63F9AA8F}" type="presParOf" srcId="{4B235584-2532-4A11-A1F1-EC5A4CCDB11D}" destId="{65B1D8E7-7C27-478A-98C4-95036FB127BC}" srcOrd="30" destOrd="0" presId="urn:microsoft.com/office/officeart/2008/layout/LinedList"/>
    <dgm:cxn modelId="{8D5193F8-0B2D-4C96-8D27-7CB9C1672FE5}" type="presParOf" srcId="{4B235584-2532-4A11-A1F1-EC5A4CCDB11D}" destId="{45C933B6-61EE-470E-B882-5F834CA47942}" srcOrd="31" destOrd="0" presId="urn:microsoft.com/office/officeart/2008/layout/LinedList"/>
    <dgm:cxn modelId="{8D25671D-35BF-48CF-9265-6C35457D03D4}" type="presParOf" srcId="{45C933B6-61EE-470E-B882-5F834CA47942}" destId="{D68B0CC5-F7D6-491C-B91A-EB329167E553}" srcOrd="0" destOrd="0" presId="urn:microsoft.com/office/officeart/2008/layout/LinedList"/>
    <dgm:cxn modelId="{37240876-87F3-43D2-AC88-15BE1C2A983A}" type="presParOf" srcId="{45C933B6-61EE-470E-B882-5F834CA47942}" destId="{DF8D38C4-8CE0-408C-9E83-4429A430DAD4}" srcOrd="1" destOrd="0" presId="urn:microsoft.com/office/officeart/2008/layout/LinedList"/>
    <dgm:cxn modelId="{1A0B9783-B2D1-489E-A560-90CA1A983570}" type="presParOf" srcId="{4B235584-2532-4A11-A1F1-EC5A4CCDB11D}" destId="{6D0310C0-27E8-4CF5-BFD7-3527A53C3896}" srcOrd="32" destOrd="0" presId="urn:microsoft.com/office/officeart/2008/layout/LinedList"/>
    <dgm:cxn modelId="{8684FB24-EB27-44EB-9B75-BB0EDD53EF42}" type="presParOf" srcId="{4B235584-2532-4A11-A1F1-EC5A4CCDB11D}" destId="{B3BC6EFB-B9C7-4D2D-8BC9-8FC84096FBFC}" srcOrd="33" destOrd="0" presId="urn:microsoft.com/office/officeart/2008/layout/LinedList"/>
    <dgm:cxn modelId="{37529600-7599-4D13-8AAD-BF3141039A28}" type="presParOf" srcId="{B3BC6EFB-B9C7-4D2D-8BC9-8FC84096FBFC}" destId="{2D68B5F2-DF31-411E-B8FC-F5278D5657F5}" srcOrd="0" destOrd="0" presId="urn:microsoft.com/office/officeart/2008/layout/LinedList"/>
    <dgm:cxn modelId="{814FE506-04A3-4702-93A8-7831605D1E95}" type="presParOf" srcId="{B3BC6EFB-B9C7-4D2D-8BC9-8FC84096FBFC}" destId="{341BA640-8601-4110-B32A-A73248B912B0}" srcOrd="1" destOrd="0" presId="urn:microsoft.com/office/officeart/2008/layout/LinedList"/>
    <dgm:cxn modelId="{AFD7F8D0-A5AC-4C5B-9418-2EBE667D0D6D}" type="presParOf" srcId="{4B235584-2532-4A11-A1F1-EC5A4CCDB11D}" destId="{C1FBA154-2AEA-4638-BB8D-EDC7C48F9B37}" srcOrd="34" destOrd="0" presId="urn:microsoft.com/office/officeart/2008/layout/LinedList"/>
    <dgm:cxn modelId="{8B2A52B7-8533-4885-B9DB-5301762403E7}" type="presParOf" srcId="{4B235584-2532-4A11-A1F1-EC5A4CCDB11D}" destId="{46BA215D-871A-45B8-97DC-E96C7C5F8D45}" srcOrd="35" destOrd="0" presId="urn:microsoft.com/office/officeart/2008/layout/LinedList"/>
    <dgm:cxn modelId="{C04CBD8F-C79E-4B6C-A98E-C667F597563A}" type="presParOf" srcId="{46BA215D-871A-45B8-97DC-E96C7C5F8D45}" destId="{31757A26-BD86-4340-A6F0-76CEAD509519}" srcOrd="0" destOrd="0" presId="urn:microsoft.com/office/officeart/2008/layout/LinedList"/>
    <dgm:cxn modelId="{0450DE6B-FD14-45E4-B52A-FB87EC7D42B9}" type="presParOf" srcId="{46BA215D-871A-45B8-97DC-E96C7C5F8D45}" destId="{493DE592-5703-45CD-8DEB-933FA004C1CC}" srcOrd="1" destOrd="0" presId="urn:microsoft.com/office/officeart/2008/layout/LinedList"/>
    <dgm:cxn modelId="{575416EF-7632-4BCA-812E-4ECCFBE0D56F}" type="presParOf" srcId="{4B235584-2532-4A11-A1F1-EC5A4CCDB11D}" destId="{251F0A8C-8E8C-478A-8178-10495EE240A8}" srcOrd="36" destOrd="0" presId="urn:microsoft.com/office/officeart/2008/layout/LinedList"/>
    <dgm:cxn modelId="{EA90F812-F610-46DB-AE51-86A08DD9A5CB}" type="presParOf" srcId="{4B235584-2532-4A11-A1F1-EC5A4CCDB11D}" destId="{91CCD7BB-3031-4FB4-B69F-79AB05F88467}" srcOrd="37" destOrd="0" presId="urn:microsoft.com/office/officeart/2008/layout/LinedList"/>
    <dgm:cxn modelId="{1CC2FDEC-250F-4F54-B50C-B23B4FB56437}" type="presParOf" srcId="{91CCD7BB-3031-4FB4-B69F-79AB05F88467}" destId="{85276D6D-A55A-4E7E-9F62-EBAE23C05978}" srcOrd="0" destOrd="0" presId="urn:microsoft.com/office/officeart/2008/layout/LinedList"/>
    <dgm:cxn modelId="{9D539EAB-5886-465C-BE71-29B20CFD0640}" type="presParOf" srcId="{91CCD7BB-3031-4FB4-B69F-79AB05F88467}" destId="{D9067E39-200D-4B7B-A442-BD7609780B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32139A-3D04-4C78-BA21-6F9C8B777B03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8B42111-FC7C-419A-892F-91B8BE3A5636}">
      <dgm:prSet/>
      <dgm:spPr/>
      <dgm:t>
        <a:bodyPr/>
        <a:lstStyle/>
        <a:p>
          <a:r>
            <a:rPr lang="pl-PL"/>
            <a:t>Wybór przedsiębiorstwa</a:t>
          </a:r>
          <a:endParaRPr lang="en-US"/>
        </a:p>
      </dgm:t>
    </dgm:pt>
    <dgm:pt modelId="{2A71487A-6675-41D5-9996-17AFC33B8441}" type="parTrans" cxnId="{68389F5D-3C09-4A6F-AA7B-0729AD35E1FB}">
      <dgm:prSet/>
      <dgm:spPr/>
      <dgm:t>
        <a:bodyPr/>
        <a:lstStyle/>
        <a:p>
          <a:endParaRPr lang="en-US"/>
        </a:p>
      </dgm:t>
    </dgm:pt>
    <dgm:pt modelId="{D9ECFB9F-7579-49BA-B86A-B7F6CA6834B1}" type="sibTrans" cxnId="{68389F5D-3C09-4A6F-AA7B-0729AD35E1FB}">
      <dgm:prSet/>
      <dgm:spPr/>
      <dgm:t>
        <a:bodyPr/>
        <a:lstStyle/>
        <a:p>
          <a:endParaRPr lang="en-US"/>
        </a:p>
      </dgm:t>
    </dgm:pt>
    <dgm:pt modelId="{FFA4408B-7A70-40D6-88EA-DD834DB8D7F7}">
      <dgm:prSet/>
      <dgm:spPr/>
      <dgm:t>
        <a:bodyPr/>
        <a:lstStyle/>
        <a:p>
          <a:r>
            <a:rPr lang="pl-PL"/>
            <a:t>Wyodrębnienie struktury organizacyjnej</a:t>
          </a:r>
          <a:endParaRPr lang="en-US"/>
        </a:p>
      </dgm:t>
    </dgm:pt>
    <dgm:pt modelId="{45F5E7F8-48A8-42A3-AF40-B5F28A592C52}" type="parTrans" cxnId="{FE368F11-926A-4E59-9F5A-E967A823F6BF}">
      <dgm:prSet/>
      <dgm:spPr/>
      <dgm:t>
        <a:bodyPr/>
        <a:lstStyle/>
        <a:p>
          <a:endParaRPr lang="en-US"/>
        </a:p>
      </dgm:t>
    </dgm:pt>
    <dgm:pt modelId="{E351BB88-3512-404F-80CD-5E6769D2A86F}" type="sibTrans" cxnId="{FE368F11-926A-4E59-9F5A-E967A823F6BF}">
      <dgm:prSet/>
      <dgm:spPr/>
      <dgm:t>
        <a:bodyPr/>
        <a:lstStyle/>
        <a:p>
          <a:endParaRPr lang="en-US"/>
        </a:p>
      </dgm:t>
    </dgm:pt>
    <dgm:pt modelId="{52F46D05-68D2-446F-A5D0-8B4219D01C3D}">
      <dgm:prSet/>
      <dgm:spPr/>
      <dgm:t>
        <a:bodyPr/>
        <a:lstStyle/>
        <a:p>
          <a:r>
            <a:rPr lang="pl-PL"/>
            <a:t>Określenie głównych założeń projektu oraz wymagań</a:t>
          </a:r>
          <a:endParaRPr lang="en-US"/>
        </a:p>
      </dgm:t>
    </dgm:pt>
    <dgm:pt modelId="{B6D3B3F6-652E-45B4-95FC-A0B9B6409E4F}" type="parTrans" cxnId="{6E69A05B-2BA0-4135-92DA-36E339B317D6}">
      <dgm:prSet/>
      <dgm:spPr/>
      <dgm:t>
        <a:bodyPr/>
        <a:lstStyle/>
        <a:p>
          <a:endParaRPr lang="en-US"/>
        </a:p>
      </dgm:t>
    </dgm:pt>
    <dgm:pt modelId="{934CBD84-3B52-41DD-AEF2-F16D3FD4D5FB}" type="sibTrans" cxnId="{6E69A05B-2BA0-4135-92DA-36E339B317D6}">
      <dgm:prSet/>
      <dgm:spPr/>
      <dgm:t>
        <a:bodyPr/>
        <a:lstStyle/>
        <a:p>
          <a:endParaRPr lang="en-US"/>
        </a:p>
      </dgm:t>
    </dgm:pt>
    <dgm:pt modelId="{0DCBD4F9-B6C7-40EF-9E8E-82237B2DF571}">
      <dgm:prSet/>
      <dgm:spPr/>
      <dgm:t>
        <a:bodyPr/>
        <a:lstStyle/>
        <a:p>
          <a:r>
            <a:rPr lang="pl-PL"/>
            <a:t>Przydzielenie osób do poszczególnych działów</a:t>
          </a:r>
          <a:endParaRPr lang="en-US"/>
        </a:p>
      </dgm:t>
    </dgm:pt>
    <dgm:pt modelId="{6C80D77B-38E9-4448-B6A8-D0BF08CF1C8F}" type="parTrans" cxnId="{30995DF2-A58F-40FC-AADA-4A8052C04CF5}">
      <dgm:prSet/>
      <dgm:spPr/>
      <dgm:t>
        <a:bodyPr/>
        <a:lstStyle/>
        <a:p>
          <a:endParaRPr lang="en-US"/>
        </a:p>
      </dgm:t>
    </dgm:pt>
    <dgm:pt modelId="{3662694D-4649-4AB9-9E84-BBAE69285780}" type="sibTrans" cxnId="{30995DF2-A58F-40FC-AADA-4A8052C04CF5}">
      <dgm:prSet/>
      <dgm:spPr/>
      <dgm:t>
        <a:bodyPr/>
        <a:lstStyle/>
        <a:p>
          <a:endParaRPr lang="en-US"/>
        </a:p>
      </dgm:t>
    </dgm:pt>
    <dgm:pt modelId="{1915CBCA-6D85-4B07-B079-1E9A7F291632}">
      <dgm:prSet/>
      <dgm:spPr/>
      <dgm:t>
        <a:bodyPr/>
        <a:lstStyle/>
        <a:p>
          <a:r>
            <a:rPr lang="pl-PL"/>
            <a:t>Przygotowanie tabel oraz modelu relacyjnego</a:t>
          </a:r>
          <a:endParaRPr lang="en-US"/>
        </a:p>
      </dgm:t>
    </dgm:pt>
    <dgm:pt modelId="{34A00589-85BA-4517-9FCA-821804D3EBCC}" type="parTrans" cxnId="{839BFE85-5D1C-4A3A-817A-F6DE1149761D}">
      <dgm:prSet/>
      <dgm:spPr/>
      <dgm:t>
        <a:bodyPr/>
        <a:lstStyle/>
        <a:p>
          <a:endParaRPr lang="en-US"/>
        </a:p>
      </dgm:t>
    </dgm:pt>
    <dgm:pt modelId="{1A2B031C-F794-4C7C-9D62-61FE92396748}" type="sibTrans" cxnId="{839BFE85-5D1C-4A3A-817A-F6DE1149761D}">
      <dgm:prSet/>
      <dgm:spPr/>
      <dgm:t>
        <a:bodyPr/>
        <a:lstStyle/>
        <a:p>
          <a:endParaRPr lang="en-US"/>
        </a:p>
      </dgm:t>
    </dgm:pt>
    <dgm:pt modelId="{A2A60AD7-2F52-4092-9798-C2089200C255}">
      <dgm:prSet/>
      <dgm:spPr/>
      <dgm:t>
        <a:bodyPr/>
        <a:lstStyle/>
        <a:p>
          <a:r>
            <a:rPr lang="pl-PL"/>
            <a:t>Utworzenie bazy danych </a:t>
          </a:r>
          <a:endParaRPr lang="en-US"/>
        </a:p>
      </dgm:t>
    </dgm:pt>
    <dgm:pt modelId="{6BE605D1-5399-49B8-801B-C881FBD885ED}" type="parTrans" cxnId="{70FD9F75-BF83-4BC9-A7B8-F76B1229248F}">
      <dgm:prSet/>
      <dgm:spPr/>
      <dgm:t>
        <a:bodyPr/>
        <a:lstStyle/>
        <a:p>
          <a:endParaRPr lang="en-US"/>
        </a:p>
      </dgm:t>
    </dgm:pt>
    <dgm:pt modelId="{AA6552B1-88C7-4EB4-A091-7884CB5EE0FF}" type="sibTrans" cxnId="{70FD9F75-BF83-4BC9-A7B8-F76B1229248F}">
      <dgm:prSet/>
      <dgm:spPr/>
      <dgm:t>
        <a:bodyPr/>
        <a:lstStyle/>
        <a:p>
          <a:endParaRPr lang="en-US"/>
        </a:p>
      </dgm:t>
    </dgm:pt>
    <dgm:pt modelId="{F06CA8BD-3497-4302-A99D-5D5050F05E15}">
      <dgm:prSet/>
      <dgm:spPr/>
      <dgm:t>
        <a:bodyPr/>
        <a:lstStyle/>
        <a:p>
          <a:r>
            <a:rPr lang="pl-PL"/>
            <a:t>Przygotowanie aplikacji</a:t>
          </a:r>
          <a:endParaRPr lang="en-US"/>
        </a:p>
      </dgm:t>
    </dgm:pt>
    <dgm:pt modelId="{D4E4ADED-159E-4B1C-9086-E8014D296A85}" type="parTrans" cxnId="{D75C1FD3-8FA8-4FD4-89CA-0FF04D0CD78B}">
      <dgm:prSet/>
      <dgm:spPr/>
      <dgm:t>
        <a:bodyPr/>
        <a:lstStyle/>
        <a:p>
          <a:endParaRPr lang="en-US"/>
        </a:p>
      </dgm:t>
    </dgm:pt>
    <dgm:pt modelId="{0C5A84F5-CDAF-4A1B-BF44-BE9C06ED23CF}" type="sibTrans" cxnId="{D75C1FD3-8FA8-4FD4-89CA-0FF04D0CD78B}">
      <dgm:prSet/>
      <dgm:spPr/>
      <dgm:t>
        <a:bodyPr/>
        <a:lstStyle/>
        <a:p>
          <a:endParaRPr lang="en-US"/>
        </a:p>
      </dgm:t>
    </dgm:pt>
    <dgm:pt modelId="{638D7EF8-9689-4792-8328-0EA6FE2DE244}" type="pres">
      <dgm:prSet presAssocID="{E532139A-3D04-4C78-BA21-6F9C8B777B03}" presName="vert0" presStyleCnt="0">
        <dgm:presLayoutVars>
          <dgm:dir/>
          <dgm:animOne val="branch"/>
          <dgm:animLvl val="lvl"/>
        </dgm:presLayoutVars>
      </dgm:prSet>
      <dgm:spPr/>
    </dgm:pt>
    <dgm:pt modelId="{B6F09492-3B7E-4D6A-A01B-B1062E5B24AF}" type="pres">
      <dgm:prSet presAssocID="{B8B42111-FC7C-419A-892F-91B8BE3A5636}" presName="thickLine" presStyleLbl="alignNode1" presStyleIdx="0" presStyleCnt="7"/>
      <dgm:spPr/>
    </dgm:pt>
    <dgm:pt modelId="{63821756-33B9-44D0-885F-047DB8A9EA62}" type="pres">
      <dgm:prSet presAssocID="{B8B42111-FC7C-419A-892F-91B8BE3A5636}" presName="horz1" presStyleCnt="0"/>
      <dgm:spPr/>
    </dgm:pt>
    <dgm:pt modelId="{D3E22731-80B6-49A1-91B6-4933AD7C31C0}" type="pres">
      <dgm:prSet presAssocID="{B8B42111-FC7C-419A-892F-91B8BE3A5636}" presName="tx1" presStyleLbl="revTx" presStyleIdx="0" presStyleCnt="7"/>
      <dgm:spPr/>
    </dgm:pt>
    <dgm:pt modelId="{8AFA4B60-419B-440F-B21F-CCB9C02289E5}" type="pres">
      <dgm:prSet presAssocID="{B8B42111-FC7C-419A-892F-91B8BE3A5636}" presName="vert1" presStyleCnt="0"/>
      <dgm:spPr/>
    </dgm:pt>
    <dgm:pt modelId="{F8BA7803-E393-4DC8-AECF-1133FE321373}" type="pres">
      <dgm:prSet presAssocID="{FFA4408B-7A70-40D6-88EA-DD834DB8D7F7}" presName="thickLine" presStyleLbl="alignNode1" presStyleIdx="1" presStyleCnt="7"/>
      <dgm:spPr/>
    </dgm:pt>
    <dgm:pt modelId="{0C530D26-2581-43E9-82B5-BCE116DA47FA}" type="pres">
      <dgm:prSet presAssocID="{FFA4408B-7A70-40D6-88EA-DD834DB8D7F7}" presName="horz1" presStyleCnt="0"/>
      <dgm:spPr/>
    </dgm:pt>
    <dgm:pt modelId="{0FCEB39A-486F-4318-80E2-C02237A7FC87}" type="pres">
      <dgm:prSet presAssocID="{FFA4408B-7A70-40D6-88EA-DD834DB8D7F7}" presName="tx1" presStyleLbl="revTx" presStyleIdx="1" presStyleCnt="7"/>
      <dgm:spPr/>
    </dgm:pt>
    <dgm:pt modelId="{B8571D19-9DD9-46DA-9FB7-D5A98D098223}" type="pres">
      <dgm:prSet presAssocID="{FFA4408B-7A70-40D6-88EA-DD834DB8D7F7}" presName="vert1" presStyleCnt="0"/>
      <dgm:spPr/>
    </dgm:pt>
    <dgm:pt modelId="{0ADF118A-373B-47AF-BACF-D43259EAFEB3}" type="pres">
      <dgm:prSet presAssocID="{52F46D05-68D2-446F-A5D0-8B4219D01C3D}" presName="thickLine" presStyleLbl="alignNode1" presStyleIdx="2" presStyleCnt="7"/>
      <dgm:spPr/>
    </dgm:pt>
    <dgm:pt modelId="{6141BAE3-CD08-4B64-89A1-8086FF3C2CDB}" type="pres">
      <dgm:prSet presAssocID="{52F46D05-68D2-446F-A5D0-8B4219D01C3D}" presName="horz1" presStyleCnt="0"/>
      <dgm:spPr/>
    </dgm:pt>
    <dgm:pt modelId="{65D855D9-9E9D-4243-8F0F-BB359BD274A0}" type="pres">
      <dgm:prSet presAssocID="{52F46D05-68D2-446F-A5D0-8B4219D01C3D}" presName="tx1" presStyleLbl="revTx" presStyleIdx="2" presStyleCnt="7"/>
      <dgm:spPr/>
    </dgm:pt>
    <dgm:pt modelId="{7C891185-F5B0-4C1E-8D94-F27B248F4C8A}" type="pres">
      <dgm:prSet presAssocID="{52F46D05-68D2-446F-A5D0-8B4219D01C3D}" presName="vert1" presStyleCnt="0"/>
      <dgm:spPr/>
    </dgm:pt>
    <dgm:pt modelId="{210AD378-9D33-4164-A741-127BAF236555}" type="pres">
      <dgm:prSet presAssocID="{0DCBD4F9-B6C7-40EF-9E8E-82237B2DF571}" presName="thickLine" presStyleLbl="alignNode1" presStyleIdx="3" presStyleCnt="7"/>
      <dgm:spPr/>
    </dgm:pt>
    <dgm:pt modelId="{08FD06E3-AA72-486E-88A5-505B2F168FD4}" type="pres">
      <dgm:prSet presAssocID="{0DCBD4F9-B6C7-40EF-9E8E-82237B2DF571}" presName="horz1" presStyleCnt="0"/>
      <dgm:spPr/>
    </dgm:pt>
    <dgm:pt modelId="{BD590843-70F4-49D4-8405-CF1D4A886DE6}" type="pres">
      <dgm:prSet presAssocID="{0DCBD4F9-B6C7-40EF-9E8E-82237B2DF571}" presName="tx1" presStyleLbl="revTx" presStyleIdx="3" presStyleCnt="7"/>
      <dgm:spPr/>
    </dgm:pt>
    <dgm:pt modelId="{E9DA125E-55FF-4E8D-9EEE-AF0BB856647E}" type="pres">
      <dgm:prSet presAssocID="{0DCBD4F9-B6C7-40EF-9E8E-82237B2DF571}" presName="vert1" presStyleCnt="0"/>
      <dgm:spPr/>
    </dgm:pt>
    <dgm:pt modelId="{F8E61046-E442-4F7A-9391-FB51C34BA030}" type="pres">
      <dgm:prSet presAssocID="{1915CBCA-6D85-4B07-B079-1E9A7F291632}" presName="thickLine" presStyleLbl="alignNode1" presStyleIdx="4" presStyleCnt="7"/>
      <dgm:spPr/>
    </dgm:pt>
    <dgm:pt modelId="{A69009B9-14B8-4B05-BA1D-9FF3713E75E9}" type="pres">
      <dgm:prSet presAssocID="{1915CBCA-6D85-4B07-B079-1E9A7F291632}" presName="horz1" presStyleCnt="0"/>
      <dgm:spPr/>
    </dgm:pt>
    <dgm:pt modelId="{7BF4A442-EF3C-4ECC-9653-3470904FEE34}" type="pres">
      <dgm:prSet presAssocID="{1915CBCA-6D85-4B07-B079-1E9A7F291632}" presName="tx1" presStyleLbl="revTx" presStyleIdx="4" presStyleCnt="7"/>
      <dgm:spPr/>
    </dgm:pt>
    <dgm:pt modelId="{8EAAAFC9-0B63-4344-824E-12197AE71518}" type="pres">
      <dgm:prSet presAssocID="{1915CBCA-6D85-4B07-B079-1E9A7F291632}" presName="vert1" presStyleCnt="0"/>
      <dgm:spPr/>
    </dgm:pt>
    <dgm:pt modelId="{DB5AE9CA-CBCA-4152-AC94-ED1C4C577A99}" type="pres">
      <dgm:prSet presAssocID="{A2A60AD7-2F52-4092-9798-C2089200C255}" presName="thickLine" presStyleLbl="alignNode1" presStyleIdx="5" presStyleCnt="7"/>
      <dgm:spPr/>
    </dgm:pt>
    <dgm:pt modelId="{29D2BED4-E3DE-4166-8DBE-748C1B905725}" type="pres">
      <dgm:prSet presAssocID="{A2A60AD7-2F52-4092-9798-C2089200C255}" presName="horz1" presStyleCnt="0"/>
      <dgm:spPr/>
    </dgm:pt>
    <dgm:pt modelId="{15598A64-A52B-43B4-933D-E64828F415F4}" type="pres">
      <dgm:prSet presAssocID="{A2A60AD7-2F52-4092-9798-C2089200C255}" presName="tx1" presStyleLbl="revTx" presStyleIdx="5" presStyleCnt="7"/>
      <dgm:spPr/>
    </dgm:pt>
    <dgm:pt modelId="{3D79A1E8-1785-4EDB-AF41-F29164F249FC}" type="pres">
      <dgm:prSet presAssocID="{A2A60AD7-2F52-4092-9798-C2089200C255}" presName="vert1" presStyleCnt="0"/>
      <dgm:spPr/>
    </dgm:pt>
    <dgm:pt modelId="{B74EF418-18BB-4356-B62F-C14849A53B7A}" type="pres">
      <dgm:prSet presAssocID="{F06CA8BD-3497-4302-A99D-5D5050F05E15}" presName="thickLine" presStyleLbl="alignNode1" presStyleIdx="6" presStyleCnt="7"/>
      <dgm:spPr/>
    </dgm:pt>
    <dgm:pt modelId="{46BF3759-2E7C-4947-91F2-EDC088134EBA}" type="pres">
      <dgm:prSet presAssocID="{F06CA8BD-3497-4302-A99D-5D5050F05E15}" presName="horz1" presStyleCnt="0"/>
      <dgm:spPr/>
    </dgm:pt>
    <dgm:pt modelId="{350A2612-9975-4B5E-851B-4216787CD1A8}" type="pres">
      <dgm:prSet presAssocID="{F06CA8BD-3497-4302-A99D-5D5050F05E15}" presName="tx1" presStyleLbl="revTx" presStyleIdx="6" presStyleCnt="7"/>
      <dgm:spPr/>
    </dgm:pt>
    <dgm:pt modelId="{127C2952-B39F-4C88-A4D0-8B3693BB935D}" type="pres">
      <dgm:prSet presAssocID="{F06CA8BD-3497-4302-A99D-5D5050F05E15}" presName="vert1" presStyleCnt="0"/>
      <dgm:spPr/>
    </dgm:pt>
  </dgm:ptLst>
  <dgm:cxnLst>
    <dgm:cxn modelId="{5E759A0C-0FD1-4DE4-8AC6-F40D1BAB98CC}" type="presOf" srcId="{FFA4408B-7A70-40D6-88EA-DD834DB8D7F7}" destId="{0FCEB39A-486F-4318-80E2-C02237A7FC87}" srcOrd="0" destOrd="0" presId="urn:microsoft.com/office/officeart/2008/layout/LinedList"/>
    <dgm:cxn modelId="{FE368F11-926A-4E59-9F5A-E967A823F6BF}" srcId="{E532139A-3D04-4C78-BA21-6F9C8B777B03}" destId="{FFA4408B-7A70-40D6-88EA-DD834DB8D7F7}" srcOrd="1" destOrd="0" parTransId="{45F5E7F8-48A8-42A3-AF40-B5F28A592C52}" sibTransId="{E351BB88-3512-404F-80CD-5E6769D2A86F}"/>
    <dgm:cxn modelId="{7DBB6435-4716-4569-AB9B-68AA3D7D6AA0}" type="presOf" srcId="{52F46D05-68D2-446F-A5D0-8B4219D01C3D}" destId="{65D855D9-9E9D-4243-8F0F-BB359BD274A0}" srcOrd="0" destOrd="0" presId="urn:microsoft.com/office/officeart/2008/layout/LinedList"/>
    <dgm:cxn modelId="{61E13D36-6DF1-4E1E-9C64-9AF03B9E1508}" type="presOf" srcId="{E532139A-3D04-4C78-BA21-6F9C8B777B03}" destId="{638D7EF8-9689-4792-8328-0EA6FE2DE244}" srcOrd="0" destOrd="0" presId="urn:microsoft.com/office/officeart/2008/layout/LinedList"/>
    <dgm:cxn modelId="{6E69A05B-2BA0-4135-92DA-36E339B317D6}" srcId="{E532139A-3D04-4C78-BA21-6F9C8B777B03}" destId="{52F46D05-68D2-446F-A5D0-8B4219D01C3D}" srcOrd="2" destOrd="0" parTransId="{B6D3B3F6-652E-45B4-95FC-A0B9B6409E4F}" sibTransId="{934CBD84-3B52-41DD-AEF2-F16D3FD4D5FB}"/>
    <dgm:cxn modelId="{68389F5D-3C09-4A6F-AA7B-0729AD35E1FB}" srcId="{E532139A-3D04-4C78-BA21-6F9C8B777B03}" destId="{B8B42111-FC7C-419A-892F-91B8BE3A5636}" srcOrd="0" destOrd="0" parTransId="{2A71487A-6675-41D5-9996-17AFC33B8441}" sibTransId="{D9ECFB9F-7579-49BA-B86A-B7F6CA6834B1}"/>
    <dgm:cxn modelId="{70FD9F75-BF83-4BC9-A7B8-F76B1229248F}" srcId="{E532139A-3D04-4C78-BA21-6F9C8B777B03}" destId="{A2A60AD7-2F52-4092-9798-C2089200C255}" srcOrd="5" destOrd="0" parTransId="{6BE605D1-5399-49B8-801B-C881FBD885ED}" sibTransId="{AA6552B1-88C7-4EB4-A091-7884CB5EE0FF}"/>
    <dgm:cxn modelId="{839BFE85-5D1C-4A3A-817A-F6DE1149761D}" srcId="{E532139A-3D04-4C78-BA21-6F9C8B777B03}" destId="{1915CBCA-6D85-4B07-B079-1E9A7F291632}" srcOrd="4" destOrd="0" parTransId="{34A00589-85BA-4517-9FCA-821804D3EBCC}" sibTransId="{1A2B031C-F794-4C7C-9D62-61FE92396748}"/>
    <dgm:cxn modelId="{89392188-92B8-41E1-A323-B981854D250D}" type="presOf" srcId="{1915CBCA-6D85-4B07-B079-1E9A7F291632}" destId="{7BF4A442-EF3C-4ECC-9653-3470904FEE34}" srcOrd="0" destOrd="0" presId="urn:microsoft.com/office/officeart/2008/layout/LinedList"/>
    <dgm:cxn modelId="{BA944C8C-CA7D-4667-B18A-E65333AA1672}" type="presOf" srcId="{F06CA8BD-3497-4302-A99D-5D5050F05E15}" destId="{350A2612-9975-4B5E-851B-4216787CD1A8}" srcOrd="0" destOrd="0" presId="urn:microsoft.com/office/officeart/2008/layout/LinedList"/>
    <dgm:cxn modelId="{E9DB5D9F-CE12-4435-9DA6-DFDA52651E55}" type="presOf" srcId="{0DCBD4F9-B6C7-40EF-9E8E-82237B2DF571}" destId="{BD590843-70F4-49D4-8405-CF1D4A886DE6}" srcOrd="0" destOrd="0" presId="urn:microsoft.com/office/officeart/2008/layout/LinedList"/>
    <dgm:cxn modelId="{0DBD3BA9-1C54-4790-A9AB-4808CDD1C6F0}" type="presOf" srcId="{A2A60AD7-2F52-4092-9798-C2089200C255}" destId="{15598A64-A52B-43B4-933D-E64828F415F4}" srcOrd="0" destOrd="0" presId="urn:microsoft.com/office/officeart/2008/layout/LinedList"/>
    <dgm:cxn modelId="{8E4F36B2-2BA7-4B07-9474-15BE7AAE570C}" type="presOf" srcId="{B8B42111-FC7C-419A-892F-91B8BE3A5636}" destId="{D3E22731-80B6-49A1-91B6-4933AD7C31C0}" srcOrd="0" destOrd="0" presId="urn:microsoft.com/office/officeart/2008/layout/LinedList"/>
    <dgm:cxn modelId="{D75C1FD3-8FA8-4FD4-89CA-0FF04D0CD78B}" srcId="{E532139A-3D04-4C78-BA21-6F9C8B777B03}" destId="{F06CA8BD-3497-4302-A99D-5D5050F05E15}" srcOrd="6" destOrd="0" parTransId="{D4E4ADED-159E-4B1C-9086-E8014D296A85}" sibTransId="{0C5A84F5-CDAF-4A1B-BF44-BE9C06ED23CF}"/>
    <dgm:cxn modelId="{30995DF2-A58F-40FC-AADA-4A8052C04CF5}" srcId="{E532139A-3D04-4C78-BA21-6F9C8B777B03}" destId="{0DCBD4F9-B6C7-40EF-9E8E-82237B2DF571}" srcOrd="3" destOrd="0" parTransId="{6C80D77B-38E9-4448-B6A8-D0BF08CF1C8F}" sibTransId="{3662694D-4649-4AB9-9E84-BBAE69285780}"/>
    <dgm:cxn modelId="{1A159903-4CE5-43FF-8F42-B9E07C033375}" type="presParOf" srcId="{638D7EF8-9689-4792-8328-0EA6FE2DE244}" destId="{B6F09492-3B7E-4D6A-A01B-B1062E5B24AF}" srcOrd="0" destOrd="0" presId="urn:microsoft.com/office/officeart/2008/layout/LinedList"/>
    <dgm:cxn modelId="{ABC8018D-C301-4629-901A-0E828D108301}" type="presParOf" srcId="{638D7EF8-9689-4792-8328-0EA6FE2DE244}" destId="{63821756-33B9-44D0-885F-047DB8A9EA62}" srcOrd="1" destOrd="0" presId="urn:microsoft.com/office/officeart/2008/layout/LinedList"/>
    <dgm:cxn modelId="{506125E3-6D88-419C-A69D-E9D3E995DE3B}" type="presParOf" srcId="{63821756-33B9-44D0-885F-047DB8A9EA62}" destId="{D3E22731-80B6-49A1-91B6-4933AD7C31C0}" srcOrd="0" destOrd="0" presId="urn:microsoft.com/office/officeart/2008/layout/LinedList"/>
    <dgm:cxn modelId="{44ABF1C1-2947-4DB1-BB4E-AF51AF4CB148}" type="presParOf" srcId="{63821756-33B9-44D0-885F-047DB8A9EA62}" destId="{8AFA4B60-419B-440F-B21F-CCB9C02289E5}" srcOrd="1" destOrd="0" presId="urn:microsoft.com/office/officeart/2008/layout/LinedList"/>
    <dgm:cxn modelId="{EA920061-3AB5-4A8C-B363-EFC4C8745B2A}" type="presParOf" srcId="{638D7EF8-9689-4792-8328-0EA6FE2DE244}" destId="{F8BA7803-E393-4DC8-AECF-1133FE321373}" srcOrd="2" destOrd="0" presId="urn:microsoft.com/office/officeart/2008/layout/LinedList"/>
    <dgm:cxn modelId="{34B5A0AD-B9AE-4F24-94FA-3FD9A051AF61}" type="presParOf" srcId="{638D7EF8-9689-4792-8328-0EA6FE2DE244}" destId="{0C530D26-2581-43E9-82B5-BCE116DA47FA}" srcOrd="3" destOrd="0" presId="urn:microsoft.com/office/officeart/2008/layout/LinedList"/>
    <dgm:cxn modelId="{0DBBFB52-36E7-4DA4-9D7C-E1CE8BEEF9D0}" type="presParOf" srcId="{0C530D26-2581-43E9-82B5-BCE116DA47FA}" destId="{0FCEB39A-486F-4318-80E2-C02237A7FC87}" srcOrd="0" destOrd="0" presId="urn:microsoft.com/office/officeart/2008/layout/LinedList"/>
    <dgm:cxn modelId="{BC101715-DA48-49EF-97EB-4F2C84C307EE}" type="presParOf" srcId="{0C530D26-2581-43E9-82B5-BCE116DA47FA}" destId="{B8571D19-9DD9-46DA-9FB7-D5A98D098223}" srcOrd="1" destOrd="0" presId="urn:microsoft.com/office/officeart/2008/layout/LinedList"/>
    <dgm:cxn modelId="{E99DAD2F-5B2B-4344-8555-2C585A5A41E8}" type="presParOf" srcId="{638D7EF8-9689-4792-8328-0EA6FE2DE244}" destId="{0ADF118A-373B-47AF-BACF-D43259EAFEB3}" srcOrd="4" destOrd="0" presId="urn:microsoft.com/office/officeart/2008/layout/LinedList"/>
    <dgm:cxn modelId="{49C8CC45-7ED7-467D-B987-B9C83D610F88}" type="presParOf" srcId="{638D7EF8-9689-4792-8328-0EA6FE2DE244}" destId="{6141BAE3-CD08-4B64-89A1-8086FF3C2CDB}" srcOrd="5" destOrd="0" presId="urn:microsoft.com/office/officeart/2008/layout/LinedList"/>
    <dgm:cxn modelId="{83F4CE5E-7692-440C-BB49-B5E0F0A35612}" type="presParOf" srcId="{6141BAE3-CD08-4B64-89A1-8086FF3C2CDB}" destId="{65D855D9-9E9D-4243-8F0F-BB359BD274A0}" srcOrd="0" destOrd="0" presId="urn:microsoft.com/office/officeart/2008/layout/LinedList"/>
    <dgm:cxn modelId="{E448B51F-0AEB-4669-B3DA-43C1AE369640}" type="presParOf" srcId="{6141BAE3-CD08-4B64-89A1-8086FF3C2CDB}" destId="{7C891185-F5B0-4C1E-8D94-F27B248F4C8A}" srcOrd="1" destOrd="0" presId="urn:microsoft.com/office/officeart/2008/layout/LinedList"/>
    <dgm:cxn modelId="{320F40CE-A12D-448A-8F1F-409E76CD3D51}" type="presParOf" srcId="{638D7EF8-9689-4792-8328-0EA6FE2DE244}" destId="{210AD378-9D33-4164-A741-127BAF236555}" srcOrd="6" destOrd="0" presId="urn:microsoft.com/office/officeart/2008/layout/LinedList"/>
    <dgm:cxn modelId="{97B57C14-25B6-4626-91CF-55A43C583628}" type="presParOf" srcId="{638D7EF8-9689-4792-8328-0EA6FE2DE244}" destId="{08FD06E3-AA72-486E-88A5-505B2F168FD4}" srcOrd="7" destOrd="0" presId="urn:microsoft.com/office/officeart/2008/layout/LinedList"/>
    <dgm:cxn modelId="{F6B1EE96-4C0A-4007-B42D-12208FABBE91}" type="presParOf" srcId="{08FD06E3-AA72-486E-88A5-505B2F168FD4}" destId="{BD590843-70F4-49D4-8405-CF1D4A886DE6}" srcOrd="0" destOrd="0" presId="urn:microsoft.com/office/officeart/2008/layout/LinedList"/>
    <dgm:cxn modelId="{FF522D44-D444-4384-AE5D-A2457D36D946}" type="presParOf" srcId="{08FD06E3-AA72-486E-88A5-505B2F168FD4}" destId="{E9DA125E-55FF-4E8D-9EEE-AF0BB856647E}" srcOrd="1" destOrd="0" presId="urn:microsoft.com/office/officeart/2008/layout/LinedList"/>
    <dgm:cxn modelId="{2AB01253-1D81-4019-82E9-025E55B62D4B}" type="presParOf" srcId="{638D7EF8-9689-4792-8328-0EA6FE2DE244}" destId="{F8E61046-E442-4F7A-9391-FB51C34BA030}" srcOrd="8" destOrd="0" presId="urn:microsoft.com/office/officeart/2008/layout/LinedList"/>
    <dgm:cxn modelId="{367A1562-CAF2-4421-8E13-B89CF81849A0}" type="presParOf" srcId="{638D7EF8-9689-4792-8328-0EA6FE2DE244}" destId="{A69009B9-14B8-4B05-BA1D-9FF3713E75E9}" srcOrd="9" destOrd="0" presId="urn:microsoft.com/office/officeart/2008/layout/LinedList"/>
    <dgm:cxn modelId="{06C54772-DB9B-4F3A-92E3-3788080804B4}" type="presParOf" srcId="{A69009B9-14B8-4B05-BA1D-9FF3713E75E9}" destId="{7BF4A442-EF3C-4ECC-9653-3470904FEE34}" srcOrd="0" destOrd="0" presId="urn:microsoft.com/office/officeart/2008/layout/LinedList"/>
    <dgm:cxn modelId="{1BA91B94-73C8-4552-B485-8EB72BBE73C2}" type="presParOf" srcId="{A69009B9-14B8-4B05-BA1D-9FF3713E75E9}" destId="{8EAAAFC9-0B63-4344-824E-12197AE71518}" srcOrd="1" destOrd="0" presId="urn:microsoft.com/office/officeart/2008/layout/LinedList"/>
    <dgm:cxn modelId="{8ABB9946-0085-426C-9939-EF57E75EBCA9}" type="presParOf" srcId="{638D7EF8-9689-4792-8328-0EA6FE2DE244}" destId="{DB5AE9CA-CBCA-4152-AC94-ED1C4C577A99}" srcOrd="10" destOrd="0" presId="urn:microsoft.com/office/officeart/2008/layout/LinedList"/>
    <dgm:cxn modelId="{FB270CB1-002C-4806-B3C1-957609684C9B}" type="presParOf" srcId="{638D7EF8-9689-4792-8328-0EA6FE2DE244}" destId="{29D2BED4-E3DE-4166-8DBE-748C1B905725}" srcOrd="11" destOrd="0" presId="urn:microsoft.com/office/officeart/2008/layout/LinedList"/>
    <dgm:cxn modelId="{F55BA1A0-80CF-4E75-BDCA-AC700F1D59D0}" type="presParOf" srcId="{29D2BED4-E3DE-4166-8DBE-748C1B905725}" destId="{15598A64-A52B-43B4-933D-E64828F415F4}" srcOrd="0" destOrd="0" presId="urn:microsoft.com/office/officeart/2008/layout/LinedList"/>
    <dgm:cxn modelId="{1AC1DA10-171C-44A9-A2FC-988DD3B2AB44}" type="presParOf" srcId="{29D2BED4-E3DE-4166-8DBE-748C1B905725}" destId="{3D79A1E8-1785-4EDB-AF41-F29164F249FC}" srcOrd="1" destOrd="0" presId="urn:microsoft.com/office/officeart/2008/layout/LinedList"/>
    <dgm:cxn modelId="{8F635EB5-FE6B-4AAB-935E-D011870566CB}" type="presParOf" srcId="{638D7EF8-9689-4792-8328-0EA6FE2DE244}" destId="{B74EF418-18BB-4356-B62F-C14849A53B7A}" srcOrd="12" destOrd="0" presId="urn:microsoft.com/office/officeart/2008/layout/LinedList"/>
    <dgm:cxn modelId="{27C275FB-F24D-4181-9C33-20E1D010A58E}" type="presParOf" srcId="{638D7EF8-9689-4792-8328-0EA6FE2DE244}" destId="{46BF3759-2E7C-4947-91F2-EDC088134EBA}" srcOrd="13" destOrd="0" presId="urn:microsoft.com/office/officeart/2008/layout/LinedList"/>
    <dgm:cxn modelId="{BC484104-E00E-42B5-B948-01CF968C7A94}" type="presParOf" srcId="{46BF3759-2E7C-4947-91F2-EDC088134EBA}" destId="{350A2612-9975-4B5E-851B-4216787CD1A8}" srcOrd="0" destOrd="0" presId="urn:microsoft.com/office/officeart/2008/layout/LinedList"/>
    <dgm:cxn modelId="{7A5E90BD-310C-4A4F-85EE-2D8A875DC6F0}" type="presParOf" srcId="{46BF3759-2E7C-4947-91F2-EDC088134EBA}" destId="{127C2952-B39F-4C88-A4D0-8B3693BB93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E121BB-2815-47D7-A373-706ADDB1F8E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DA1E716-647F-4483-82BB-4201ECADAC18}">
      <dgm:prSet/>
      <dgm:spPr/>
      <dgm:t>
        <a:bodyPr/>
        <a:lstStyle/>
        <a:p>
          <a:r>
            <a:rPr lang="pl-PL" dirty="0"/>
            <a:t>B</a:t>
          </a:r>
          <a:r>
            <a:rPr lang="en-US" dirty="0" err="1"/>
            <a:t>rak</a:t>
          </a:r>
          <a:r>
            <a:rPr lang="en-US" dirty="0"/>
            <a:t> </a:t>
          </a:r>
          <a:r>
            <a:rPr lang="en-US" dirty="0" err="1"/>
            <a:t>odpowiedzialności</a:t>
          </a:r>
          <a:r>
            <a:rPr lang="en-US" dirty="0"/>
            <a:t> </a:t>
          </a:r>
          <a:r>
            <a:rPr lang="en-US" dirty="0" err="1"/>
            <a:t>finansowej</a:t>
          </a:r>
          <a:r>
            <a:rPr lang="en-US" dirty="0"/>
            <a:t> </a:t>
          </a:r>
          <a:r>
            <a:rPr lang="en-US" dirty="0" err="1"/>
            <a:t>wspólników</a:t>
          </a:r>
          <a:r>
            <a:rPr lang="en-US" dirty="0"/>
            <a:t> za </a:t>
          </a:r>
          <a:r>
            <a:rPr lang="en-US" dirty="0" err="1"/>
            <a:t>zobowiązania</a:t>
          </a:r>
          <a:r>
            <a:rPr lang="en-US" dirty="0"/>
            <a:t> </a:t>
          </a:r>
          <a:r>
            <a:rPr lang="en-US" dirty="0" err="1"/>
            <a:t>spółki</a:t>
          </a:r>
          <a:endParaRPr lang="en-US" dirty="0"/>
        </a:p>
      </dgm:t>
    </dgm:pt>
    <dgm:pt modelId="{9F6E5363-6F8B-415B-AA9A-D65BD7F98A75}" type="parTrans" cxnId="{3A85F6FD-39D6-416C-B4AB-6596F8DE6212}">
      <dgm:prSet/>
      <dgm:spPr/>
      <dgm:t>
        <a:bodyPr/>
        <a:lstStyle/>
        <a:p>
          <a:endParaRPr lang="en-US"/>
        </a:p>
      </dgm:t>
    </dgm:pt>
    <dgm:pt modelId="{4E93706B-45C5-43C5-97F5-AE44624C36FD}" type="sibTrans" cxnId="{3A85F6FD-39D6-416C-B4AB-6596F8DE6212}">
      <dgm:prSet/>
      <dgm:spPr/>
      <dgm:t>
        <a:bodyPr/>
        <a:lstStyle/>
        <a:p>
          <a:endParaRPr lang="en-US"/>
        </a:p>
      </dgm:t>
    </dgm:pt>
    <dgm:pt modelId="{C8242CC9-D0C0-4448-BA5D-D4D94B16E0F8}">
      <dgm:prSet/>
      <dgm:spPr/>
      <dgm:t>
        <a:bodyPr/>
        <a:lstStyle/>
        <a:p>
          <a:r>
            <a:rPr lang="pl-PL" dirty="0"/>
            <a:t>U</a:t>
          </a:r>
          <a:r>
            <a:rPr lang="en-US" dirty="0" err="1"/>
            <a:t>możliwia</a:t>
          </a:r>
          <a:r>
            <a:rPr lang="en-US" dirty="0"/>
            <a:t> </a:t>
          </a:r>
          <a:r>
            <a:rPr lang="en-US" dirty="0" err="1"/>
            <a:t>prowadzenie</a:t>
          </a:r>
          <a:r>
            <a:rPr lang="en-US" dirty="0"/>
            <a:t> </a:t>
          </a:r>
          <a:r>
            <a:rPr lang="en-US" dirty="0" err="1"/>
            <a:t>działalności</a:t>
          </a:r>
          <a:r>
            <a:rPr lang="en-US" dirty="0"/>
            <a:t> </a:t>
          </a:r>
          <a:r>
            <a:rPr lang="en-US" dirty="0" err="1"/>
            <a:t>gospodarczej</a:t>
          </a:r>
          <a:r>
            <a:rPr lang="en-US" dirty="0"/>
            <a:t> </a:t>
          </a:r>
          <a:r>
            <a:rPr lang="en-US" dirty="0" err="1"/>
            <a:t>na</a:t>
          </a:r>
          <a:r>
            <a:rPr lang="en-US" dirty="0"/>
            <a:t> </a:t>
          </a:r>
          <a:r>
            <a:rPr lang="en-US" dirty="0" err="1"/>
            <a:t>dużą</a:t>
          </a:r>
          <a:r>
            <a:rPr lang="en-US" dirty="0"/>
            <a:t> </a:t>
          </a:r>
          <a:r>
            <a:rPr lang="en-US" dirty="0" err="1"/>
            <a:t>skalę</a:t>
          </a:r>
          <a:endParaRPr lang="en-US" dirty="0"/>
        </a:p>
      </dgm:t>
    </dgm:pt>
    <dgm:pt modelId="{54C39006-0358-4619-A36C-8FBA57F8947D}" type="parTrans" cxnId="{81C8675C-07DE-45BC-B912-980A1578222D}">
      <dgm:prSet/>
      <dgm:spPr/>
      <dgm:t>
        <a:bodyPr/>
        <a:lstStyle/>
        <a:p>
          <a:endParaRPr lang="en-US"/>
        </a:p>
      </dgm:t>
    </dgm:pt>
    <dgm:pt modelId="{C3B23230-4B7D-43CF-92A8-E39E28468B96}" type="sibTrans" cxnId="{81C8675C-07DE-45BC-B912-980A1578222D}">
      <dgm:prSet/>
      <dgm:spPr/>
      <dgm:t>
        <a:bodyPr/>
        <a:lstStyle/>
        <a:p>
          <a:endParaRPr lang="en-US"/>
        </a:p>
      </dgm:t>
    </dgm:pt>
    <dgm:pt modelId="{0E464EEC-08B5-4099-920F-CBA0374F203F}">
      <dgm:prSet/>
      <dgm:spPr/>
      <dgm:t>
        <a:bodyPr/>
        <a:lstStyle/>
        <a:p>
          <a:r>
            <a:rPr lang="pl-PL" dirty="0"/>
            <a:t>N</a:t>
          </a:r>
          <a:r>
            <a:rPr lang="en-US" dirty="0" err="1"/>
            <a:t>ie</a:t>
          </a:r>
          <a:r>
            <a:rPr lang="en-US" dirty="0"/>
            <a:t> jest </a:t>
          </a:r>
          <a:r>
            <a:rPr lang="en-US" dirty="0" err="1"/>
            <a:t>tożsama</a:t>
          </a:r>
          <a:r>
            <a:rPr lang="en-US" dirty="0"/>
            <a:t> ze </a:t>
          </a:r>
          <a:r>
            <a:rPr lang="en-US" dirty="0" err="1"/>
            <a:t>wspólnikami</a:t>
          </a:r>
          <a:r>
            <a:rPr lang="en-US" dirty="0"/>
            <a:t>, </a:t>
          </a:r>
          <a:r>
            <a:rPr lang="en-US" dirty="0" err="1"/>
            <a:t>stanowi</a:t>
          </a:r>
          <a:r>
            <a:rPr lang="en-US" dirty="0"/>
            <a:t> </a:t>
          </a:r>
          <a:r>
            <a:rPr lang="en-US" dirty="0" err="1"/>
            <a:t>odrębny</a:t>
          </a:r>
          <a:r>
            <a:rPr lang="en-US" dirty="0"/>
            <a:t> </a:t>
          </a:r>
          <a:r>
            <a:rPr lang="en-US" dirty="0" err="1"/>
            <a:t>podmiot</a:t>
          </a:r>
          <a:endParaRPr lang="en-US" dirty="0"/>
        </a:p>
      </dgm:t>
    </dgm:pt>
    <dgm:pt modelId="{03C2765D-8CBF-4A79-A462-FFA9930C1648}" type="parTrans" cxnId="{6013775B-25A5-4495-BE5F-7F476798130D}">
      <dgm:prSet/>
      <dgm:spPr/>
      <dgm:t>
        <a:bodyPr/>
        <a:lstStyle/>
        <a:p>
          <a:endParaRPr lang="en-US"/>
        </a:p>
      </dgm:t>
    </dgm:pt>
    <dgm:pt modelId="{DA5247DC-255B-4AEB-8E5F-71DF3EF15BBC}" type="sibTrans" cxnId="{6013775B-25A5-4495-BE5F-7F476798130D}">
      <dgm:prSet/>
      <dgm:spPr/>
      <dgm:t>
        <a:bodyPr/>
        <a:lstStyle/>
        <a:p>
          <a:endParaRPr lang="en-US"/>
        </a:p>
      </dgm:t>
    </dgm:pt>
    <dgm:pt modelId="{2371E3B3-6CF9-4CB7-BC41-09C94BA50C4E}" type="pres">
      <dgm:prSet presAssocID="{6AE121BB-2815-47D7-A373-706ADDB1F8E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0C1FBB1-FD9E-4CE9-AD07-A0D72B6C7B05}" type="pres">
      <dgm:prSet presAssocID="{8DA1E716-647F-4483-82BB-4201ECADAC18}" presName="hierRoot1" presStyleCnt="0"/>
      <dgm:spPr/>
    </dgm:pt>
    <dgm:pt modelId="{7CD7B8BA-C3F2-4DD5-9621-1D90C27CB208}" type="pres">
      <dgm:prSet presAssocID="{8DA1E716-647F-4483-82BB-4201ECADAC18}" presName="composite" presStyleCnt="0"/>
      <dgm:spPr/>
    </dgm:pt>
    <dgm:pt modelId="{D86D9CFF-65A3-4097-BA3A-A6FA3C3EC146}" type="pres">
      <dgm:prSet presAssocID="{8DA1E716-647F-4483-82BB-4201ECADAC18}" presName="background" presStyleLbl="node0" presStyleIdx="0" presStyleCnt="3"/>
      <dgm:spPr/>
    </dgm:pt>
    <dgm:pt modelId="{308196F6-E4B8-49C4-9930-5BD3C20FF41C}" type="pres">
      <dgm:prSet presAssocID="{8DA1E716-647F-4483-82BB-4201ECADAC18}" presName="text" presStyleLbl="fgAcc0" presStyleIdx="0" presStyleCnt="3">
        <dgm:presLayoutVars>
          <dgm:chPref val="3"/>
        </dgm:presLayoutVars>
      </dgm:prSet>
      <dgm:spPr/>
    </dgm:pt>
    <dgm:pt modelId="{1C03792C-6CE6-4A28-B1BA-1FF117EB7610}" type="pres">
      <dgm:prSet presAssocID="{8DA1E716-647F-4483-82BB-4201ECADAC18}" presName="hierChild2" presStyleCnt="0"/>
      <dgm:spPr/>
    </dgm:pt>
    <dgm:pt modelId="{9F3AF75C-FA54-40CB-9C92-44BEAF488A28}" type="pres">
      <dgm:prSet presAssocID="{C8242CC9-D0C0-4448-BA5D-D4D94B16E0F8}" presName="hierRoot1" presStyleCnt="0"/>
      <dgm:spPr/>
    </dgm:pt>
    <dgm:pt modelId="{0ED784D2-BC09-4187-A541-BC146728323B}" type="pres">
      <dgm:prSet presAssocID="{C8242CC9-D0C0-4448-BA5D-D4D94B16E0F8}" presName="composite" presStyleCnt="0"/>
      <dgm:spPr/>
    </dgm:pt>
    <dgm:pt modelId="{0BEA8D3D-0DA8-429F-BBEE-7827D1995204}" type="pres">
      <dgm:prSet presAssocID="{C8242CC9-D0C0-4448-BA5D-D4D94B16E0F8}" presName="background" presStyleLbl="node0" presStyleIdx="1" presStyleCnt="3"/>
      <dgm:spPr/>
    </dgm:pt>
    <dgm:pt modelId="{547F0A9B-21A2-4338-90AD-AB24162C662C}" type="pres">
      <dgm:prSet presAssocID="{C8242CC9-D0C0-4448-BA5D-D4D94B16E0F8}" presName="text" presStyleLbl="fgAcc0" presStyleIdx="1" presStyleCnt="3">
        <dgm:presLayoutVars>
          <dgm:chPref val="3"/>
        </dgm:presLayoutVars>
      </dgm:prSet>
      <dgm:spPr/>
    </dgm:pt>
    <dgm:pt modelId="{A820E971-D224-4FE8-A745-A287858B0BFD}" type="pres">
      <dgm:prSet presAssocID="{C8242CC9-D0C0-4448-BA5D-D4D94B16E0F8}" presName="hierChild2" presStyleCnt="0"/>
      <dgm:spPr/>
    </dgm:pt>
    <dgm:pt modelId="{BCFE626D-5CEE-4793-81EC-004D5D35AC93}" type="pres">
      <dgm:prSet presAssocID="{0E464EEC-08B5-4099-920F-CBA0374F203F}" presName="hierRoot1" presStyleCnt="0"/>
      <dgm:spPr/>
    </dgm:pt>
    <dgm:pt modelId="{35006EA0-55AD-47C8-B96A-E68D2381D0E2}" type="pres">
      <dgm:prSet presAssocID="{0E464EEC-08B5-4099-920F-CBA0374F203F}" presName="composite" presStyleCnt="0"/>
      <dgm:spPr/>
    </dgm:pt>
    <dgm:pt modelId="{7ED4E341-9A00-4A05-B444-E7FC9C8DC34E}" type="pres">
      <dgm:prSet presAssocID="{0E464EEC-08B5-4099-920F-CBA0374F203F}" presName="background" presStyleLbl="node0" presStyleIdx="2" presStyleCnt="3"/>
      <dgm:spPr/>
    </dgm:pt>
    <dgm:pt modelId="{EFBAE81D-4255-46DE-8FFA-6AE5C91C5476}" type="pres">
      <dgm:prSet presAssocID="{0E464EEC-08B5-4099-920F-CBA0374F203F}" presName="text" presStyleLbl="fgAcc0" presStyleIdx="2" presStyleCnt="3">
        <dgm:presLayoutVars>
          <dgm:chPref val="3"/>
        </dgm:presLayoutVars>
      </dgm:prSet>
      <dgm:spPr/>
    </dgm:pt>
    <dgm:pt modelId="{1B206CFF-C317-4646-BAE3-C32C4EDA38F0}" type="pres">
      <dgm:prSet presAssocID="{0E464EEC-08B5-4099-920F-CBA0374F203F}" presName="hierChild2" presStyleCnt="0"/>
      <dgm:spPr/>
    </dgm:pt>
  </dgm:ptLst>
  <dgm:cxnLst>
    <dgm:cxn modelId="{6013775B-25A5-4495-BE5F-7F476798130D}" srcId="{6AE121BB-2815-47D7-A373-706ADDB1F8E6}" destId="{0E464EEC-08B5-4099-920F-CBA0374F203F}" srcOrd="2" destOrd="0" parTransId="{03C2765D-8CBF-4A79-A462-FFA9930C1648}" sibTransId="{DA5247DC-255B-4AEB-8E5F-71DF3EF15BBC}"/>
    <dgm:cxn modelId="{81C8675C-07DE-45BC-B912-980A1578222D}" srcId="{6AE121BB-2815-47D7-A373-706ADDB1F8E6}" destId="{C8242CC9-D0C0-4448-BA5D-D4D94B16E0F8}" srcOrd="1" destOrd="0" parTransId="{54C39006-0358-4619-A36C-8FBA57F8947D}" sibTransId="{C3B23230-4B7D-43CF-92A8-E39E28468B96}"/>
    <dgm:cxn modelId="{1E2C2E57-614D-4013-92A9-2CB89E799E39}" type="presOf" srcId="{6AE121BB-2815-47D7-A373-706ADDB1F8E6}" destId="{2371E3B3-6CF9-4CB7-BC41-09C94BA50C4E}" srcOrd="0" destOrd="0" presId="urn:microsoft.com/office/officeart/2005/8/layout/hierarchy1"/>
    <dgm:cxn modelId="{0D6358C8-803B-4A6B-8730-D66494A1FF50}" type="presOf" srcId="{8DA1E716-647F-4483-82BB-4201ECADAC18}" destId="{308196F6-E4B8-49C4-9930-5BD3C20FF41C}" srcOrd="0" destOrd="0" presId="urn:microsoft.com/office/officeart/2005/8/layout/hierarchy1"/>
    <dgm:cxn modelId="{2E249CCD-51A3-4757-8BB6-B8C1064B6CD1}" type="presOf" srcId="{0E464EEC-08B5-4099-920F-CBA0374F203F}" destId="{EFBAE81D-4255-46DE-8FFA-6AE5C91C5476}" srcOrd="0" destOrd="0" presId="urn:microsoft.com/office/officeart/2005/8/layout/hierarchy1"/>
    <dgm:cxn modelId="{FF3939D1-B12E-4865-A0BA-30CDAFB1DF7A}" type="presOf" srcId="{C8242CC9-D0C0-4448-BA5D-D4D94B16E0F8}" destId="{547F0A9B-21A2-4338-90AD-AB24162C662C}" srcOrd="0" destOrd="0" presId="urn:microsoft.com/office/officeart/2005/8/layout/hierarchy1"/>
    <dgm:cxn modelId="{3A85F6FD-39D6-416C-B4AB-6596F8DE6212}" srcId="{6AE121BB-2815-47D7-A373-706ADDB1F8E6}" destId="{8DA1E716-647F-4483-82BB-4201ECADAC18}" srcOrd="0" destOrd="0" parTransId="{9F6E5363-6F8B-415B-AA9A-D65BD7F98A75}" sibTransId="{4E93706B-45C5-43C5-97F5-AE44624C36FD}"/>
    <dgm:cxn modelId="{E9492342-FC74-4713-ACB7-6A2A3D4235C3}" type="presParOf" srcId="{2371E3B3-6CF9-4CB7-BC41-09C94BA50C4E}" destId="{F0C1FBB1-FD9E-4CE9-AD07-A0D72B6C7B05}" srcOrd="0" destOrd="0" presId="urn:microsoft.com/office/officeart/2005/8/layout/hierarchy1"/>
    <dgm:cxn modelId="{6E97D4DF-DBB4-497B-A5FD-9E033E68EB4E}" type="presParOf" srcId="{F0C1FBB1-FD9E-4CE9-AD07-A0D72B6C7B05}" destId="{7CD7B8BA-C3F2-4DD5-9621-1D90C27CB208}" srcOrd="0" destOrd="0" presId="urn:microsoft.com/office/officeart/2005/8/layout/hierarchy1"/>
    <dgm:cxn modelId="{09A27B56-77B1-448C-BE73-92D364795E0E}" type="presParOf" srcId="{7CD7B8BA-C3F2-4DD5-9621-1D90C27CB208}" destId="{D86D9CFF-65A3-4097-BA3A-A6FA3C3EC146}" srcOrd="0" destOrd="0" presId="urn:microsoft.com/office/officeart/2005/8/layout/hierarchy1"/>
    <dgm:cxn modelId="{59DCAB8A-43BF-494D-9182-0A3E84E82203}" type="presParOf" srcId="{7CD7B8BA-C3F2-4DD5-9621-1D90C27CB208}" destId="{308196F6-E4B8-49C4-9930-5BD3C20FF41C}" srcOrd="1" destOrd="0" presId="urn:microsoft.com/office/officeart/2005/8/layout/hierarchy1"/>
    <dgm:cxn modelId="{941CA8F6-08AF-4339-AE07-31469EDFCF83}" type="presParOf" srcId="{F0C1FBB1-FD9E-4CE9-AD07-A0D72B6C7B05}" destId="{1C03792C-6CE6-4A28-B1BA-1FF117EB7610}" srcOrd="1" destOrd="0" presId="urn:microsoft.com/office/officeart/2005/8/layout/hierarchy1"/>
    <dgm:cxn modelId="{220E5D34-6618-455E-A894-3F863DBBA543}" type="presParOf" srcId="{2371E3B3-6CF9-4CB7-BC41-09C94BA50C4E}" destId="{9F3AF75C-FA54-40CB-9C92-44BEAF488A28}" srcOrd="1" destOrd="0" presId="urn:microsoft.com/office/officeart/2005/8/layout/hierarchy1"/>
    <dgm:cxn modelId="{2920BC4F-6704-40AF-A9D5-005E1C5376B4}" type="presParOf" srcId="{9F3AF75C-FA54-40CB-9C92-44BEAF488A28}" destId="{0ED784D2-BC09-4187-A541-BC146728323B}" srcOrd="0" destOrd="0" presId="urn:microsoft.com/office/officeart/2005/8/layout/hierarchy1"/>
    <dgm:cxn modelId="{45C4B0AF-A9F9-4C86-AD4D-244A4D3778A7}" type="presParOf" srcId="{0ED784D2-BC09-4187-A541-BC146728323B}" destId="{0BEA8D3D-0DA8-429F-BBEE-7827D1995204}" srcOrd="0" destOrd="0" presId="urn:microsoft.com/office/officeart/2005/8/layout/hierarchy1"/>
    <dgm:cxn modelId="{8E7DF3B4-A738-4307-91C5-120625C5486A}" type="presParOf" srcId="{0ED784D2-BC09-4187-A541-BC146728323B}" destId="{547F0A9B-21A2-4338-90AD-AB24162C662C}" srcOrd="1" destOrd="0" presId="urn:microsoft.com/office/officeart/2005/8/layout/hierarchy1"/>
    <dgm:cxn modelId="{EE4901A9-C03E-4AD4-8451-237285373F5C}" type="presParOf" srcId="{9F3AF75C-FA54-40CB-9C92-44BEAF488A28}" destId="{A820E971-D224-4FE8-A745-A287858B0BFD}" srcOrd="1" destOrd="0" presId="urn:microsoft.com/office/officeart/2005/8/layout/hierarchy1"/>
    <dgm:cxn modelId="{EC7318D2-D66F-4C1F-8210-E6C8C8FC9A6F}" type="presParOf" srcId="{2371E3B3-6CF9-4CB7-BC41-09C94BA50C4E}" destId="{BCFE626D-5CEE-4793-81EC-004D5D35AC93}" srcOrd="2" destOrd="0" presId="urn:microsoft.com/office/officeart/2005/8/layout/hierarchy1"/>
    <dgm:cxn modelId="{45C50E3E-9ADA-4116-92BD-0184B0039920}" type="presParOf" srcId="{BCFE626D-5CEE-4793-81EC-004D5D35AC93}" destId="{35006EA0-55AD-47C8-B96A-E68D2381D0E2}" srcOrd="0" destOrd="0" presId="urn:microsoft.com/office/officeart/2005/8/layout/hierarchy1"/>
    <dgm:cxn modelId="{2E7E20EF-034B-493E-A0AC-CC29AA533B9A}" type="presParOf" srcId="{35006EA0-55AD-47C8-B96A-E68D2381D0E2}" destId="{7ED4E341-9A00-4A05-B444-E7FC9C8DC34E}" srcOrd="0" destOrd="0" presId="urn:microsoft.com/office/officeart/2005/8/layout/hierarchy1"/>
    <dgm:cxn modelId="{082767EC-391D-4867-80C5-CE50F54127A3}" type="presParOf" srcId="{35006EA0-55AD-47C8-B96A-E68D2381D0E2}" destId="{EFBAE81D-4255-46DE-8FFA-6AE5C91C5476}" srcOrd="1" destOrd="0" presId="urn:microsoft.com/office/officeart/2005/8/layout/hierarchy1"/>
    <dgm:cxn modelId="{D94082A7-2F6B-4280-8A3A-8B06D05D669F}" type="presParOf" srcId="{BCFE626D-5CEE-4793-81EC-004D5D35AC93}" destId="{1B206CFF-C317-4646-BAE3-C32C4EDA38F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743D05-2CA3-488E-89AA-28796D2AF05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0E7AC816-7515-4A8E-A4F3-843CF73387D6}">
      <dgm:prSet phldrT="[Tekst]"/>
      <dgm:spPr/>
      <dgm:t>
        <a:bodyPr/>
        <a:lstStyle/>
        <a:p>
          <a:r>
            <a:rPr lang="pl-PL" dirty="0"/>
            <a:t>RDBMS (ang. </a:t>
          </a:r>
          <a:r>
            <a:rPr lang="pl-PL" dirty="0" err="1"/>
            <a:t>Relational</a:t>
          </a:r>
          <a:r>
            <a:rPr lang="pl-PL" dirty="0"/>
            <a:t> Database Management System) – System zarządzania relacyjną bazą danych</a:t>
          </a:r>
        </a:p>
      </dgm:t>
    </dgm:pt>
    <dgm:pt modelId="{2A0317CA-F25F-4222-BCC3-C5B2A95A2EAE}" type="parTrans" cxnId="{D8A83704-9286-4189-AABD-2126874DD0DC}">
      <dgm:prSet/>
      <dgm:spPr/>
      <dgm:t>
        <a:bodyPr/>
        <a:lstStyle/>
        <a:p>
          <a:endParaRPr lang="pl-PL"/>
        </a:p>
      </dgm:t>
    </dgm:pt>
    <dgm:pt modelId="{EF8BF456-6888-458A-A909-E1A9E42A7083}" type="sibTrans" cxnId="{D8A83704-9286-4189-AABD-2126874DD0DC}">
      <dgm:prSet/>
      <dgm:spPr/>
      <dgm:t>
        <a:bodyPr/>
        <a:lstStyle/>
        <a:p>
          <a:endParaRPr lang="pl-PL"/>
        </a:p>
      </dgm:t>
    </dgm:pt>
    <dgm:pt modelId="{4D9E6F0B-04FB-4841-8922-A58B7B31F54E}">
      <dgm:prSet phldrT="[Tekst]"/>
      <dgm:spPr/>
      <dgm:t>
        <a:bodyPr/>
        <a:lstStyle/>
        <a:p>
          <a:r>
            <a:rPr lang="pl-PL" dirty="0"/>
            <a:t>Microsoft SQL Server 2019</a:t>
          </a:r>
        </a:p>
      </dgm:t>
    </dgm:pt>
    <dgm:pt modelId="{337B4872-1F47-43A3-A3C9-583CB349DA3A}" type="parTrans" cxnId="{E26D4DFF-F98D-44DB-A32B-43204FCC2D99}">
      <dgm:prSet/>
      <dgm:spPr/>
      <dgm:t>
        <a:bodyPr/>
        <a:lstStyle/>
        <a:p>
          <a:endParaRPr lang="pl-PL"/>
        </a:p>
      </dgm:t>
    </dgm:pt>
    <dgm:pt modelId="{C77C34B1-96E6-4107-AEF7-40BBC36FF84E}" type="sibTrans" cxnId="{E26D4DFF-F98D-44DB-A32B-43204FCC2D99}">
      <dgm:prSet/>
      <dgm:spPr/>
      <dgm:t>
        <a:bodyPr/>
        <a:lstStyle/>
        <a:p>
          <a:endParaRPr lang="pl-PL"/>
        </a:p>
      </dgm:t>
    </dgm:pt>
    <dgm:pt modelId="{39763863-3CDB-4139-ABE2-C5108F6305FE}">
      <dgm:prSet phldrT="[Tekst]"/>
      <dgm:spPr/>
      <dgm:t>
        <a:bodyPr/>
        <a:lstStyle/>
        <a:p>
          <a:r>
            <a:rPr lang="pl-PL" dirty="0"/>
            <a:t>IDE (ang. </a:t>
          </a:r>
          <a:r>
            <a:rPr lang="pl-PL" dirty="0" err="1"/>
            <a:t>Integrated</a:t>
          </a:r>
          <a:r>
            <a:rPr lang="pl-PL" dirty="0"/>
            <a:t> Development Environment) – Zintegrowane środowisko programistyczne</a:t>
          </a:r>
        </a:p>
      </dgm:t>
    </dgm:pt>
    <dgm:pt modelId="{03B0710A-315C-40D5-B93A-4FBD74CB27B8}" type="parTrans" cxnId="{FC608053-F784-4A8C-A170-B03F2B1F5872}">
      <dgm:prSet/>
      <dgm:spPr/>
      <dgm:t>
        <a:bodyPr/>
        <a:lstStyle/>
        <a:p>
          <a:endParaRPr lang="pl-PL"/>
        </a:p>
      </dgm:t>
    </dgm:pt>
    <dgm:pt modelId="{BEA60926-6F4D-4C01-98D8-85BA64C6D2E8}" type="sibTrans" cxnId="{FC608053-F784-4A8C-A170-B03F2B1F5872}">
      <dgm:prSet/>
      <dgm:spPr/>
      <dgm:t>
        <a:bodyPr/>
        <a:lstStyle/>
        <a:p>
          <a:endParaRPr lang="pl-PL"/>
        </a:p>
      </dgm:t>
    </dgm:pt>
    <dgm:pt modelId="{24F9DE15-D7CF-48CC-9424-7AA0EAFDE398}">
      <dgm:prSet phldrT="[Tekst]"/>
      <dgm:spPr/>
      <dgm:t>
        <a:bodyPr/>
        <a:lstStyle/>
        <a:p>
          <a:r>
            <a:rPr lang="pl-PL" dirty="0"/>
            <a:t>Visual Studio 2022 </a:t>
          </a:r>
          <a:r>
            <a:rPr lang="pl-PL" dirty="0" err="1"/>
            <a:t>Community</a:t>
          </a:r>
          <a:endParaRPr lang="pl-PL" dirty="0"/>
        </a:p>
      </dgm:t>
    </dgm:pt>
    <dgm:pt modelId="{7CFA8246-700E-47C4-95BC-FFC5A5AF4796}" type="parTrans" cxnId="{8C2BC769-4F81-4780-9CE7-10AB5BA8A040}">
      <dgm:prSet/>
      <dgm:spPr/>
      <dgm:t>
        <a:bodyPr/>
        <a:lstStyle/>
        <a:p>
          <a:endParaRPr lang="pl-PL"/>
        </a:p>
      </dgm:t>
    </dgm:pt>
    <dgm:pt modelId="{30110364-5762-4EE1-8B93-898274A47495}" type="sibTrans" cxnId="{8C2BC769-4F81-4780-9CE7-10AB5BA8A040}">
      <dgm:prSet/>
      <dgm:spPr/>
      <dgm:t>
        <a:bodyPr/>
        <a:lstStyle/>
        <a:p>
          <a:endParaRPr lang="pl-PL"/>
        </a:p>
      </dgm:t>
    </dgm:pt>
    <dgm:pt modelId="{2426CD0C-C4CA-4202-AAF0-B35710E2E9BA}" type="pres">
      <dgm:prSet presAssocID="{E8743D05-2CA3-488E-89AA-28796D2AF051}" presName="linearFlow" presStyleCnt="0">
        <dgm:presLayoutVars>
          <dgm:dir/>
          <dgm:resizeHandles val="exact"/>
        </dgm:presLayoutVars>
      </dgm:prSet>
      <dgm:spPr/>
    </dgm:pt>
    <dgm:pt modelId="{98D93F6B-27CD-4751-A98F-164538A7AD26}" type="pres">
      <dgm:prSet presAssocID="{0E7AC816-7515-4A8E-A4F3-843CF73387D6}" presName="composite" presStyleCnt="0"/>
      <dgm:spPr/>
    </dgm:pt>
    <dgm:pt modelId="{5C20131C-E033-4FB3-BD75-1A523FE88FBF}" type="pres">
      <dgm:prSet presAssocID="{0E7AC816-7515-4A8E-A4F3-843CF73387D6}" presName="imgShp" presStyleLbl="fgImgPlace1" presStyleIdx="0" presStyleCnt="2" custScaleX="1063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A5B7644A-BD41-4FFE-872D-20E51C05E19C}" type="pres">
      <dgm:prSet presAssocID="{0E7AC816-7515-4A8E-A4F3-843CF73387D6}" presName="txShp" presStyleLbl="node1" presStyleIdx="0" presStyleCnt="2">
        <dgm:presLayoutVars>
          <dgm:bulletEnabled val="1"/>
        </dgm:presLayoutVars>
      </dgm:prSet>
      <dgm:spPr/>
    </dgm:pt>
    <dgm:pt modelId="{C97F1705-43FB-4CF0-B6D8-8011EFE66241}" type="pres">
      <dgm:prSet presAssocID="{EF8BF456-6888-458A-A909-E1A9E42A7083}" presName="spacing" presStyleCnt="0"/>
      <dgm:spPr/>
    </dgm:pt>
    <dgm:pt modelId="{5DCB447D-4F22-466C-A311-C49BB13B9A06}" type="pres">
      <dgm:prSet presAssocID="{39763863-3CDB-4139-ABE2-C5108F6305FE}" presName="composite" presStyleCnt="0"/>
      <dgm:spPr/>
    </dgm:pt>
    <dgm:pt modelId="{CA033501-C0C3-4156-99FA-60F96A3CDB55}" type="pres">
      <dgm:prSet presAssocID="{39763863-3CDB-4139-ABE2-C5108F6305FE}" presName="imgShp" presStyleLbl="fgImgPlace1" presStyleIdx="1" presStyleCnt="2" custScaleX="10639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91B6A5BC-0C74-4FE1-8F0E-4D4A57853C17}" type="pres">
      <dgm:prSet presAssocID="{39763863-3CDB-4139-ABE2-C5108F6305FE}" presName="txShp" presStyleLbl="node1" presStyleIdx="1" presStyleCnt="2">
        <dgm:presLayoutVars>
          <dgm:bulletEnabled val="1"/>
        </dgm:presLayoutVars>
      </dgm:prSet>
      <dgm:spPr/>
    </dgm:pt>
  </dgm:ptLst>
  <dgm:cxnLst>
    <dgm:cxn modelId="{D8A83704-9286-4189-AABD-2126874DD0DC}" srcId="{E8743D05-2CA3-488E-89AA-28796D2AF051}" destId="{0E7AC816-7515-4A8E-A4F3-843CF73387D6}" srcOrd="0" destOrd="0" parTransId="{2A0317CA-F25F-4222-BCC3-C5B2A95A2EAE}" sibTransId="{EF8BF456-6888-458A-A909-E1A9E42A7083}"/>
    <dgm:cxn modelId="{2E0D1A0B-E62C-4A87-87DE-2DE4E95F6D5B}" type="presOf" srcId="{39763863-3CDB-4139-ABE2-C5108F6305FE}" destId="{91B6A5BC-0C74-4FE1-8F0E-4D4A57853C17}" srcOrd="0" destOrd="0" presId="urn:microsoft.com/office/officeart/2005/8/layout/vList3"/>
    <dgm:cxn modelId="{74D7FE0D-BC7A-4EB0-87AF-576E5D74E7D0}" type="presOf" srcId="{4D9E6F0B-04FB-4841-8922-A58B7B31F54E}" destId="{A5B7644A-BD41-4FFE-872D-20E51C05E19C}" srcOrd="0" destOrd="1" presId="urn:microsoft.com/office/officeart/2005/8/layout/vList3"/>
    <dgm:cxn modelId="{2F0D9535-B943-4C35-A19D-537D763D50DB}" type="presOf" srcId="{24F9DE15-D7CF-48CC-9424-7AA0EAFDE398}" destId="{91B6A5BC-0C74-4FE1-8F0E-4D4A57853C17}" srcOrd="0" destOrd="1" presId="urn:microsoft.com/office/officeart/2005/8/layout/vList3"/>
    <dgm:cxn modelId="{8C2BC769-4F81-4780-9CE7-10AB5BA8A040}" srcId="{39763863-3CDB-4139-ABE2-C5108F6305FE}" destId="{24F9DE15-D7CF-48CC-9424-7AA0EAFDE398}" srcOrd="0" destOrd="0" parTransId="{7CFA8246-700E-47C4-95BC-FFC5A5AF4796}" sibTransId="{30110364-5762-4EE1-8B93-898274A47495}"/>
    <dgm:cxn modelId="{FC608053-F784-4A8C-A170-B03F2B1F5872}" srcId="{E8743D05-2CA3-488E-89AA-28796D2AF051}" destId="{39763863-3CDB-4139-ABE2-C5108F6305FE}" srcOrd="1" destOrd="0" parTransId="{03B0710A-315C-40D5-B93A-4FBD74CB27B8}" sibTransId="{BEA60926-6F4D-4C01-98D8-85BA64C6D2E8}"/>
    <dgm:cxn modelId="{1D9F9F76-0FDE-4450-8870-DBB7EE9E4A16}" type="presOf" srcId="{0E7AC816-7515-4A8E-A4F3-843CF73387D6}" destId="{A5B7644A-BD41-4FFE-872D-20E51C05E19C}" srcOrd="0" destOrd="0" presId="urn:microsoft.com/office/officeart/2005/8/layout/vList3"/>
    <dgm:cxn modelId="{89B8B0A3-AA87-4860-8275-63F551621BFA}" type="presOf" srcId="{E8743D05-2CA3-488E-89AA-28796D2AF051}" destId="{2426CD0C-C4CA-4202-AAF0-B35710E2E9BA}" srcOrd="0" destOrd="0" presId="urn:microsoft.com/office/officeart/2005/8/layout/vList3"/>
    <dgm:cxn modelId="{E26D4DFF-F98D-44DB-A32B-43204FCC2D99}" srcId="{0E7AC816-7515-4A8E-A4F3-843CF73387D6}" destId="{4D9E6F0B-04FB-4841-8922-A58B7B31F54E}" srcOrd="0" destOrd="0" parTransId="{337B4872-1F47-43A3-A3C9-583CB349DA3A}" sibTransId="{C77C34B1-96E6-4107-AEF7-40BBC36FF84E}"/>
    <dgm:cxn modelId="{1C6134C0-BED2-45C4-8F78-98A4A5E5F96B}" type="presParOf" srcId="{2426CD0C-C4CA-4202-AAF0-B35710E2E9BA}" destId="{98D93F6B-27CD-4751-A98F-164538A7AD26}" srcOrd="0" destOrd="0" presId="urn:microsoft.com/office/officeart/2005/8/layout/vList3"/>
    <dgm:cxn modelId="{741EB558-6E31-434E-87C5-1E726304B1EC}" type="presParOf" srcId="{98D93F6B-27CD-4751-A98F-164538A7AD26}" destId="{5C20131C-E033-4FB3-BD75-1A523FE88FBF}" srcOrd="0" destOrd="0" presId="urn:microsoft.com/office/officeart/2005/8/layout/vList3"/>
    <dgm:cxn modelId="{820154A8-1B92-4B3E-BAFC-C5718915D731}" type="presParOf" srcId="{98D93F6B-27CD-4751-A98F-164538A7AD26}" destId="{A5B7644A-BD41-4FFE-872D-20E51C05E19C}" srcOrd="1" destOrd="0" presId="urn:microsoft.com/office/officeart/2005/8/layout/vList3"/>
    <dgm:cxn modelId="{C20EEE83-CC55-4A7A-AAD9-5E0C53631BAE}" type="presParOf" srcId="{2426CD0C-C4CA-4202-AAF0-B35710E2E9BA}" destId="{C97F1705-43FB-4CF0-B6D8-8011EFE66241}" srcOrd="1" destOrd="0" presId="urn:microsoft.com/office/officeart/2005/8/layout/vList3"/>
    <dgm:cxn modelId="{286EF886-FF4C-4982-A72A-46E79CB50317}" type="presParOf" srcId="{2426CD0C-C4CA-4202-AAF0-B35710E2E9BA}" destId="{5DCB447D-4F22-466C-A311-C49BB13B9A06}" srcOrd="2" destOrd="0" presId="urn:microsoft.com/office/officeart/2005/8/layout/vList3"/>
    <dgm:cxn modelId="{8D6DD750-F839-4551-8D3C-65C64D5780E7}" type="presParOf" srcId="{5DCB447D-4F22-466C-A311-C49BB13B9A06}" destId="{CA033501-C0C3-4156-99FA-60F96A3CDB55}" srcOrd="0" destOrd="0" presId="urn:microsoft.com/office/officeart/2005/8/layout/vList3"/>
    <dgm:cxn modelId="{04E1E9A7-5695-4F0B-B870-3B9589C6D5B3}" type="presParOf" srcId="{5DCB447D-4F22-466C-A311-C49BB13B9A06}" destId="{91B6A5BC-0C74-4FE1-8F0E-4D4A57853C1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DFA218-49CA-414B-8BFF-2BA3D8709200}" type="doc">
      <dgm:prSet loTypeId="urn:microsoft.com/office/officeart/2005/8/layout/cycle8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8F29C-DFCD-428B-A780-648EAC43CA1D}">
      <dgm:prSet custT="1"/>
      <dgm:spPr/>
      <dgm:t>
        <a:bodyPr/>
        <a:lstStyle/>
        <a:p>
          <a:r>
            <a:rPr lang="pl-PL" sz="1500" b="1" dirty="0"/>
            <a:t>Dział</a:t>
          </a:r>
        </a:p>
        <a:p>
          <a:r>
            <a:rPr lang="pl-PL" sz="1500" b="1" dirty="0"/>
            <a:t> produkcyjny</a:t>
          </a:r>
          <a:endParaRPr lang="en-US" sz="1500" b="1" dirty="0"/>
        </a:p>
      </dgm:t>
    </dgm:pt>
    <dgm:pt modelId="{B9D69C17-9239-4D55-B220-E935C06B321D}" type="parTrans" cxnId="{3AB25A89-F563-4355-8266-ECBFCCE61749}">
      <dgm:prSet/>
      <dgm:spPr/>
      <dgm:t>
        <a:bodyPr/>
        <a:lstStyle/>
        <a:p>
          <a:endParaRPr lang="en-US"/>
        </a:p>
      </dgm:t>
    </dgm:pt>
    <dgm:pt modelId="{54DB875D-11D7-499C-97AA-37969FFDE79C}" type="sibTrans" cxnId="{3AB25A89-F563-4355-8266-ECBFCCE61749}">
      <dgm:prSet/>
      <dgm:spPr/>
      <dgm:t>
        <a:bodyPr/>
        <a:lstStyle/>
        <a:p>
          <a:endParaRPr lang="en-US"/>
        </a:p>
      </dgm:t>
    </dgm:pt>
    <dgm:pt modelId="{3D4D6D30-8AB0-46DD-985F-4CB069119923}">
      <dgm:prSet custT="1"/>
      <dgm:spPr/>
      <dgm:t>
        <a:bodyPr/>
        <a:lstStyle/>
        <a:p>
          <a:r>
            <a:rPr lang="pl-PL" sz="1500" b="1" dirty="0"/>
            <a:t>Dział zasobów </a:t>
          </a:r>
        </a:p>
        <a:p>
          <a:r>
            <a:rPr lang="pl-PL" sz="1500" b="1" dirty="0"/>
            <a:t>i dostaw</a:t>
          </a:r>
          <a:endParaRPr lang="en-US" sz="1500" b="1" dirty="0"/>
        </a:p>
      </dgm:t>
    </dgm:pt>
    <dgm:pt modelId="{EB8EC663-F42E-442C-BD76-99DC52DB05E5}" type="parTrans" cxnId="{89144E83-929E-4332-B134-57EFA6EBA2D2}">
      <dgm:prSet/>
      <dgm:spPr/>
      <dgm:t>
        <a:bodyPr/>
        <a:lstStyle/>
        <a:p>
          <a:endParaRPr lang="en-US"/>
        </a:p>
      </dgm:t>
    </dgm:pt>
    <dgm:pt modelId="{76BA761E-DA7D-4ED9-977C-AA5294ACBF30}" type="sibTrans" cxnId="{89144E83-929E-4332-B134-57EFA6EBA2D2}">
      <dgm:prSet/>
      <dgm:spPr/>
      <dgm:t>
        <a:bodyPr/>
        <a:lstStyle/>
        <a:p>
          <a:endParaRPr lang="en-US"/>
        </a:p>
      </dgm:t>
    </dgm:pt>
    <dgm:pt modelId="{531160C7-6AB4-422E-9CD4-7FB561C589D4}">
      <dgm:prSet custT="1"/>
      <dgm:spPr/>
      <dgm:t>
        <a:bodyPr/>
        <a:lstStyle/>
        <a:p>
          <a:r>
            <a:rPr lang="pl-PL" sz="1300" dirty="0"/>
            <a:t>Dział utrzymania ruchu</a:t>
          </a:r>
          <a:endParaRPr lang="en-US" sz="1300" dirty="0"/>
        </a:p>
      </dgm:t>
    </dgm:pt>
    <dgm:pt modelId="{6FFCE5FD-9F1A-43E7-98F0-2A899E3EC9B6}" type="parTrans" cxnId="{25A5BFAB-E8A1-459A-857A-3086500F1099}">
      <dgm:prSet/>
      <dgm:spPr/>
      <dgm:t>
        <a:bodyPr/>
        <a:lstStyle/>
        <a:p>
          <a:endParaRPr lang="en-US"/>
        </a:p>
      </dgm:t>
    </dgm:pt>
    <dgm:pt modelId="{1077037B-5504-4319-8BAB-966AB2A9FA96}" type="sibTrans" cxnId="{25A5BFAB-E8A1-459A-857A-3086500F1099}">
      <dgm:prSet/>
      <dgm:spPr/>
      <dgm:t>
        <a:bodyPr/>
        <a:lstStyle/>
        <a:p>
          <a:endParaRPr lang="en-US"/>
        </a:p>
      </dgm:t>
    </dgm:pt>
    <dgm:pt modelId="{CA01A41E-59AB-4451-88B1-59DF21841B0D}">
      <dgm:prSet custT="1"/>
      <dgm:spPr/>
      <dgm:t>
        <a:bodyPr/>
        <a:lstStyle/>
        <a:p>
          <a:r>
            <a:rPr lang="pl-PL" sz="1300" dirty="0"/>
            <a:t>Dział logistyczny</a:t>
          </a:r>
          <a:endParaRPr lang="en-US" sz="1300" dirty="0"/>
        </a:p>
      </dgm:t>
    </dgm:pt>
    <dgm:pt modelId="{14D2DE35-7411-4BC0-8402-65D6EA25D741}" type="parTrans" cxnId="{B7984400-EEE4-4034-AFB0-6576BCEBEBFA}">
      <dgm:prSet/>
      <dgm:spPr/>
      <dgm:t>
        <a:bodyPr/>
        <a:lstStyle/>
        <a:p>
          <a:endParaRPr lang="en-US"/>
        </a:p>
      </dgm:t>
    </dgm:pt>
    <dgm:pt modelId="{E00AA713-71DC-4526-8313-B4E89B31E2BE}" type="sibTrans" cxnId="{B7984400-EEE4-4034-AFB0-6576BCEBEBFA}">
      <dgm:prSet/>
      <dgm:spPr/>
      <dgm:t>
        <a:bodyPr/>
        <a:lstStyle/>
        <a:p>
          <a:endParaRPr lang="en-US"/>
        </a:p>
      </dgm:t>
    </dgm:pt>
    <dgm:pt modelId="{15919351-1787-40DA-9B07-C4B9F9734742}">
      <dgm:prSet custT="1"/>
      <dgm:spPr/>
      <dgm:t>
        <a:bodyPr/>
        <a:lstStyle/>
        <a:p>
          <a:r>
            <a:rPr lang="pl-PL" sz="1300" dirty="0"/>
            <a:t>Dział kontroli jakości</a:t>
          </a:r>
          <a:endParaRPr lang="en-US" sz="1300" dirty="0"/>
        </a:p>
      </dgm:t>
    </dgm:pt>
    <dgm:pt modelId="{04EBDF5D-7E9D-409A-9118-E3E930E7DE65}" type="parTrans" cxnId="{780A21B9-AD8A-42ED-A78A-6DA75A4BB135}">
      <dgm:prSet/>
      <dgm:spPr/>
      <dgm:t>
        <a:bodyPr/>
        <a:lstStyle/>
        <a:p>
          <a:endParaRPr lang="en-US"/>
        </a:p>
      </dgm:t>
    </dgm:pt>
    <dgm:pt modelId="{B2B77AB9-66E2-4AA0-A8CB-509C64F1B22F}" type="sibTrans" cxnId="{780A21B9-AD8A-42ED-A78A-6DA75A4BB135}">
      <dgm:prSet/>
      <dgm:spPr/>
      <dgm:t>
        <a:bodyPr/>
        <a:lstStyle/>
        <a:p>
          <a:endParaRPr lang="en-US"/>
        </a:p>
      </dgm:t>
    </dgm:pt>
    <dgm:pt modelId="{1442CB09-599B-43BA-ADE5-4FF98BFCF6A3}">
      <dgm:prSet custT="1"/>
      <dgm:spPr/>
      <dgm:t>
        <a:bodyPr/>
        <a:lstStyle/>
        <a:p>
          <a:r>
            <a:rPr lang="pl-PL" sz="1500" b="1" dirty="0"/>
            <a:t>Dział handlowy </a:t>
          </a:r>
        </a:p>
        <a:p>
          <a:r>
            <a:rPr lang="pl-PL" sz="1500" b="1" dirty="0"/>
            <a:t>i marketingu</a:t>
          </a:r>
          <a:endParaRPr lang="en-US" sz="1500" dirty="0"/>
        </a:p>
      </dgm:t>
    </dgm:pt>
    <dgm:pt modelId="{0F1B8F12-9379-4B00-9F22-BB504497E6F1}" type="parTrans" cxnId="{B9F1945D-9019-4787-B06B-CB109D305366}">
      <dgm:prSet/>
      <dgm:spPr/>
      <dgm:t>
        <a:bodyPr/>
        <a:lstStyle/>
        <a:p>
          <a:endParaRPr lang="pl-PL"/>
        </a:p>
      </dgm:t>
    </dgm:pt>
    <dgm:pt modelId="{C92C1CA9-190C-4E5E-87D5-452C9F05BACF}" type="sibTrans" cxnId="{B9F1945D-9019-4787-B06B-CB109D305366}">
      <dgm:prSet/>
      <dgm:spPr/>
      <dgm:t>
        <a:bodyPr/>
        <a:lstStyle/>
        <a:p>
          <a:endParaRPr lang="pl-PL"/>
        </a:p>
      </dgm:t>
    </dgm:pt>
    <dgm:pt modelId="{B6AEE9CF-0F23-4481-AF84-8BEA0C390181}">
      <dgm:prSet custT="1"/>
      <dgm:spPr/>
      <dgm:t>
        <a:bodyPr/>
        <a:lstStyle/>
        <a:p>
          <a:r>
            <a:rPr lang="pl-PL" sz="1400" b="1" dirty="0"/>
            <a:t>Dział kadr </a:t>
          </a:r>
        </a:p>
        <a:p>
          <a:r>
            <a:rPr lang="pl-PL" sz="1400" b="1" dirty="0"/>
            <a:t>I przygotowania</a:t>
          </a:r>
        </a:p>
        <a:p>
          <a:r>
            <a:rPr lang="pl-PL" sz="1400" b="1" dirty="0"/>
            <a:t> projektów</a:t>
          </a:r>
          <a:endParaRPr lang="en-US" sz="1400" b="1" dirty="0"/>
        </a:p>
      </dgm:t>
    </dgm:pt>
    <dgm:pt modelId="{3504BB11-8471-42E3-B79C-0398B9E629A5}" type="parTrans" cxnId="{FC110827-264F-4089-BD4D-BB30679AC626}">
      <dgm:prSet/>
      <dgm:spPr/>
      <dgm:t>
        <a:bodyPr/>
        <a:lstStyle/>
        <a:p>
          <a:endParaRPr lang="pl-PL"/>
        </a:p>
      </dgm:t>
    </dgm:pt>
    <dgm:pt modelId="{6339540F-C66C-437F-A957-CC2417AC7A9B}" type="sibTrans" cxnId="{FC110827-264F-4089-BD4D-BB30679AC626}">
      <dgm:prSet/>
      <dgm:spPr/>
      <dgm:t>
        <a:bodyPr/>
        <a:lstStyle/>
        <a:p>
          <a:endParaRPr lang="pl-PL"/>
        </a:p>
      </dgm:t>
    </dgm:pt>
    <dgm:pt modelId="{DD33ACE9-F1C6-4E8D-931E-B76F28284497}" type="pres">
      <dgm:prSet presAssocID="{B1DFA218-49CA-414B-8BFF-2BA3D8709200}" presName="compositeShape" presStyleCnt="0">
        <dgm:presLayoutVars>
          <dgm:chMax val="7"/>
          <dgm:dir/>
          <dgm:resizeHandles val="exact"/>
        </dgm:presLayoutVars>
      </dgm:prSet>
      <dgm:spPr/>
    </dgm:pt>
    <dgm:pt modelId="{5CB0D0DB-5C60-44CF-91C2-77E0D0A82AAB}" type="pres">
      <dgm:prSet presAssocID="{B1DFA218-49CA-414B-8BFF-2BA3D8709200}" presName="wedge1" presStyleLbl="node1" presStyleIdx="0" presStyleCnt="7"/>
      <dgm:spPr/>
    </dgm:pt>
    <dgm:pt modelId="{1C64C018-2ED9-4E70-ACE3-E0CC3AD2415B}" type="pres">
      <dgm:prSet presAssocID="{B1DFA218-49CA-414B-8BFF-2BA3D8709200}" presName="dummy1a" presStyleCnt="0"/>
      <dgm:spPr/>
    </dgm:pt>
    <dgm:pt modelId="{A3D81BFB-A61B-432E-8C05-EE7C55DF0CFF}" type="pres">
      <dgm:prSet presAssocID="{B1DFA218-49CA-414B-8BFF-2BA3D8709200}" presName="dummy1b" presStyleCnt="0"/>
      <dgm:spPr/>
    </dgm:pt>
    <dgm:pt modelId="{55C0957E-DC74-47BF-99CA-31239AAD3E74}" type="pres">
      <dgm:prSet presAssocID="{B1DFA218-49CA-414B-8BFF-2BA3D8709200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455BD2F3-BC93-4321-8559-4E8DEEC280C5}" type="pres">
      <dgm:prSet presAssocID="{B1DFA218-49CA-414B-8BFF-2BA3D8709200}" presName="wedge2" presStyleLbl="node1" presStyleIdx="1" presStyleCnt="7"/>
      <dgm:spPr/>
    </dgm:pt>
    <dgm:pt modelId="{2CD8FA92-4B24-4A80-AA88-5236E5B35B5F}" type="pres">
      <dgm:prSet presAssocID="{B1DFA218-49CA-414B-8BFF-2BA3D8709200}" presName="dummy2a" presStyleCnt="0"/>
      <dgm:spPr/>
    </dgm:pt>
    <dgm:pt modelId="{EA7ADC08-BDA2-4F5A-9FBB-88C88EADF239}" type="pres">
      <dgm:prSet presAssocID="{B1DFA218-49CA-414B-8BFF-2BA3D8709200}" presName="dummy2b" presStyleCnt="0"/>
      <dgm:spPr/>
    </dgm:pt>
    <dgm:pt modelId="{78A4AF6B-A279-4BBE-83BD-8C4536B3C64A}" type="pres">
      <dgm:prSet presAssocID="{B1DFA218-49CA-414B-8BFF-2BA3D8709200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243873D7-E8D8-46A6-8E92-6AD3DEEC71A6}" type="pres">
      <dgm:prSet presAssocID="{B1DFA218-49CA-414B-8BFF-2BA3D8709200}" presName="wedge3" presStyleLbl="node1" presStyleIdx="2" presStyleCnt="7"/>
      <dgm:spPr/>
    </dgm:pt>
    <dgm:pt modelId="{1478C9A7-CD1C-4FC1-AC34-92B524511FCD}" type="pres">
      <dgm:prSet presAssocID="{B1DFA218-49CA-414B-8BFF-2BA3D8709200}" presName="dummy3a" presStyleCnt="0"/>
      <dgm:spPr/>
    </dgm:pt>
    <dgm:pt modelId="{614CA701-CDD1-4514-B97D-80F5B0B60876}" type="pres">
      <dgm:prSet presAssocID="{B1DFA218-49CA-414B-8BFF-2BA3D8709200}" presName="dummy3b" presStyleCnt="0"/>
      <dgm:spPr/>
    </dgm:pt>
    <dgm:pt modelId="{E09639ED-7C85-4D72-B5DE-F6367452CBF6}" type="pres">
      <dgm:prSet presAssocID="{B1DFA218-49CA-414B-8BFF-2BA3D8709200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DE54B37E-DEEC-4572-9F72-90367FD93E2F}" type="pres">
      <dgm:prSet presAssocID="{B1DFA218-49CA-414B-8BFF-2BA3D8709200}" presName="wedge4" presStyleLbl="node1" presStyleIdx="3" presStyleCnt="7"/>
      <dgm:spPr/>
    </dgm:pt>
    <dgm:pt modelId="{DC75F672-DAFA-4FE8-BA0B-149D2DB52858}" type="pres">
      <dgm:prSet presAssocID="{B1DFA218-49CA-414B-8BFF-2BA3D8709200}" presName="dummy4a" presStyleCnt="0"/>
      <dgm:spPr/>
    </dgm:pt>
    <dgm:pt modelId="{45676F2F-9C52-43B2-9D0E-0910E72F7FE7}" type="pres">
      <dgm:prSet presAssocID="{B1DFA218-49CA-414B-8BFF-2BA3D8709200}" presName="dummy4b" presStyleCnt="0"/>
      <dgm:spPr/>
    </dgm:pt>
    <dgm:pt modelId="{8E3DE209-3E65-4072-8219-5F3BE368FB2F}" type="pres">
      <dgm:prSet presAssocID="{B1DFA218-49CA-414B-8BFF-2BA3D8709200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7C9781C8-4EBD-4F71-8078-48643D18752B}" type="pres">
      <dgm:prSet presAssocID="{B1DFA218-49CA-414B-8BFF-2BA3D8709200}" presName="wedge5" presStyleLbl="node1" presStyleIdx="4" presStyleCnt="7"/>
      <dgm:spPr/>
    </dgm:pt>
    <dgm:pt modelId="{F7D6257C-C7FB-43CE-ABF8-91A356CAD33C}" type="pres">
      <dgm:prSet presAssocID="{B1DFA218-49CA-414B-8BFF-2BA3D8709200}" presName="dummy5a" presStyleCnt="0"/>
      <dgm:spPr/>
    </dgm:pt>
    <dgm:pt modelId="{A180B59A-398F-42F8-8566-FC4517AAB78E}" type="pres">
      <dgm:prSet presAssocID="{B1DFA218-49CA-414B-8BFF-2BA3D8709200}" presName="dummy5b" presStyleCnt="0"/>
      <dgm:spPr/>
    </dgm:pt>
    <dgm:pt modelId="{3A98284F-08B4-4A9B-9BF0-C441119DC6DD}" type="pres">
      <dgm:prSet presAssocID="{B1DFA218-49CA-414B-8BFF-2BA3D8709200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9E1BD5FB-D1B1-405F-9D42-5FE5F4911DA1}" type="pres">
      <dgm:prSet presAssocID="{B1DFA218-49CA-414B-8BFF-2BA3D8709200}" presName="wedge6" presStyleLbl="node1" presStyleIdx="5" presStyleCnt="7"/>
      <dgm:spPr/>
    </dgm:pt>
    <dgm:pt modelId="{78E3B022-004C-4268-B7A6-61146D1FF17C}" type="pres">
      <dgm:prSet presAssocID="{B1DFA218-49CA-414B-8BFF-2BA3D8709200}" presName="dummy6a" presStyleCnt="0"/>
      <dgm:spPr/>
    </dgm:pt>
    <dgm:pt modelId="{18BE83F8-2FFC-4359-BB86-95FAAEFE756F}" type="pres">
      <dgm:prSet presAssocID="{B1DFA218-49CA-414B-8BFF-2BA3D8709200}" presName="dummy6b" presStyleCnt="0"/>
      <dgm:spPr/>
    </dgm:pt>
    <dgm:pt modelId="{E116AB1B-74BB-4EE6-82FB-F854788D40A4}" type="pres">
      <dgm:prSet presAssocID="{B1DFA218-49CA-414B-8BFF-2BA3D8709200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8EDE93C4-C711-48C6-B0EC-52E25535D11E}" type="pres">
      <dgm:prSet presAssocID="{B1DFA218-49CA-414B-8BFF-2BA3D8709200}" presName="wedge7" presStyleLbl="node1" presStyleIdx="6" presStyleCnt="7"/>
      <dgm:spPr/>
    </dgm:pt>
    <dgm:pt modelId="{113BC257-F601-41DF-AC87-9B90B6A31D7D}" type="pres">
      <dgm:prSet presAssocID="{B1DFA218-49CA-414B-8BFF-2BA3D8709200}" presName="dummy7a" presStyleCnt="0"/>
      <dgm:spPr/>
    </dgm:pt>
    <dgm:pt modelId="{C70BAD80-C010-4431-944D-8789064C653B}" type="pres">
      <dgm:prSet presAssocID="{B1DFA218-49CA-414B-8BFF-2BA3D8709200}" presName="dummy7b" presStyleCnt="0"/>
      <dgm:spPr/>
    </dgm:pt>
    <dgm:pt modelId="{D731A6C3-14F7-4571-8CEA-4A6A7C556F98}" type="pres">
      <dgm:prSet presAssocID="{B1DFA218-49CA-414B-8BFF-2BA3D8709200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92AD8409-2044-428E-91DA-41EB5CD366E4}" type="pres">
      <dgm:prSet presAssocID="{54DB875D-11D7-499C-97AA-37969FFDE79C}" presName="arrowWedge1" presStyleLbl="fgSibTrans2D1" presStyleIdx="0" presStyleCnt="7"/>
      <dgm:spPr/>
    </dgm:pt>
    <dgm:pt modelId="{E458D565-2804-4842-989B-6543DA40EA95}" type="pres">
      <dgm:prSet presAssocID="{76BA761E-DA7D-4ED9-977C-AA5294ACBF30}" presName="arrowWedge2" presStyleLbl="fgSibTrans2D1" presStyleIdx="1" presStyleCnt="7"/>
      <dgm:spPr/>
    </dgm:pt>
    <dgm:pt modelId="{805E8798-05F6-4C8C-B0CB-7DB275F072FF}" type="pres">
      <dgm:prSet presAssocID="{1077037B-5504-4319-8BAB-966AB2A9FA96}" presName="arrowWedge3" presStyleLbl="fgSibTrans2D1" presStyleIdx="2" presStyleCnt="7"/>
      <dgm:spPr/>
    </dgm:pt>
    <dgm:pt modelId="{4128D038-CB41-40CB-BDAD-145450327C65}" type="pres">
      <dgm:prSet presAssocID="{E00AA713-71DC-4526-8313-B4E89B31E2BE}" presName="arrowWedge4" presStyleLbl="fgSibTrans2D1" presStyleIdx="3" presStyleCnt="7"/>
      <dgm:spPr/>
    </dgm:pt>
    <dgm:pt modelId="{DB587D27-CE15-4367-AFAA-5CB0A88168EE}" type="pres">
      <dgm:prSet presAssocID="{B2B77AB9-66E2-4AA0-A8CB-509C64F1B22F}" presName="arrowWedge5" presStyleLbl="fgSibTrans2D1" presStyleIdx="4" presStyleCnt="7"/>
      <dgm:spPr/>
    </dgm:pt>
    <dgm:pt modelId="{781F0E5D-5659-4BD8-9E9E-F87212309002}" type="pres">
      <dgm:prSet presAssocID="{C92C1CA9-190C-4E5E-87D5-452C9F05BACF}" presName="arrowWedge6" presStyleLbl="fgSibTrans2D1" presStyleIdx="5" presStyleCnt="7"/>
      <dgm:spPr/>
    </dgm:pt>
    <dgm:pt modelId="{0F5A1F30-61B8-4527-AB2A-89690287885A}" type="pres">
      <dgm:prSet presAssocID="{6339540F-C66C-437F-A957-CC2417AC7A9B}" presName="arrowWedge7" presStyleLbl="fgSibTrans2D1" presStyleIdx="6" presStyleCnt="7"/>
      <dgm:spPr/>
    </dgm:pt>
  </dgm:ptLst>
  <dgm:cxnLst>
    <dgm:cxn modelId="{B7984400-EEE4-4034-AFB0-6576BCEBEBFA}" srcId="{B1DFA218-49CA-414B-8BFF-2BA3D8709200}" destId="{CA01A41E-59AB-4451-88B1-59DF21841B0D}" srcOrd="3" destOrd="0" parTransId="{14D2DE35-7411-4BC0-8402-65D6EA25D741}" sibTransId="{E00AA713-71DC-4526-8313-B4E89B31E2BE}"/>
    <dgm:cxn modelId="{BE155D16-112B-4933-9D42-C922EF493677}" type="presOf" srcId="{AE28F29C-DFCD-428B-A780-648EAC43CA1D}" destId="{5CB0D0DB-5C60-44CF-91C2-77E0D0A82AAB}" srcOrd="0" destOrd="0" presId="urn:microsoft.com/office/officeart/2005/8/layout/cycle8"/>
    <dgm:cxn modelId="{FC110827-264F-4089-BD4D-BB30679AC626}" srcId="{B1DFA218-49CA-414B-8BFF-2BA3D8709200}" destId="{B6AEE9CF-0F23-4481-AF84-8BEA0C390181}" srcOrd="6" destOrd="0" parTransId="{3504BB11-8471-42E3-B79C-0398B9E629A5}" sibTransId="{6339540F-C66C-437F-A957-CC2417AC7A9B}"/>
    <dgm:cxn modelId="{F2913F2C-B64B-484B-A229-905DAADFE2FF}" type="presOf" srcId="{15919351-1787-40DA-9B07-C4B9F9734742}" destId="{3A98284F-08B4-4A9B-9BF0-C441119DC6DD}" srcOrd="1" destOrd="0" presId="urn:microsoft.com/office/officeart/2005/8/layout/cycle8"/>
    <dgm:cxn modelId="{93210938-0958-4DDC-8312-E9057F2DC01C}" type="presOf" srcId="{B6AEE9CF-0F23-4481-AF84-8BEA0C390181}" destId="{8EDE93C4-C711-48C6-B0EC-52E25535D11E}" srcOrd="0" destOrd="0" presId="urn:microsoft.com/office/officeart/2005/8/layout/cycle8"/>
    <dgm:cxn modelId="{B9F1945D-9019-4787-B06B-CB109D305366}" srcId="{B1DFA218-49CA-414B-8BFF-2BA3D8709200}" destId="{1442CB09-599B-43BA-ADE5-4FF98BFCF6A3}" srcOrd="5" destOrd="0" parTransId="{0F1B8F12-9379-4B00-9F22-BB504497E6F1}" sibTransId="{C92C1CA9-190C-4E5E-87D5-452C9F05BACF}"/>
    <dgm:cxn modelId="{76719160-882D-4D56-B165-3DFF2D79D088}" type="presOf" srcId="{1442CB09-599B-43BA-ADE5-4FF98BFCF6A3}" destId="{9E1BD5FB-D1B1-405F-9D42-5FE5F4911DA1}" srcOrd="0" destOrd="0" presId="urn:microsoft.com/office/officeart/2005/8/layout/cycle8"/>
    <dgm:cxn modelId="{3636A242-E540-46E2-BCBF-E8FB9054476B}" type="presOf" srcId="{CA01A41E-59AB-4451-88B1-59DF21841B0D}" destId="{DE54B37E-DEEC-4572-9F72-90367FD93E2F}" srcOrd="0" destOrd="0" presId="urn:microsoft.com/office/officeart/2005/8/layout/cycle8"/>
    <dgm:cxn modelId="{D3020345-ADBF-4A44-B460-27BE6A872013}" type="presOf" srcId="{CA01A41E-59AB-4451-88B1-59DF21841B0D}" destId="{8E3DE209-3E65-4072-8219-5F3BE368FB2F}" srcOrd="1" destOrd="0" presId="urn:microsoft.com/office/officeart/2005/8/layout/cycle8"/>
    <dgm:cxn modelId="{D563A96B-60C0-4698-99F9-103BEA5D9538}" type="presOf" srcId="{3D4D6D30-8AB0-46DD-985F-4CB069119923}" destId="{455BD2F3-BC93-4321-8559-4E8DEEC280C5}" srcOrd="0" destOrd="0" presId="urn:microsoft.com/office/officeart/2005/8/layout/cycle8"/>
    <dgm:cxn modelId="{25CA0E59-59BC-4125-824B-56526130807A}" type="presOf" srcId="{B1DFA218-49CA-414B-8BFF-2BA3D8709200}" destId="{DD33ACE9-F1C6-4E8D-931E-B76F28284497}" srcOrd="0" destOrd="0" presId="urn:microsoft.com/office/officeart/2005/8/layout/cycle8"/>
    <dgm:cxn modelId="{C452FA80-791B-44C8-AE29-75521831A8C4}" type="presOf" srcId="{531160C7-6AB4-422E-9CD4-7FB561C589D4}" destId="{243873D7-E8D8-46A6-8E92-6AD3DEEC71A6}" srcOrd="0" destOrd="0" presId="urn:microsoft.com/office/officeart/2005/8/layout/cycle8"/>
    <dgm:cxn modelId="{89144E83-929E-4332-B134-57EFA6EBA2D2}" srcId="{B1DFA218-49CA-414B-8BFF-2BA3D8709200}" destId="{3D4D6D30-8AB0-46DD-985F-4CB069119923}" srcOrd="1" destOrd="0" parTransId="{EB8EC663-F42E-442C-BD76-99DC52DB05E5}" sibTransId="{76BA761E-DA7D-4ED9-977C-AA5294ACBF30}"/>
    <dgm:cxn modelId="{3AB25A89-F563-4355-8266-ECBFCCE61749}" srcId="{B1DFA218-49CA-414B-8BFF-2BA3D8709200}" destId="{AE28F29C-DFCD-428B-A780-648EAC43CA1D}" srcOrd="0" destOrd="0" parTransId="{B9D69C17-9239-4D55-B220-E935C06B321D}" sibTransId="{54DB875D-11D7-499C-97AA-37969FFDE79C}"/>
    <dgm:cxn modelId="{35249DA8-48F9-432B-9F7C-5E1B5A25EB9E}" type="presOf" srcId="{3D4D6D30-8AB0-46DD-985F-4CB069119923}" destId="{78A4AF6B-A279-4BBE-83BD-8C4536B3C64A}" srcOrd="1" destOrd="0" presId="urn:microsoft.com/office/officeart/2005/8/layout/cycle8"/>
    <dgm:cxn modelId="{25A5BFAB-E8A1-459A-857A-3086500F1099}" srcId="{B1DFA218-49CA-414B-8BFF-2BA3D8709200}" destId="{531160C7-6AB4-422E-9CD4-7FB561C589D4}" srcOrd="2" destOrd="0" parTransId="{6FFCE5FD-9F1A-43E7-98F0-2A899E3EC9B6}" sibTransId="{1077037B-5504-4319-8BAB-966AB2A9FA96}"/>
    <dgm:cxn modelId="{780A21B9-AD8A-42ED-A78A-6DA75A4BB135}" srcId="{B1DFA218-49CA-414B-8BFF-2BA3D8709200}" destId="{15919351-1787-40DA-9B07-C4B9F9734742}" srcOrd="4" destOrd="0" parTransId="{04EBDF5D-7E9D-409A-9118-E3E930E7DE65}" sibTransId="{B2B77AB9-66E2-4AA0-A8CB-509C64F1B22F}"/>
    <dgm:cxn modelId="{E5A39BE5-860E-4E70-A33A-57A0E7810E86}" type="presOf" srcId="{AE28F29C-DFCD-428B-A780-648EAC43CA1D}" destId="{55C0957E-DC74-47BF-99CA-31239AAD3E74}" srcOrd="1" destOrd="0" presId="urn:microsoft.com/office/officeart/2005/8/layout/cycle8"/>
    <dgm:cxn modelId="{A3CD53E7-7323-46CC-A072-FEE94CCF912E}" type="presOf" srcId="{15919351-1787-40DA-9B07-C4B9F9734742}" destId="{7C9781C8-4EBD-4F71-8078-48643D18752B}" srcOrd="0" destOrd="0" presId="urn:microsoft.com/office/officeart/2005/8/layout/cycle8"/>
    <dgm:cxn modelId="{B67650EF-B7C4-4FF8-A99A-0BC7B07A166D}" type="presOf" srcId="{531160C7-6AB4-422E-9CD4-7FB561C589D4}" destId="{E09639ED-7C85-4D72-B5DE-F6367452CBF6}" srcOrd="1" destOrd="0" presId="urn:microsoft.com/office/officeart/2005/8/layout/cycle8"/>
    <dgm:cxn modelId="{0097C6F2-EA32-429D-887F-A233E47DC1BE}" type="presOf" srcId="{B6AEE9CF-0F23-4481-AF84-8BEA0C390181}" destId="{D731A6C3-14F7-4571-8CEA-4A6A7C556F98}" srcOrd="1" destOrd="0" presId="urn:microsoft.com/office/officeart/2005/8/layout/cycle8"/>
    <dgm:cxn modelId="{2A8EF6FD-B65F-41A4-B435-2C2081BD5E2C}" type="presOf" srcId="{1442CB09-599B-43BA-ADE5-4FF98BFCF6A3}" destId="{E116AB1B-74BB-4EE6-82FB-F854788D40A4}" srcOrd="1" destOrd="0" presId="urn:microsoft.com/office/officeart/2005/8/layout/cycle8"/>
    <dgm:cxn modelId="{AE42902A-C391-4D8D-8593-CE4708F598BD}" type="presParOf" srcId="{DD33ACE9-F1C6-4E8D-931E-B76F28284497}" destId="{5CB0D0DB-5C60-44CF-91C2-77E0D0A82AAB}" srcOrd="0" destOrd="0" presId="urn:microsoft.com/office/officeart/2005/8/layout/cycle8"/>
    <dgm:cxn modelId="{0FC74FD1-8B3E-4C05-A879-EADC1D1BA3C0}" type="presParOf" srcId="{DD33ACE9-F1C6-4E8D-931E-B76F28284497}" destId="{1C64C018-2ED9-4E70-ACE3-E0CC3AD2415B}" srcOrd="1" destOrd="0" presId="urn:microsoft.com/office/officeart/2005/8/layout/cycle8"/>
    <dgm:cxn modelId="{B71A1E79-2830-4D7B-982B-37866BBD56B6}" type="presParOf" srcId="{DD33ACE9-F1C6-4E8D-931E-B76F28284497}" destId="{A3D81BFB-A61B-432E-8C05-EE7C55DF0CFF}" srcOrd="2" destOrd="0" presId="urn:microsoft.com/office/officeart/2005/8/layout/cycle8"/>
    <dgm:cxn modelId="{856C3151-BC61-476B-A901-D82E036E0D07}" type="presParOf" srcId="{DD33ACE9-F1C6-4E8D-931E-B76F28284497}" destId="{55C0957E-DC74-47BF-99CA-31239AAD3E74}" srcOrd="3" destOrd="0" presId="urn:microsoft.com/office/officeart/2005/8/layout/cycle8"/>
    <dgm:cxn modelId="{B19F5B74-E920-4641-9FC8-4ACF59CA4573}" type="presParOf" srcId="{DD33ACE9-F1C6-4E8D-931E-B76F28284497}" destId="{455BD2F3-BC93-4321-8559-4E8DEEC280C5}" srcOrd="4" destOrd="0" presId="urn:microsoft.com/office/officeart/2005/8/layout/cycle8"/>
    <dgm:cxn modelId="{370AF731-1668-4F79-807A-9598140FC02D}" type="presParOf" srcId="{DD33ACE9-F1C6-4E8D-931E-B76F28284497}" destId="{2CD8FA92-4B24-4A80-AA88-5236E5B35B5F}" srcOrd="5" destOrd="0" presId="urn:microsoft.com/office/officeart/2005/8/layout/cycle8"/>
    <dgm:cxn modelId="{D5E2B514-9CFC-4305-BAEF-6A0ADA0413EB}" type="presParOf" srcId="{DD33ACE9-F1C6-4E8D-931E-B76F28284497}" destId="{EA7ADC08-BDA2-4F5A-9FBB-88C88EADF239}" srcOrd="6" destOrd="0" presId="urn:microsoft.com/office/officeart/2005/8/layout/cycle8"/>
    <dgm:cxn modelId="{A04A9069-482A-48F0-84DD-82C59F1E393D}" type="presParOf" srcId="{DD33ACE9-F1C6-4E8D-931E-B76F28284497}" destId="{78A4AF6B-A279-4BBE-83BD-8C4536B3C64A}" srcOrd="7" destOrd="0" presId="urn:microsoft.com/office/officeart/2005/8/layout/cycle8"/>
    <dgm:cxn modelId="{31356A0D-561C-40A5-9639-3346EF6B0158}" type="presParOf" srcId="{DD33ACE9-F1C6-4E8D-931E-B76F28284497}" destId="{243873D7-E8D8-46A6-8E92-6AD3DEEC71A6}" srcOrd="8" destOrd="0" presId="urn:microsoft.com/office/officeart/2005/8/layout/cycle8"/>
    <dgm:cxn modelId="{9B520ABD-8C0E-45E8-93BF-7353266339C5}" type="presParOf" srcId="{DD33ACE9-F1C6-4E8D-931E-B76F28284497}" destId="{1478C9A7-CD1C-4FC1-AC34-92B524511FCD}" srcOrd="9" destOrd="0" presId="urn:microsoft.com/office/officeart/2005/8/layout/cycle8"/>
    <dgm:cxn modelId="{25B2663F-C951-4AEB-9822-7316B2484D09}" type="presParOf" srcId="{DD33ACE9-F1C6-4E8D-931E-B76F28284497}" destId="{614CA701-CDD1-4514-B97D-80F5B0B60876}" srcOrd="10" destOrd="0" presId="urn:microsoft.com/office/officeart/2005/8/layout/cycle8"/>
    <dgm:cxn modelId="{EF9DDA05-420B-4B8A-86EA-835EA469B408}" type="presParOf" srcId="{DD33ACE9-F1C6-4E8D-931E-B76F28284497}" destId="{E09639ED-7C85-4D72-B5DE-F6367452CBF6}" srcOrd="11" destOrd="0" presId="urn:microsoft.com/office/officeart/2005/8/layout/cycle8"/>
    <dgm:cxn modelId="{3EFD89E2-5DCE-41D7-976F-4FD4C28D57C2}" type="presParOf" srcId="{DD33ACE9-F1C6-4E8D-931E-B76F28284497}" destId="{DE54B37E-DEEC-4572-9F72-90367FD93E2F}" srcOrd="12" destOrd="0" presId="urn:microsoft.com/office/officeart/2005/8/layout/cycle8"/>
    <dgm:cxn modelId="{1E4D3930-0710-44BB-8715-C0109E6E0409}" type="presParOf" srcId="{DD33ACE9-F1C6-4E8D-931E-B76F28284497}" destId="{DC75F672-DAFA-4FE8-BA0B-149D2DB52858}" srcOrd="13" destOrd="0" presId="urn:microsoft.com/office/officeart/2005/8/layout/cycle8"/>
    <dgm:cxn modelId="{5511507A-85BE-4BEB-9A09-3D0FF4C38C6B}" type="presParOf" srcId="{DD33ACE9-F1C6-4E8D-931E-B76F28284497}" destId="{45676F2F-9C52-43B2-9D0E-0910E72F7FE7}" srcOrd="14" destOrd="0" presId="urn:microsoft.com/office/officeart/2005/8/layout/cycle8"/>
    <dgm:cxn modelId="{997314AE-AC4C-4ADE-AD60-B19124C30E24}" type="presParOf" srcId="{DD33ACE9-F1C6-4E8D-931E-B76F28284497}" destId="{8E3DE209-3E65-4072-8219-5F3BE368FB2F}" srcOrd="15" destOrd="0" presId="urn:microsoft.com/office/officeart/2005/8/layout/cycle8"/>
    <dgm:cxn modelId="{71EF35AA-73E7-4349-80D5-6B624BC93F0F}" type="presParOf" srcId="{DD33ACE9-F1C6-4E8D-931E-B76F28284497}" destId="{7C9781C8-4EBD-4F71-8078-48643D18752B}" srcOrd="16" destOrd="0" presId="urn:microsoft.com/office/officeart/2005/8/layout/cycle8"/>
    <dgm:cxn modelId="{FD5C7CDA-D416-4022-9878-3A0874DD0B8A}" type="presParOf" srcId="{DD33ACE9-F1C6-4E8D-931E-B76F28284497}" destId="{F7D6257C-C7FB-43CE-ABF8-91A356CAD33C}" srcOrd="17" destOrd="0" presId="urn:microsoft.com/office/officeart/2005/8/layout/cycle8"/>
    <dgm:cxn modelId="{C2F49099-1517-477E-8E96-565066798BF1}" type="presParOf" srcId="{DD33ACE9-F1C6-4E8D-931E-B76F28284497}" destId="{A180B59A-398F-42F8-8566-FC4517AAB78E}" srcOrd="18" destOrd="0" presId="urn:microsoft.com/office/officeart/2005/8/layout/cycle8"/>
    <dgm:cxn modelId="{ABF622A8-37C6-4761-94EE-D3F90B289D78}" type="presParOf" srcId="{DD33ACE9-F1C6-4E8D-931E-B76F28284497}" destId="{3A98284F-08B4-4A9B-9BF0-C441119DC6DD}" srcOrd="19" destOrd="0" presId="urn:microsoft.com/office/officeart/2005/8/layout/cycle8"/>
    <dgm:cxn modelId="{7C78EA59-4379-477C-8A98-FE2059626C7B}" type="presParOf" srcId="{DD33ACE9-F1C6-4E8D-931E-B76F28284497}" destId="{9E1BD5FB-D1B1-405F-9D42-5FE5F4911DA1}" srcOrd="20" destOrd="0" presId="urn:microsoft.com/office/officeart/2005/8/layout/cycle8"/>
    <dgm:cxn modelId="{7675B5A3-CAE4-433F-88A6-4E66195F3A06}" type="presParOf" srcId="{DD33ACE9-F1C6-4E8D-931E-B76F28284497}" destId="{78E3B022-004C-4268-B7A6-61146D1FF17C}" srcOrd="21" destOrd="0" presId="urn:microsoft.com/office/officeart/2005/8/layout/cycle8"/>
    <dgm:cxn modelId="{AEBE1752-524F-4305-8A34-060B4B9ECCFA}" type="presParOf" srcId="{DD33ACE9-F1C6-4E8D-931E-B76F28284497}" destId="{18BE83F8-2FFC-4359-BB86-95FAAEFE756F}" srcOrd="22" destOrd="0" presId="urn:microsoft.com/office/officeart/2005/8/layout/cycle8"/>
    <dgm:cxn modelId="{AE7B7BBE-5628-4A89-8C9A-D153047A8121}" type="presParOf" srcId="{DD33ACE9-F1C6-4E8D-931E-B76F28284497}" destId="{E116AB1B-74BB-4EE6-82FB-F854788D40A4}" srcOrd="23" destOrd="0" presId="urn:microsoft.com/office/officeart/2005/8/layout/cycle8"/>
    <dgm:cxn modelId="{E206FD91-289B-4107-887B-1C287B6E813B}" type="presParOf" srcId="{DD33ACE9-F1C6-4E8D-931E-B76F28284497}" destId="{8EDE93C4-C711-48C6-B0EC-52E25535D11E}" srcOrd="24" destOrd="0" presId="urn:microsoft.com/office/officeart/2005/8/layout/cycle8"/>
    <dgm:cxn modelId="{94C68595-E141-412A-A998-CD1932D124A8}" type="presParOf" srcId="{DD33ACE9-F1C6-4E8D-931E-B76F28284497}" destId="{113BC257-F601-41DF-AC87-9B90B6A31D7D}" srcOrd="25" destOrd="0" presId="urn:microsoft.com/office/officeart/2005/8/layout/cycle8"/>
    <dgm:cxn modelId="{69E7EAC1-CF7A-49FE-9EFD-DDF2F2855A87}" type="presParOf" srcId="{DD33ACE9-F1C6-4E8D-931E-B76F28284497}" destId="{C70BAD80-C010-4431-944D-8789064C653B}" srcOrd="26" destOrd="0" presId="urn:microsoft.com/office/officeart/2005/8/layout/cycle8"/>
    <dgm:cxn modelId="{5D8A0959-043F-4E9D-AC6F-3DD78C28133B}" type="presParOf" srcId="{DD33ACE9-F1C6-4E8D-931E-B76F28284497}" destId="{D731A6C3-14F7-4571-8CEA-4A6A7C556F98}" srcOrd="27" destOrd="0" presId="urn:microsoft.com/office/officeart/2005/8/layout/cycle8"/>
    <dgm:cxn modelId="{8F4F9861-E6CD-4394-94F7-277649121E5F}" type="presParOf" srcId="{DD33ACE9-F1C6-4E8D-931E-B76F28284497}" destId="{92AD8409-2044-428E-91DA-41EB5CD366E4}" srcOrd="28" destOrd="0" presId="urn:microsoft.com/office/officeart/2005/8/layout/cycle8"/>
    <dgm:cxn modelId="{3A61D62F-7460-4FD2-A7A6-5FFB00534D55}" type="presParOf" srcId="{DD33ACE9-F1C6-4E8D-931E-B76F28284497}" destId="{E458D565-2804-4842-989B-6543DA40EA95}" srcOrd="29" destOrd="0" presId="urn:microsoft.com/office/officeart/2005/8/layout/cycle8"/>
    <dgm:cxn modelId="{825017E7-A293-414E-A1CA-3092C246659E}" type="presParOf" srcId="{DD33ACE9-F1C6-4E8D-931E-B76F28284497}" destId="{805E8798-05F6-4C8C-B0CB-7DB275F072FF}" srcOrd="30" destOrd="0" presId="urn:microsoft.com/office/officeart/2005/8/layout/cycle8"/>
    <dgm:cxn modelId="{CF36DA25-CDA5-4FB9-A52A-A7DD1C601776}" type="presParOf" srcId="{DD33ACE9-F1C6-4E8D-931E-B76F28284497}" destId="{4128D038-CB41-40CB-BDAD-145450327C65}" srcOrd="31" destOrd="0" presId="urn:microsoft.com/office/officeart/2005/8/layout/cycle8"/>
    <dgm:cxn modelId="{A8C4E3E7-F16E-4E14-8A9E-835AC798C4CD}" type="presParOf" srcId="{DD33ACE9-F1C6-4E8D-931E-B76F28284497}" destId="{DB587D27-CE15-4367-AFAA-5CB0A88168EE}" srcOrd="32" destOrd="0" presId="urn:microsoft.com/office/officeart/2005/8/layout/cycle8"/>
    <dgm:cxn modelId="{A7AE3884-F52B-46F0-920B-84FD4A251714}" type="presParOf" srcId="{DD33ACE9-F1C6-4E8D-931E-B76F28284497}" destId="{781F0E5D-5659-4BD8-9E9E-F87212309002}" srcOrd="33" destOrd="0" presId="urn:microsoft.com/office/officeart/2005/8/layout/cycle8"/>
    <dgm:cxn modelId="{3AAD029F-1749-4182-9A37-636DD140CA19}" type="presParOf" srcId="{DD33ACE9-F1C6-4E8D-931E-B76F28284497}" destId="{0F5A1F30-61B8-4527-AB2A-89690287885A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743D05-2CA3-488E-89AA-28796D2AF05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24002EF5-89E8-4D44-9DA4-47DB647ACDCC}">
      <dgm:prSet phldrT="[Tekst]" custT="1"/>
      <dgm:spPr/>
      <dgm:t>
        <a:bodyPr/>
        <a:lstStyle/>
        <a:p>
          <a:r>
            <a:rPr lang="pl-PL" sz="1100" dirty="0"/>
            <a:t>Zapoznanie się z wymaganiami zamówienia klienta</a:t>
          </a:r>
        </a:p>
      </dgm:t>
    </dgm:pt>
    <dgm:pt modelId="{D8FECDEA-4521-4E84-9287-A8E66220766E}" type="parTrans" cxnId="{721DF699-7A99-407C-BDD8-51483DCC5BDF}">
      <dgm:prSet/>
      <dgm:spPr/>
      <dgm:t>
        <a:bodyPr/>
        <a:lstStyle/>
        <a:p>
          <a:endParaRPr lang="pl-PL" sz="2400"/>
        </a:p>
      </dgm:t>
    </dgm:pt>
    <dgm:pt modelId="{0015A923-3BF1-4357-A4D3-6F54CE24AB85}" type="sibTrans" cxnId="{721DF699-7A99-407C-BDD8-51483DCC5BDF}">
      <dgm:prSet/>
      <dgm:spPr/>
      <dgm:t>
        <a:bodyPr/>
        <a:lstStyle/>
        <a:p>
          <a:endParaRPr lang="pl-PL" sz="2400"/>
        </a:p>
      </dgm:t>
    </dgm:pt>
    <dgm:pt modelId="{BB467DB0-B0DA-48D2-8629-C6DC6198119B}">
      <dgm:prSet phldrT="[Tekst]" custT="1"/>
      <dgm:spPr/>
      <dgm:t>
        <a:bodyPr/>
        <a:lstStyle/>
        <a:p>
          <a:r>
            <a:rPr lang="pl-PL" sz="1100" dirty="0"/>
            <a:t>Sporządzenie kosztorysu</a:t>
          </a:r>
        </a:p>
      </dgm:t>
    </dgm:pt>
    <dgm:pt modelId="{FE5B058A-7AD0-484D-BFB4-A9AD9AA08F3D}" type="parTrans" cxnId="{5C5B3289-F149-43ED-B795-AC0A26178871}">
      <dgm:prSet/>
      <dgm:spPr/>
      <dgm:t>
        <a:bodyPr/>
        <a:lstStyle/>
        <a:p>
          <a:endParaRPr lang="pl-PL" sz="2400"/>
        </a:p>
      </dgm:t>
    </dgm:pt>
    <dgm:pt modelId="{2053AE12-0B16-435B-BA18-F9F150CEE973}" type="sibTrans" cxnId="{5C5B3289-F149-43ED-B795-AC0A26178871}">
      <dgm:prSet/>
      <dgm:spPr/>
      <dgm:t>
        <a:bodyPr/>
        <a:lstStyle/>
        <a:p>
          <a:endParaRPr lang="pl-PL" sz="2400"/>
        </a:p>
      </dgm:t>
    </dgm:pt>
    <dgm:pt modelId="{85D6C10C-DD8E-40A0-9DC2-2609BA5E0B78}">
      <dgm:prSet phldrT="[Tekst]" custT="1"/>
      <dgm:spPr/>
      <dgm:t>
        <a:bodyPr/>
        <a:lstStyle/>
        <a:p>
          <a:r>
            <a:rPr lang="pl-PL" sz="1100" dirty="0"/>
            <a:t>Decyzja o przyjęciu zamówienia</a:t>
          </a:r>
        </a:p>
      </dgm:t>
    </dgm:pt>
    <dgm:pt modelId="{95DEA4AD-BE28-4E6D-87F6-767135657EA6}" type="parTrans" cxnId="{C0381E07-236B-4EB4-90D1-ECC9B4978131}">
      <dgm:prSet/>
      <dgm:spPr/>
      <dgm:t>
        <a:bodyPr/>
        <a:lstStyle/>
        <a:p>
          <a:endParaRPr lang="pl-PL" sz="2400"/>
        </a:p>
      </dgm:t>
    </dgm:pt>
    <dgm:pt modelId="{6ADA6E3E-E1F6-4C03-AE6F-7D6713F6EFB4}" type="sibTrans" cxnId="{C0381E07-236B-4EB4-90D1-ECC9B4978131}">
      <dgm:prSet/>
      <dgm:spPr/>
      <dgm:t>
        <a:bodyPr/>
        <a:lstStyle/>
        <a:p>
          <a:endParaRPr lang="pl-PL" sz="2400"/>
        </a:p>
      </dgm:t>
    </dgm:pt>
    <dgm:pt modelId="{B45E20AC-6BD6-4E30-A3C7-628F67F1416B}">
      <dgm:prSet phldrT="[Tekst]" custT="1"/>
      <dgm:spPr/>
      <dgm:t>
        <a:bodyPr/>
        <a:lstStyle/>
        <a:p>
          <a:r>
            <a:rPr lang="pl-PL" sz="1000" dirty="0"/>
            <a:t>Sprecyzowanie czasu realizacji projektu</a:t>
          </a:r>
        </a:p>
      </dgm:t>
    </dgm:pt>
    <dgm:pt modelId="{8F127A3C-4D44-49E1-B430-61952E048C90}" type="parTrans" cxnId="{F5FBC29C-9AE2-4E6B-81E3-08E660D56B6C}">
      <dgm:prSet/>
      <dgm:spPr/>
      <dgm:t>
        <a:bodyPr/>
        <a:lstStyle/>
        <a:p>
          <a:endParaRPr lang="pl-PL" sz="2400"/>
        </a:p>
      </dgm:t>
    </dgm:pt>
    <dgm:pt modelId="{AA1F3A60-A29B-4303-8136-9D34E6F26F74}" type="sibTrans" cxnId="{F5FBC29C-9AE2-4E6B-81E3-08E660D56B6C}">
      <dgm:prSet/>
      <dgm:spPr/>
      <dgm:t>
        <a:bodyPr/>
        <a:lstStyle/>
        <a:p>
          <a:endParaRPr lang="pl-PL" sz="2400"/>
        </a:p>
      </dgm:t>
    </dgm:pt>
    <dgm:pt modelId="{C54A0E3A-F0F6-42D6-A17A-3D3D1BD195A0}">
      <dgm:prSet phldrT="[Tekst]" custT="1"/>
      <dgm:spPr/>
      <dgm:t>
        <a:bodyPr/>
        <a:lstStyle/>
        <a:p>
          <a:r>
            <a:rPr lang="pl-PL" sz="1000" dirty="0"/>
            <a:t>Oszacowanie ryzyka</a:t>
          </a:r>
        </a:p>
      </dgm:t>
    </dgm:pt>
    <dgm:pt modelId="{CDBD2864-E79B-4822-9522-3CE61264F365}" type="parTrans" cxnId="{C8DB3463-24A2-4E1B-A804-5DA9DC891BE5}">
      <dgm:prSet/>
      <dgm:spPr/>
      <dgm:t>
        <a:bodyPr/>
        <a:lstStyle/>
        <a:p>
          <a:endParaRPr lang="pl-PL" sz="2400"/>
        </a:p>
      </dgm:t>
    </dgm:pt>
    <dgm:pt modelId="{32402731-58AD-47F2-9C50-388E8B106286}" type="sibTrans" cxnId="{C8DB3463-24A2-4E1B-A804-5DA9DC891BE5}">
      <dgm:prSet/>
      <dgm:spPr/>
      <dgm:t>
        <a:bodyPr/>
        <a:lstStyle/>
        <a:p>
          <a:endParaRPr lang="pl-PL" sz="2400"/>
        </a:p>
      </dgm:t>
    </dgm:pt>
    <dgm:pt modelId="{0E7AC816-7515-4A8E-A4F3-843CF73387D6}">
      <dgm:prSet phldrT="[Tekst]" custT="1"/>
      <dgm:spPr/>
      <dgm:t>
        <a:bodyPr/>
        <a:lstStyle/>
        <a:p>
          <a:r>
            <a:rPr lang="pl-PL" sz="1100" dirty="0"/>
            <a:t>Wstępna rozmowa z klientem</a:t>
          </a:r>
        </a:p>
      </dgm:t>
    </dgm:pt>
    <dgm:pt modelId="{2A0317CA-F25F-4222-BCC3-C5B2A95A2EAE}" type="parTrans" cxnId="{D8A83704-9286-4189-AABD-2126874DD0DC}">
      <dgm:prSet/>
      <dgm:spPr/>
      <dgm:t>
        <a:bodyPr/>
        <a:lstStyle/>
        <a:p>
          <a:endParaRPr lang="pl-PL" sz="2400"/>
        </a:p>
      </dgm:t>
    </dgm:pt>
    <dgm:pt modelId="{EF8BF456-6888-458A-A909-E1A9E42A7083}" type="sibTrans" cxnId="{D8A83704-9286-4189-AABD-2126874DD0DC}">
      <dgm:prSet/>
      <dgm:spPr/>
      <dgm:t>
        <a:bodyPr/>
        <a:lstStyle/>
        <a:p>
          <a:endParaRPr lang="pl-PL" sz="2400"/>
        </a:p>
      </dgm:t>
    </dgm:pt>
    <dgm:pt modelId="{456B70CE-6C1E-4565-8FBC-ADC1D8914B3B}">
      <dgm:prSet phldrT="[Tekst]" custT="1"/>
      <dgm:spPr/>
      <dgm:t>
        <a:bodyPr/>
        <a:lstStyle/>
        <a:p>
          <a:r>
            <a:rPr lang="pl-PL" sz="1100" dirty="0"/>
            <a:t>Wycena zamówienia</a:t>
          </a:r>
        </a:p>
      </dgm:t>
    </dgm:pt>
    <dgm:pt modelId="{081D45E3-9D05-4016-9CD1-EAB41EA71B81}" type="parTrans" cxnId="{E284A8B3-C7D2-47B7-BC21-21EFC49E2191}">
      <dgm:prSet/>
      <dgm:spPr/>
      <dgm:t>
        <a:bodyPr/>
        <a:lstStyle/>
        <a:p>
          <a:endParaRPr lang="pl-PL" sz="2400"/>
        </a:p>
      </dgm:t>
    </dgm:pt>
    <dgm:pt modelId="{CE55599B-5209-48EF-A9B5-82CFEC0A66CB}" type="sibTrans" cxnId="{E284A8B3-C7D2-47B7-BC21-21EFC49E2191}">
      <dgm:prSet/>
      <dgm:spPr/>
      <dgm:t>
        <a:bodyPr/>
        <a:lstStyle/>
        <a:p>
          <a:endParaRPr lang="pl-PL" sz="2400"/>
        </a:p>
      </dgm:t>
    </dgm:pt>
    <dgm:pt modelId="{68136FC0-5720-4F79-9782-35348A25E48D}">
      <dgm:prSet phldrT="[Tekst]" custT="1"/>
      <dgm:spPr/>
      <dgm:t>
        <a:bodyPr/>
        <a:lstStyle/>
        <a:p>
          <a:r>
            <a:rPr lang="pl-PL" sz="1100" dirty="0"/>
            <a:t>Prezentacja sprzedażowa</a:t>
          </a:r>
        </a:p>
      </dgm:t>
    </dgm:pt>
    <dgm:pt modelId="{C7A4B327-4D54-44CD-9A5E-7DB6D536CF35}" type="parTrans" cxnId="{D6252BAB-E9CF-44A1-86B6-EF4816591769}">
      <dgm:prSet/>
      <dgm:spPr/>
      <dgm:t>
        <a:bodyPr/>
        <a:lstStyle/>
        <a:p>
          <a:endParaRPr lang="pl-PL" sz="2400"/>
        </a:p>
      </dgm:t>
    </dgm:pt>
    <dgm:pt modelId="{954451B1-6020-44E2-99FD-4FA8DDF196CF}" type="sibTrans" cxnId="{D6252BAB-E9CF-44A1-86B6-EF4816591769}">
      <dgm:prSet/>
      <dgm:spPr/>
      <dgm:t>
        <a:bodyPr/>
        <a:lstStyle/>
        <a:p>
          <a:endParaRPr lang="pl-PL" sz="2400"/>
        </a:p>
      </dgm:t>
    </dgm:pt>
    <dgm:pt modelId="{6BEACD68-16FE-4588-ABC9-840DA75C51F9}">
      <dgm:prSet phldrT="[Tekst]" custT="1"/>
      <dgm:spPr/>
      <dgm:t>
        <a:bodyPr/>
        <a:lstStyle/>
        <a:p>
          <a:r>
            <a:rPr lang="pl-PL" sz="1100" dirty="0"/>
            <a:t>Decyzja klienta</a:t>
          </a:r>
        </a:p>
      </dgm:t>
    </dgm:pt>
    <dgm:pt modelId="{C4738C0D-C63A-4571-A624-92CED887C3DD}" type="parTrans" cxnId="{F6AC8FE3-4D10-4270-89EF-E044E12DB948}">
      <dgm:prSet/>
      <dgm:spPr/>
      <dgm:t>
        <a:bodyPr/>
        <a:lstStyle/>
        <a:p>
          <a:endParaRPr lang="pl-PL" sz="2400"/>
        </a:p>
      </dgm:t>
    </dgm:pt>
    <dgm:pt modelId="{29B5E2FF-B668-404C-8877-1601E81F7DCC}" type="sibTrans" cxnId="{F6AC8FE3-4D10-4270-89EF-E044E12DB948}">
      <dgm:prSet/>
      <dgm:spPr/>
      <dgm:t>
        <a:bodyPr/>
        <a:lstStyle/>
        <a:p>
          <a:endParaRPr lang="pl-PL" sz="2400"/>
        </a:p>
      </dgm:t>
    </dgm:pt>
    <dgm:pt modelId="{B7037397-1081-4E6B-A012-37CED63865EC}">
      <dgm:prSet phldrT="[Tekst]" custT="1"/>
      <dgm:spPr/>
      <dgm:t>
        <a:bodyPr/>
        <a:lstStyle/>
        <a:p>
          <a:r>
            <a:rPr lang="pl-PL" sz="1100" dirty="0"/>
            <a:t>Przekazanie zlecenia do działu projektowego</a:t>
          </a:r>
        </a:p>
      </dgm:t>
    </dgm:pt>
    <dgm:pt modelId="{80DEBA61-858D-4615-92DD-E8C2A6251246}" type="parTrans" cxnId="{70E4B6D0-0739-4DE7-8699-18DC7A5ABA9E}">
      <dgm:prSet/>
      <dgm:spPr/>
      <dgm:t>
        <a:bodyPr/>
        <a:lstStyle/>
        <a:p>
          <a:endParaRPr lang="pl-PL" sz="2400"/>
        </a:p>
      </dgm:t>
    </dgm:pt>
    <dgm:pt modelId="{41CB085C-7A79-493B-917C-624BED6040CD}" type="sibTrans" cxnId="{70E4B6D0-0739-4DE7-8699-18DC7A5ABA9E}">
      <dgm:prSet/>
      <dgm:spPr/>
      <dgm:t>
        <a:bodyPr/>
        <a:lstStyle/>
        <a:p>
          <a:endParaRPr lang="pl-PL" sz="2400"/>
        </a:p>
      </dgm:t>
    </dgm:pt>
    <dgm:pt modelId="{B76B7D2F-C5C7-414D-851F-A715B4845366}">
      <dgm:prSet phldrT="[Tekst]" custT="1"/>
      <dgm:spPr/>
      <dgm:t>
        <a:bodyPr/>
        <a:lstStyle/>
        <a:p>
          <a:r>
            <a:rPr lang="pl-PL" sz="1100" dirty="0"/>
            <a:t>Realizacja projektu oraz produkcja</a:t>
          </a:r>
        </a:p>
      </dgm:t>
    </dgm:pt>
    <dgm:pt modelId="{7701E7B4-6347-42A1-AEBF-D34A3FD512A3}" type="parTrans" cxnId="{B1B6224A-5842-4F8C-B42C-D3D4C51EFBD6}">
      <dgm:prSet/>
      <dgm:spPr/>
      <dgm:t>
        <a:bodyPr/>
        <a:lstStyle/>
        <a:p>
          <a:endParaRPr lang="pl-PL" sz="2400"/>
        </a:p>
      </dgm:t>
    </dgm:pt>
    <dgm:pt modelId="{3CB3A54B-60FD-4A76-AF5E-E0E0E22C4CB1}" type="sibTrans" cxnId="{B1B6224A-5842-4F8C-B42C-D3D4C51EFBD6}">
      <dgm:prSet/>
      <dgm:spPr/>
      <dgm:t>
        <a:bodyPr/>
        <a:lstStyle/>
        <a:p>
          <a:endParaRPr lang="pl-PL" sz="2400"/>
        </a:p>
      </dgm:t>
    </dgm:pt>
    <dgm:pt modelId="{D707445E-367D-4E45-8FBE-A6D61185E677}">
      <dgm:prSet phldrT="[Tekst]" custT="1"/>
      <dgm:spPr/>
      <dgm:t>
        <a:bodyPr/>
        <a:lstStyle/>
        <a:p>
          <a:r>
            <a:rPr lang="pl-PL" sz="1100" dirty="0"/>
            <a:t>Wydanie produktu</a:t>
          </a:r>
        </a:p>
      </dgm:t>
    </dgm:pt>
    <dgm:pt modelId="{E97E49E7-5E0A-4EF6-96D8-267F7E3046C4}" type="parTrans" cxnId="{3E61BF81-9909-4D37-A398-1A61A7E1AC86}">
      <dgm:prSet/>
      <dgm:spPr/>
      <dgm:t>
        <a:bodyPr/>
        <a:lstStyle/>
        <a:p>
          <a:endParaRPr lang="pl-PL" sz="2400"/>
        </a:p>
      </dgm:t>
    </dgm:pt>
    <dgm:pt modelId="{60061AE9-44B8-4682-98AB-A86B21C22AE7}" type="sibTrans" cxnId="{3E61BF81-9909-4D37-A398-1A61A7E1AC86}">
      <dgm:prSet/>
      <dgm:spPr/>
      <dgm:t>
        <a:bodyPr/>
        <a:lstStyle/>
        <a:p>
          <a:endParaRPr lang="pl-PL" sz="2400"/>
        </a:p>
      </dgm:t>
    </dgm:pt>
    <dgm:pt modelId="{4533C00B-FDA1-40DF-9602-E246212314A4}" type="pres">
      <dgm:prSet presAssocID="{E8743D05-2CA3-488E-89AA-28796D2AF051}" presName="Name0" presStyleCnt="0">
        <dgm:presLayoutVars>
          <dgm:dir/>
          <dgm:resizeHandles val="exact"/>
        </dgm:presLayoutVars>
      </dgm:prSet>
      <dgm:spPr/>
    </dgm:pt>
    <dgm:pt modelId="{E5423F06-2647-4D65-BC78-96B693CF0B15}" type="pres">
      <dgm:prSet presAssocID="{E8743D05-2CA3-488E-89AA-28796D2AF051}" presName="arrow" presStyleLbl="bgShp" presStyleIdx="0" presStyleCnt="1" custLinFactNeighborX="-1839" custLinFactNeighborY="385"/>
      <dgm:spPr/>
    </dgm:pt>
    <dgm:pt modelId="{74D46A89-DF1B-4ECA-8630-D9AF62632438}" type="pres">
      <dgm:prSet presAssocID="{E8743D05-2CA3-488E-89AA-28796D2AF051}" presName="points" presStyleCnt="0"/>
      <dgm:spPr/>
    </dgm:pt>
    <dgm:pt modelId="{E87ABD0F-0E2F-4555-8018-E7358E49792D}" type="pres">
      <dgm:prSet presAssocID="{0E7AC816-7515-4A8E-A4F3-843CF73387D6}" presName="compositeA" presStyleCnt="0"/>
      <dgm:spPr/>
    </dgm:pt>
    <dgm:pt modelId="{C76912B4-2108-472E-8CD6-CF76DF7A6058}" type="pres">
      <dgm:prSet presAssocID="{0E7AC816-7515-4A8E-A4F3-843CF73387D6}" presName="textA" presStyleLbl="revTx" presStyleIdx="0" presStyleCnt="10">
        <dgm:presLayoutVars>
          <dgm:bulletEnabled val="1"/>
        </dgm:presLayoutVars>
      </dgm:prSet>
      <dgm:spPr/>
    </dgm:pt>
    <dgm:pt modelId="{1359B32D-6D8C-4AEF-8C8A-F8EBD87A684F}" type="pres">
      <dgm:prSet presAssocID="{0E7AC816-7515-4A8E-A4F3-843CF73387D6}" presName="circleA" presStyleLbl="node1" presStyleIdx="0" presStyleCnt="10"/>
      <dgm:spPr/>
    </dgm:pt>
    <dgm:pt modelId="{37ECFCB0-0BD3-48E5-874D-BD6EDEB8D154}" type="pres">
      <dgm:prSet presAssocID="{0E7AC816-7515-4A8E-A4F3-843CF73387D6}" presName="spaceA" presStyleCnt="0"/>
      <dgm:spPr/>
    </dgm:pt>
    <dgm:pt modelId="{8F0C096D-3831-4916-B636-1E38B0633FED}" type="pres">
      <dgm:prSet presAssocID="{EF8BF456-6888-458A-A909-E1A9E42A7083}" presName="space" presStyleCnt="0"/>
      <dgm:spPr/>
    </dgm:pt>
    <dgm:pt modelId="{12E36EA3-6979-4ECF-88DE-726429FAD5CE}" type="pres">
      <dgm:prSet presAssocID="{24002EF5-89E8-4D44-9DA4-47DB647ACDCC}" presName="compositeB" presStyleCnt="0"/>
      <dgm:spPr/>
    </dgm:pt>
    <dgm:pt modelId="{4DEF2EB7-E4FF-41F8-ADA7-C123C0C2C7BC}" type="pres">
      <dgm:prSet presAssocID="{24002EF5-89E8-4D44-9DA4-47DB647ACDCC}" presName="textB" presStyleLbl="revTx" presStyleIdx="1" presStyleCnt="10" custScaleX="125396">
        <dgm:presLayoutVars>
          <dgm:bulletEnabled val="1"/>
        </dgm:presLayoutVars>
      </dgm:prSet>
      <dgm:spPr/>
    </dgm:pt>
    <dgm:pt modelId="{BA645E09-DF22-4283-9CF7-DD79754E87AD}" type="pres">
      <dgm:prSet presAssocID="{24002EF5-89E8-4D44-9DA4-47DB647ACDCC}" presName="circleB" presStyleLbl="node1" presStyleIdx="1" presStyleCnt="10"/>
      <dgm:spPr/>
    </dgm:pt>
    <dgm:pt modelId="{5EA8A2ED-2BDA-4F85-B988-9486146F27F5}" type="pres">
      <dgm:prSet presAssocID="{24002EF5-89E8-4D44-9DA4-47DB647ACDCC}" presName="spaceB" presStyleCnt="0"/>
      <dgm:spPr/>
    </dgm:pt>
    <dgm:pt modelId="{CDCDDEBA-DF4A-4874-B783-4C07D1A87AEC}" type="pres">
      <dgm:prSet presAssocID="{0015A923-3BF1-4357-A4D3-6F54CE24AB85}" presName="space" presStyleCnt="0"/>
      <dgm:spPr/>
    </dgm:pt>
    <dgm:pt modelId="{C29151D6-06CA-4773-8053-E6CD12C9D8EA}" type="pres">
      <dgm:prSet presAssocID="{BB467DB0-B0DA-48D2-8629-C6DC6198119B}" presName="compositeA" presStyleCnt="0"/>
      <dgm:spPr/>
    </dgm:pt>
    <dgm:pt modelId="{12D56A54-F3BE-43E5-8EC7-29681F994FCE}" type="pres">
      <dgm:prSet presAssocID="{BB467DB0-B0DA-48D2-8629-C6DC6198119B}" presName="textA" presStyleLbl="revTx" presStyleIdx="2" presStyleCnt="10" custScaleX="111981">
        <dgm:presLayoutVars>
          <dgm:bulletEnabled val="1"/>
        </dgm:presLayoutVars>
      </dgm:prSet>
      <dgm:spPr/>
    </dgm:pt>
    <dgm:pt modelId="{83819A6C-07BF-4465-9CE0-685B5E2E740D}" type="pres">
      <dgm:prSet presAssocID="{BB467DB0-B0DA-48D2-8629-C6DC6198119B}" presName="circleA" presStyleLbl="node1" presStyleIdx="2" presStyleCnt="10"/>
      <dgm:spPr/>
    </dgm:pt>
    <dgm:pt modelId="{15B1B42C-2C17-41AD-8ABC-0B88EAF4FA93}" type="pres">
      <dgm:prSet presAssocID="{BB467DB0-B0DA-48D2-8629-C6DC6198119B}" presName="spaceA" presStyleCnt="0"/>
      <dgm:spPr/>
    </dgm:pt>
    <dgm:pt modelId="{6507D35D-6AD9-43FD-9E9E-3FC2E9A364C0}" type="pres">
      <dgm:prSet presAssocID="{2053AE12-0B16-435B-BA18-F9F150CEE973}" presName="space" presStyleCnt="0"/>
      <dgm:spPr/>
    </dgm:pt>
    <dgm:pt modelId="{A0FB8A13-2801-4C50-82E7-B7008415123F}" type="pres">
      <dgm:prSet presAssocID="{85D6C10C-DD8E-40A0-9DC2-2609BA5E0B78}" presName="compositeB" presStyleCnt="0"/>
      <dgm:spPr/>
    </dgm:pt>
    <dgm:pt modelId="{139D254E-3016-4075-8DCA-141A96EA1B31}" type="pres">
      <dgm:prSet presAssocID="{85D6C10C-DD8E-40A0-9DC2-2609BA5E0B78}" presName="textB" presStyleLbl="revTx" presStyleIdx="3" presStyleCnt="10" custScaleX="122139">
        <dgm:presLayoutVars>
          <dgm:bulletEnabled val="1"/>
        </dgm:presLayoutVars>
      </dgm:prSet>
      <dgm:spPr/>
    </dgm:pt>
    <dgm:pt modelId="{500395A2-657A-4A4F-8158-48DD35F5D277}" type="pres">
      <dgm:prSet presAssocID="{85D6C10C-DD8E-40A0-9DC2-2609BA5E0B78}" presName="circleB" presStyleLbl="node1" presStyleIdx="3" presStyleCnt="10"/>
      <dgm:spPr/>
    </dgm:pt>
    <dgm:pt modelId="{C42C16D0-B90A-489C-A1B3-65419C532579}" type="pres">
      <dgm:prSet presAssocID="{85D6C10C-DD8E-40A0-9DC2-2609BA5E0B78}" presName="spaceB" presStyleCnt="0"/>
      <dgm:spPr/>
    </dgm:pt>
    <dgm:pt modelId="{07E1C230-41A7-46E6-A70D-935F2FCA9ED5}" type="pres">
      <dgm:prSet presAssocID="{6ADA6E3E-E1F6-4C03-AE6F-7D6713F6EFB4}" presName="space" presStyleCnt="0"/>
      <dgm:spPr/>
    </dgm:pt>
    <dgm:pt modelId="{E4935C39-94AE-48DE-9829-10B31BC30323}" type="pres">
      <dgm:prSet presAssocID="{456B70CE-6C1E-4565-8FBC-ADC1D8914B3B}" presName="compositeA" presStyleCnt="0"/>
      <dgm:spPr/>
    </dgm:pt>
    <dgm:pt modelId="{C223FBEF-F125-4644-B78D-BDBE73D26588}" type="pres">
      <dgm:prSet presAssocID="{456B70CE-6C1E-4565-8FBC-ADC1D8914B3B}" presName="textA" presStyleLbl="revTx" presStyleIdx="4" presStyleCnt="10">
        <dgm:presLayoutVars>
          <dgm:bulletEnabled val="1"/>
        </dgm:presLayoutVars>
      </dgm:prSet>
      <dgm:spPr/>
    </dgm:pt>
    <dgm:pt modelId="{DD1A5584-7C81-449D-8512-9EBA78FCF7D7}" type="pres">
      <dgm:prSet presAssocID="{456B70CE-6C1E-4565-8FBC-ADC1D8914B3B}" presName="circleA" presStyleLbl="node1" presStyleIdx="4" presStyleCnt="10"/>
      <dgm:spPr/>
    </dgm:pt>
    <dgm:pt modelId="{7A7F02BA-A651-4D82-8D5C-30E237000D37}" type="pres">
      <dgm:prSet presAssocID="{456B70CE-6C1E-4565-8FBC-ADC1D8914B3B}" presName="spaceA" presStyleCnt="0"/>
      <dgm:spPr/>
    </dgm:pt>
    <dgm:pt modelId="{E270F82E-DFBF-4747-AE3C-6DF6819FA330}" type="pres">
      <dgm:prSet presAssocID="{CE55599B-5209-48EF-A9B5-82CFEC0A66CB}" presName="space" presStyleCnt="0"/>
      <dgm:spPr/>
    </dgm:pt>
    <dgm:pt modelId="{D5AB2CCA-A297-437E-8AD1-C0B49128A6CB}" type="pres">
      <dgm:prSet presAssocID="{68136FC0-5720-4F79-9782-35348A25E48D}" presName="compositeB" presStyleCnt="0"/>
      <dgm:spPr/>
    </dgm:pt>
    <dgm:pt modelId="{4FB2A0DD-5E4B-4741-83C2-57F22A7B0853}" type="pres">
      <dgm:prSet presAssocID="{68136FC0-5720-4F79-9782-35348A25E48D}" presName="textB" presStyleLbl="revTx" presStyleIdx="5" presStyleCnt="10" custScaleX="115039">
        <dgm:presLayoutVars>
          <dgm:bulletEnabled val="1"/>
        </dgm:presLayoutVars>
      </dgm:prSet>
      <dgm:spPr/>
    </dgm:pt>
    <dgm:pt modelId="{70F0C7F5-5E74-42D7-AF1D-E40B99DC65A3}" type="pres">
      <dgm:prSet presAssocID="{68136FC0-5720-4F79-9782-35348A25E48D}" presName="circleB" presStyleLbl="node1" presStyleIdx="5" presStyleCnt="10"/>
      <dgm:spPr/>
    </dgm:pt>
    <dgm:pt modelId="{E56A16BF-0E19-4153-AEBF-312F68C02001}" type="pres">
      <dgm:prSet presAssocID="{68136FC0-5720-4F79-9782-35348A25E48D}" presName="spaceB" presStyleCnt="0"/>
      <dgm:spPr/>
    </dgm:pt>
    <dgm:pt modelId="{852F4B0A-BD59-4F0A-8EFD-23A1EF5E5631}" type="pres">
      <dgm:prSet presAssocID="{954451B1-6020-44E2-99FD-4FA8DDF196CF}" presName="space" presStyleCnt="0"/>
      <dgm:spPr/>
    </dgm:pt>
    <dgm:pt modelId="{11EFDF0C-689C-4CD0-9BB3-47D03523AD64}" type="pres">
      <dgm:prSet presAssocID="{6BEACD68-16FE-4588-ABC9-840DA75C51F9}" presName="compositeA" presStyleCnt="0"/>
      <dgm:spPr/>
    </dgm:pt>
    <dgm:pt modelId="{B7808E9A-3CCD-438B-95A5-70FDE9668B73}" type="pres">
      <dgm:prSet presAssocID="{6BEACD68-16FE-4588-ABC9-840DA75C51F9}" presName="textA" presStyleLbl="revTx" presStyleIdx="6" presStyleCnt="10">
        <dgm:presLayoutVars>
          <dgm:bulletEnabled val="1"/>
        </dgm:presLayoutVars>
      </dgm:prSet>
      <dgm:spPr/>
    </dgm:pt>
    <dgm:pt modelId="{412993E6-9641-441B-BBCB-385CA58D3706}" type="pres">
      <dgm:prSet presAssocID="{6BEACD68-16FE-4588-ABC9-840DA75C51F9}" presName="circleA" presStyleLbl="node1" presStyleIdx="6" presStyleCnt="10"/>
      <dgm:spPr/>
    </dgm:pt>
    <dgm:pt modelId="{C9761448-A4BA-42F0-93E4-B84C95EE866E}" type="pres">
      <dgm:prSet presAssocID="{6BEACD68-16FE-4588-ABC9-840DA75C51F9}" presName="spaceA" presStyleCnt="0"/>
      <dgm:spPr/>
    </dgm:pt>
    <dgm:pt modelId="{E1C60513-CC52-4C4B-A8B9-2FAC490EA7E5}" type="pres">
      <dgm:prSet presAssocID="{29B5E2FF-B668-404C-8877-1601E81F7DCC}" presName="space" presStyleCnt="0"/>
      <dgm:spPr/>
    </dgm:pt>
    <dgm:pt modelId="{9191B4E1-8C77-401A-A1F5-8951D21B32AB}" type="pres">
      <dgm:prSet presAssocID="{B7037397-1081-4E6B-A012-37CED63865EC}" presName="compositeB" presStyleCnt="0"/>
      <dgm:spPr/>
    </dgm:pt>
    <dgm:pt modelId="{85343426-D2B4-410C-BAE1-BCC32AAFE359}" type="pres">
      <dgm:prSet presAssocID="{B7037397-1081-4E6B-A012-37CED63865EC}" presName="textB" presStyleLbl="revTx" presStyleIdx="7" presStyleCnt="10" custScaleX="120897">
        <dgm:presLayoutVars>
          <dgm:bulletEnabled val="1"/>
        </dgm:presLayoutVars>
      </dgm:prSet>
      <dgm:spPr/>
    </dgm:pt>
    <dgm:pt modelId="{06215E89-0938-4602-B916-8F9F5767D14D}" type="pres">
      <dgm:prSet presAssocID="{B7037397-1081-4E6B-A012-37CED63865EC}" presName="circleB" presStyleLbl="node1" presStyleIdx="7" presStyleCnt="10"/>
      <dgm:spPr/>
    </dgm:pt>
    <dgm:pt modelId="{23379B3E-45D8-488A-89E9-7EA974D43278}" type="pres">
      <dgm:prSet presAssocID="{B7037397-1081-4E6B-A012-37CED63865EC}" presName="spaceB" presStyleCnt="0"/>
      <dgm:spPr/>
    </dgm:pt>
    <dgm:pt modelId="{6FECA854-4101-4991-84F1-0D5BA2AAC8A3}" type="pres">
      <dgm:prSet presAssocID="{41CB085C-7A79-493B-917C-624BED6040CD}" presName="space" presStyleCnt="0"/>
      <dgm:spPr/>
    </dgm:pt>
    <dgm:pt modelId="{BD08223D-2F97-4745-85E7-3F94CC89647A}" type="pres">
      <dgm:prSet presAssocID="{B76B7D2F-C5C7-414D-851F-A715B4845366}" presName="compositeA" presStyleCnt="0"/>
      <dgm:spPr/>
    </dgm:pt>
    <dgm:pt modelId="{16131191-D3EB-4D82-ACBC-8DA1433EBD9A}" type="pres">
      <dgm:prSet presAssocID="{B76B7D2F-C5C7-414D-851F-A715B4845366}" presName="textA" presStyleLbl="revTx" presStyleIdx="8" presStyleCnt="10">
        <dgm:presLayoutVars>
          <dgm:bulletEnabled val="1"/>
        </dgm:presLayoutVars>
      </dgm:prSet>
      <dgm:spPr/>
    </dgm:pt>
    <dgm:pt modelId="{B4F4A811-A7A2-4542-A605-5036203B3170}" type="pres">
      <dgm:prSet presAssocID="{B76B7D2F-C5C7-414D-851F-A715B4845366}" presName="circleA" presStyleLbl="node1" presStyleIdx="8" presStyleCnt="10"/>
      <dgm:spPr/>
    </dgm:pt>
    <dgm:pt modelId="{44C37066-967F-46D5-BB01-8EA4CA8CC2F7}" type="pres">
      <dgm:prSet presAssocID="{B76B7D2F-C5C7-414D-851F-A715B4845366}" presName="spaceA" presStyleCnt="0"/>
      <dgm:spPr/>
    </dgm:pt>
    <dgm:pt modelId="{28B031BF-131E-408F-BEDD-2CCFEB5F9AE9}" type="pres">
      <dgm:prSet presAssocID="{3CB3A54B-60FD-4A76-AF5E-E0E0E22C4CB1}" presName="space" presStyleCnt="0"/>
      <dgm:spPr/>
    </dgm:pt>
    <dgm:pt modelId="{40BD848B-ECB1-4533-9406-4EF662A9F874}" type="pres">
      <dgm:prSet presAssocID="{D707445E-367D-4E45-8FBE-A6D61185E677}" presName="compositeB" presStyleCnt="0"/>
      <dgm:spPr/>
    </dgm:pt>
    <dgm:pt modelId="{3C72F419-F21E-4DE5-B880-31D68AD53C15}" type="pres">
      <dgm:prSet presAssocID="{D707445E-367D-4E45-8FBE-A6D61185E677}" presName="textB" presStyleLbl="revTx" presStyleIdx="9" presStyleCnt="10">
        <dgm:presLayoutVars>
          <dgm:bulletEnabled val="1"/>
        </dgm:presLayoutVars>
      </dgm:prSet>
      <dgm:spPr/>
    </dgm:pt>
    <dgm:pt modelId="{F2D45CFE-1BC2-48E0-AEAD-199663CA17AD}" type="pres">
      <dgm:prSet presAssocID="{D707445E-367D-4E45-8FBE-A6D61185E677}" presName="circleB" presStyleLbl="node1" presStyleIdx="9" presStyleCnt="10"/>
      <dgm:spPr/>
    </dgm:pt>
    <dgm:pt modelId="{9FC39421-4093-477B-BFCE-19CD04E7A7C2}" type="pres">
      <dgm:prSet presAssocID="{D707445E-367D-4E45-8FBE-A6D61185E677}" presName="spaceB" presStyleCnt="0"/>
      <dgm:spPr/>
    </dgm:pt>
  </dgm:ptLst>
  <dgm:cxnLst>
    <dgm:cxn modelId="{D8A83704-9286-4189-AABD-2126874DD0DC}" srcId="{E8743D05-2CA3-488E-89AA-28796D2AF051}" destId="{0E7AC816-7515-4A8E-A4F3-843CF73387D6}" srcOrd="0" destOrd="0" parTransId="{2A0317CA-F25F-4222-BCC3-C5B2A95A2EAE}" sibTransId="{EF8BF456-6888-458A-A909-E1A9E42A7083}"/>
    <dgm:cxn modelId="{63E3CD04-61A0-4D5C-A6F8-F8A3A1B3C37C}" type="presOf" srcId="{456B70CE-6C1E-4565-8FBC-ADC1D8914B3B}" destId="{C223FBEF-F125-4644-B78D-BDBE73D26588}" srcOrd="0" destOrd="0" presId="urn:microsoft.com/office/officeart/2005/8/layout/hProcess11"/>
    <dgm:cxn modelId="{C0381E07-236B-4EB4-90D1-ECC9B4978131}" srcId="{E8743D05-2CA3-488E-89AA-28796D2AF051}" destId="{85D6C10C-DD8E-40A0-9DC2-2609BA5E0B78}" srcOrd="3" destOrd="0" parTransId="{95DEA4AD-BE28-4E6D-87F6-767135657EA6}" sibTransId="{6ADA6E3E-E1F6-4C03-AE6F-7D6713F6EFB4}"/>
    <dgm:cxn modelId="{27C77411-8C5D-4A93-BA69-C5DF4719DACF}" type="presOf" srcId="{24002EF5-89E8-4D44-9DA4-47DB647ACDCC}" destId="{4DEF2EB7-E4FF-41F8-ADA7-C123C0C2C7BC}" srcOrd="0" destOrd="0" presId="urn:microsoft.com/office/officeart/2005/8/layout/hProcess11"/>
    <dgm:cxn modelId="{68EEBF14-19DB-487C-8D23-6CB692A871A7}" type="presOf" srcId="{6BEACD68-16FE-4588-ABC9-840DA75C51F9}" destId="{B7808E9A-3CCD-438B-95A5-70FDE9668B73}" srcOrd="0" destOrd="0" presId="urn:microsoft.com/office/officeart/2005/8/layout/hProcess11"/>
    <dgm:cxn modelId="{DCEEC91E-8F8E-448F-819E-4454BF16872D}" type="presOf" srcId="{85D6C10C-DD8E-40A0-9DC2-2609BA5E0B78}" destId="{139D254E-3016-4075-8DCA-141A96EA1B31}" srcOrd="0" destOrd="0" presId="urn:microsoft.com/office/officeart/2005/8/layout/hProcess11"/>
    <dgm:cxn modelId="{230A0E27-C7AE-4B00-9A15-0A1F19AAFE57}" type="presOf" srcId="{C54A0E3A-F0F6-42D6-A17A-3D3D1BD195A0}" destId="{139D254E-3016-4075-8DCA-141A96EA1B31}" srcOrd="0" destOrd="2" presId="urn:microsoft.com/office/officeart/2005/8/layout/hProcess11"/>
    <dgm:cxn modelId="{8C29883A-1CE1-4042-9324-6CA19B6B5168}" type="presOf" srcId="{D707445E-367D-4E45-8FBE-A6D61185E677}" destId="{3C72F419-F21E-4DE5-B880-31D68AD53C15}" srcOrd="0" destOrd="0" presId="urn:microsoft.com/office/officeart/2005/8/layout/hProcess11"/>
    <dgm:cxn modelId="{5AF68540-8C5E-43D3-9C9F-A8B5A31DC999}" type="presOf" srcId="{B76B7D2F-C5C7-414D-851F-A715B4845366}" destId="{16131191-D3EB-4D82-ACBC-8DA1433EBD9A}" srcOrd="0" destOrd="0" presId="urn:microsoft.com/office/officeart/2005/8/layout/hProcess11"/>
    <dgm:cxn modelId="{E4A3DC40-D865-4161-AD61-D04A72EC5F02}" type="presOf" srcId="{B7037397-1081-4E6B-A012-37CED63865EC}" destId="{85343426-D2B4-410C-BAE1-BCC32AAFE359}" srcOrd="0" destOrd="0" presId="urn:microsoft.com/office/officeart/2005/8/layout/hProcess11"/>
    <dgm:cxn modelId="{C8DB3463-24A2-4E1B-A804-5DA9DC891BE5}" srcId="{85D6C10C-DD8E-40A0-9DC2-2609BA5E0B78}" destId="{C54A0E3A-F0F6-42D6-A17A-3D3D1BD195A0}" srcOrd="1" destOrd="0" parTransId="{CDBD2864-E79B-4822-9522-3CE61264F365}" sibTransId="{32402731-58AD-47F2-9C50-388E8B106286}"/>
    <dgm:cxn modelId="{B1B6224A-5842-4F8C-B42C-D3D4C51EFBD6}" srcId="{E8743D05-2CA3-488E-89AA-28796D2AF051}" destId="{B76B7D2F-C5C7-414D-851F-A715B4845366}" srcOrd="8" destOrd="0" parTransId="{7701E7B4-6347-42A1-AEBF-D34A3FD512A3}" sibTransId="{3CB3A54B-60FD-4A76-AF5E-E0E0E22C4CB1}"/>
    <dgm:cxn modelId="{072F937A-991C-445A-B6AA-A866F284B42F}" type="presOf" srcId="{B45E20AC-6BD6-4E30-A3C7-628F67F1416B}" destId="{139D254E-3016-4075-8DCA-141A96EA1B31}" srcOrd="0" destOrd="1" presId="urn:microsoft.com/office/officeart/2005/8/layout/hProcess11"/>
    <dgm:cxn modelId="{3E61BF81-9909-4D37-A398-1A61A7E1AC86}" srcId="{E8743D05-2CA3-488E-89AA-28796D2AF051}" destId="{D707445E-367D-4E45-8FBE-A6D61185E677}" srcOrd="9" destOrd="0" parTransId="{E97E49E7-5E0A-4EF6-96D8-267F7E3046C4}" sibTransId="{60061AE9-44B8-4682-98AB-A86B21C22AE7}"/>
    <dgm:cxn modelId="{5C5B3289-F149-43ED-B795-AC0A26178871}" srcId="{E8743D05-2CA3-488E-89AA-28796D2AF051}" destId="{BB467DB0-B0DA-48D2-8629-C6DC6198119B}" srcOrd="2" destOrd="0" parTransId="{FE5B058A-7AD0-484D-BFB4-A9AD9AA08F3D}" sibTransId="{2053AE12-0B16-435B-BA18-F9F150CEE973}"/>
    <dgm:cxn modelId="{721DF699-7A99-407C-BDD8-51483DCC5BDF}" srcId="{E8743D05-2CA3-488E-89AA-28796D2AF051}" destId="{24002EF5-89E8-4D44-9DA4-47DB647ACDCC}" srcOrd="1" destOrd="0" parTransId="{D8FECDEA-4521-4E84-9287-A8E66220766E}" sibTransId="{0015A923-3BF1-4357-A4D3-6F54CE24AB85}"/>
    <dgm:cxn modelId="{F5FBC29C-9AE2-4E6B-81E3-08E660D56B6C}" srcId="{85D6C10C-DD8E-40A0-9DC2-2609BA5E0B78}" destId="{B45E20AC-6BD6-4E30-A3C7-628F67F1416B}" srcOrd="0" destOrd="0" parTransId="{8F127A3C-4D44-49E1-B430-61952E048C90}" sibTransId="{AA1F3A60-A29B-4303-8136-9D34E6F26F74}"/>
    <dgm:cxn modelId="{07C6EFA4-E0E7-469A-8C47-52BB3A71CD6E}" type="presOf" srcId="{BB467DB0-B0DA-48D2-8629-C6DC6198119B}" destId="{12D56A54-F3BE-43E5-8EC7-29681F994FCE}" srcOrd="0" destOrd="0" presId="urn:microsoft.com/office/officeart/2005/8/layout/hProcess11"/>
    <dgm:cxn modelId="{D6252BAB-E9CF-44A1-86B6-EF4816591769}" srcId="{E8743D05-2CA3-488E-89AA-28796D2AF051}" destId="{68136FC0-5720-4F79-9782-35348A25E48D}" srcOrd="5" destOrd="0" parTransId="{C7A4B327-4D54-44CD-9A5E-7DB6D536CF35}" sibTransId="{954451B1-6020-44E2-99FD-4FA8DDF196CF}"/>
    <dgm:cxn modelId="{E284A8B3-C7D2-47B7-BC21-21EFC49E2191}" srcId="{E8743D05-2CA3-488E-89AA-28796D2AF051}" destId="{456B70CE-6C1E-4565-8FBC-ADC1D8914B3B}" srcOrd="4" destOrd="0" parTransId="{081D45E3-9D05-4016-9CD1-EAB41EA71B81}" sibTransId="{CE55599B-5209-48EF-A9B5-82CFEC0A66CB}"/>
    <dgm:cxn modelId="{70E4B6D0-0739-4DE7-8699-18DC7A5ABA9E}" srcId="{E8743D05-2CA3-488E-89AA-28796D2AF051}" destId="{B7037397-1081-4E6B-A012-37CED63865EC}" srcOrd="7" destOrd="0" parTransId="{80DEBA61-858D-4615-92DD-E8C2A6251246}" sibTransId="{41CB085C-7A79-493B-917C-624BED6040CD}"/>
    <dgm:cxn modelId="{F6AC8FE3-4D10-4270-89EF-E044E12DB948}" srcId="{E8743D05-2CA3-488E-89AA-28796D2AF051}" destId="{6BEACD68-16FE-4588-ABC9-840DA75C51F9}" srcOrd="6" destOrd="0" parTransId="{C4738C0D-C63A-4571-A624-92CED887C3DD}" sibTransId="{29B5E2FF-B668-404C-8877-1601E81F7DCC}"/>
    <dgm:cxn modelId="{21079FEB-BF6A-4AE1-9002-D4F6C923B2D5}" type="presOf" srcId="{68136FC0-5720-4F79-9782-35348A25E48D}" destId="{4FB2A0DD-5E4B-4741-83C2-57F22A7B0853}" srcOrd="0" destOrd="0" presId="urn:microsoft.com/office/officeart/2005/8/layout/hProcess11"/>
    <dgm:cxn modelId="{11B08FED-93A4-4C36-8439-AAEB4917BE01}" type="presOf" srcId="{E8743D05-2CA3-488E-89AA-28796D2AF051}" destId="{4533C00B-FDA1-40DF-9602-E246212314A4}" srcOrd="0" destOrd="0" presId="urn:microsoft.com/office/officeart/2005/8/layout/hProcess11"/>
    <dgm:cxn modelId="{EA8F68F6-31D4-4C6B-8632-115195D0FE88}" type="presOf" srcId="{0E7AC816-7515-4A8E-A4F3-843CF73387D6}" destId="{C76912B4-2108-472E-8CD6-CF76DF7A6058}" srcOrd="0" destOrd="0" presId="urn:microsoft.com/office/officeart/2005/8/layout/hProcess11"/>
    <dgm:cxn modelId="{6836F0F8-F14F-4AC4-9147-AFC6218694C3}" type="presParOf" srcId="{4533C00B-FDA1-40DF-9602-E246212314A4}" destId="{E5423F06-2647-4D65-BC78-96B693CF0B15}" srcOrd="0" destOrd="0" presId="urn:microsoft.com/office/officeart/2005/8/layout/hProcess11"/>
    <dgm:cxn modelId="{5F953093-B7E1-4D91-B7A3-DF6AAFE8CE5B}" type="presParOf" srcId="{4533C00B-FDA1-40DF-9602-E246212314A4}" destId="{74D46A89-DF1B-4ECA-8630-D9AF62632438}" srcOrd="1" destOrd="0" presId="urn:microsoft.com/office/officeart/2005/8/layout/hProcess11"/>
    <dgm:cxn modelId="{2E3D2896-1EA1-4E8E-96A0-C5DAB6D7D863}" type="presParOf" srcId="{74D46A89-DF1B-4ECA-8630-D9AF62632438}" destId="{E87ABD0F-0E2F-4555-8018-E7358E49792D}" srcOrd="0" destOrd="0" presId="urn:microsoft.com/office/officeart/2005/8/layout/hProcess11"/>
    <dgm:cxn modelId="{B924BEC4-680B-49C4-8B04-0733EF93FDB4}" type="presParOf" srcId="{E87ABD0F-0E2F-4555-8018-E7358E49792D}" destId="{C76912B4-2108-472E-8CD6-CF76DF7A6058}" srcOrd="0" destOrd="0" presId="urn:microsoft.com/office/officeart/2005/8/layout/hProcess11"/>
    <dgm:cxn modelId="{6555CEC0-868F-43F3-8729-4834C8D6F3CD}" type="presParOf" srcId="{E87ABD0F-0E2F-4555-8018-E7358E49792D}" destId="{1359B32D-6D8C-4AEF-8C8A-F8EBD87A684F}" srcOrd="1" destOrd="0" presId="urn:microsoft.com/office/officeart/2005/8/layout/hProcess11"/>
    <dgm:cxn modelId="{A78B62ED-DA3D-4D79-A0DB-9058AA5D677F}" type="presParOf" srcId="{E87ABD0F-0E2F-4555-8018-E7358E49792D}" destId="{37ECFCB0-0BD3-48E5-874D-BD6EDEB8D154}" srcOrd="2" destOrd="0" presId="urn:microsoft.com/office/officeart/2005/8/layout/hProcess11"/>
    <dgm:cxn modelId="{7C47EF5E-443B-4EB9-B7EB-DFC73EEDB4ED}" type="presParOf" srcId="{74D46A89-DF1B-4ECA-8630-D9AF62632438}" destId="{8F0C096D-3831-4916-B636-1E38B0633FED}" srcOrd="1" destOrd="0" presId="urn:microsoft.com/office/officeart/2005/8/layout/hProcess11"/>
    <dgm:cxn modelId="{B1D141E1-DAA7-4EC1-B9A2-612D516B1D3A}" type="presParOf" srcId="{74D46A89-DF1B-4ECA-8630-D9AF62632438}" destId="{12E36EA3-6979-4ECF-88DE-726429FAD5CE}" srcOrd="2" destOrd="0" presId="urn:microsoft.com/office/officeart/2005/8/layout/hProcess11"/>
    <dgm:cxn modelId="{48777603-1633-40CF-81B0-86CAA6FA8E4E}" type="presParOf" srcId="{12E36EA3-6979-4ECF-88DE-726429FAD5CE}" destId="{4DEF2EB7-E4FF-41F8-ADA7-C123C0C2C7BC}" srcOrd="0" destOrd="0" presId="urn:microsoft.com/office/officeart/2005/8/layout/hProcess11"/>
    <dgm:cxn modelId="{6D0B812A-EEFD-4E64-ABF3-D3AA31072E4D}" type="presParOf" srcId="{12E36EA3-6979-4ECF-88DE-726429FAD5CE}" destId="{BA645E09-DF22-4283-9CF7-DD79754E87AD}" srcOrd="1" destOrd="0" presId="urn:microsoft.com/office/officeart/2005/8/layout/hProcess11"/>
    <dgm:cxn modelId="{C00AD409-5385-4A0A-9037-2C65C94F6F21}" type="presParOf" srcId="{12E36EA3-6979-4ECF-88DE-726429FAD5CE}" destId="{5EA8A2ED-2BDA-4F85-B988-9486146F27F5}" srcOrd="2" destOrd="0" presId="urn:microsoft.com/office/officeart/2005/8/layout/hProcess11"/>
    <dgm:cxn modelId="{46200BCA-84D9-4348-AE02-7C5D94D1EAFE}" type="presParOf" srcId="{74D46A89-DF1B-4ECA-8630-D9AF62632438}" destId="{CDCDDEBA-DF4A-4874-B783-4C07D1A87AEC}" srcOrd="3" destOrd="0" presId="urn:microsoft.com/office/officeart/2005/8/layout/hProcess11"/>
    <dgm:cxn modelId="{74186A02-CB8B-4DF4-BF5A-023F6A735AA6}" type="presParOf" srcId="{74D46A89-DF1B-4ECA-8630-D9AF62632438}" destId="{C29151D6-06CA-4773-8053-E6CD12C9D8EA}" srcOrd="4" destOrd="0" presId="urn:microsoft.com/office/officeart/2005/8/layout/hProcess11"/>
    <dgm:cxn modelId="{D3FA98C5-B9B2-4A48-B94B-9E926DE166BE}" type="presParOf" srcId="{C29151D6-06CA-4773-8053-E6CD12C9D8EA}" destId="{12D56A54-F3BE-43E5-8EC7-29681F994FCE}" srcOrd="0" destOrd="0" presId="urn:microsoft.com/office/officeart/2005/8/layout/hProcess11"/>
    <dgm:cxn modelId="{D21E5D12-38F8-4644-ACD5-0F33500217EF}" type="presParOf" srcId="{C29151D6-06CA-4773-8053-E6CD12C9D8EA}" destId="{83819A6C-07BF-4465-9CE0-685B5E2E740D}" srcOrd="1" destOrd="0" presId="urn:microsoft.com/office/officeart/2005/8/layout/hProcess11"/>
    <dgm:cxn modelId="{1008FB7A-6112-40EC-BD9C-F279AE1928DA}" type="presParOf" srcId="{C29151D6-06CA-4773-8053-E6CD12C9D8EA}" destId="{15B1B42C-2C17-41AD-8ABC-0B88EAF4FA93}" srcOrd="2" destOrd="0" presId="urn:microsoft.com/office/officeart/2005/8/layout/hProcess11"/>
    <dgm:cxn modelId="{467D8AC5-3E50-4E83-B62E-B267AA8AA648}" type="presParOf" srcId="{74D46A89-DF1B-4ECA-8630-D9AF62632438}" destId="{6507D35D-6AD9-43FD-9E9E-3FC2E9A364C0}" srcOrd="5" destOrd="0" presId="urn:microsoft.com/office/officeart/2005/8/layout/hProcess11"/>
    <dgm:cxn modelId="{4C88378A-0E78-4A8A-A940-6362A94EBE61}" type="presParOf" srcId="{74D46A89-DF1B-4ECA-8630-D9AF62632438}" destId="{A0FB8A13-2801-4C50-82E7-B7008415123F}" srcOrd="6" destOrd="0" presId="urn:microsoft.com/office/officeart/2005/8/layout/hProcess11"/>
    <dgm:cxn modelId="{B4FAF36A-1EC6-4612-84B9-AF60C7E8847F}" type="presParOf" srcId="{A0FB8A13-2801-4C50-82E7-B7008415123F}" destId="{139D254E-3016-4075-8DCA-141A96EA1B31}" srcOrd="0" destOrd="0" presId="urn:microsoft.com/office/officeart/2005/8/layout/hProcess11"/>
    <dgm:cxn modelId="{0B9511B5-5F80-4531-B210-09ED41DFF463}" type="presParOf" srcId="{A0FB8A13-2801-4C50-82E7-B7008415123F}" destId="{500395A2-657A-4A4F-8158-48DD35F5D277}" srcOrd="1" destOrd="0" presId="urn:microsoft.com/office/officeart/2005/8/layout/hProcess11"/>
    <dgm:cxn modelId="{E771A312-010D-4110-AD51-63DBB9072BFF}" type="presParOf" srcId="{A0FB8A13-2801-4C50-82E7-B7008415123F}" destId="{C42C16D0-B90A-489C-A1B3-65419C532579}" srcOrd="2" destOrd="0" presId="urn:microsoft.com/office/officeart/2005/8/layout/hProcess11"/>
    <dgm:cxn modelId="{96C249AA-CE7A-43CD-B439-5C12C6C11F28}" type="presParOf" srcId="{74D46A89-DF1B-4ECA-8630-D9AF62632438}" destId="{07E1C230-41A7-46E6-A70D-935F2FCA9ED5}" srcOrd="7" destOrd="0" presId="urn:microsoft.com/office/officeart/2005/8/layout/hProcess11"/>
    <dgm:cxn modelId="{1ADA14D5-1E5F-4EEE-B1A8-D2BBCDBE8BD7}" type="presParOf" srcId="{74D46A89-DF1B-4ECA-8630-D9AF62632438}" destId="{E4935C39-94AE-48DE-9829-10B31BC30323}" srcOrd="8" destOrd="0" presId="urn:microsoft.com/office/officeart/2005/8/layout/hProcess11"/>
    <dgm:cxn modelId="{361DAF63-ADF1-4EC9-B07B-59E78B90E981}" type="presParOf" srcId="{E4935C39-94AE-48DE-9829-10B31BC30323}" destId="{C223FBEF-F125-4644-B78D-BDBE73D26588}" srcOrd="0" destOrd="0" presId="urn:microsoft.com/office/officeart/2005/8/layout/hProcess11"/>
    <dgm:cxn modelId="{CD979E41-0240-483C-859B-F8D8CCD4C5CA}" type="presParOf" srcId="{E4935C39-94AE-48DE-9829-10B31BC30323}" destId="{DD1A5584-7C81-449D-8512-9EBA78FCF7D7}" srcOrd="1" destOrd="0" presId="urn:microsoft.com/office/officeart/2005/8/layout/hProcess11"/>
    <dgm:cxn modelId="{9830E2A7-8434-4963-95BB-08B607DD728E}" type="presParOf" srcId="{E4935C39-94AE-48DE-9829-10B31BC30323}" destId="{7A7F02BA-A651-4D82-8D5C-30E237000D37}" srcOrd="2" destOrd="0" presId="urn:microsoft.com/office/officeart/2005/8/layout/hProcess11"/>
    <dgm:cxn modelId="{78E95929-90FC-4226-9A91-505EA84DD450}" type="presParOf" srcId="{74D46A89-DF1B-4ECA-8630-D9AF62632438}" destId="{E270F82E-DFBF-4747-AE3C-6DF6819FA330}" srcOrd="9" destOrd="0" presId="urn:microsoft.com/office/officeart/2005/8/layout/hProcess11"/>
    <dgm:cxn modelId="{6D0D3867-A6EC-411D-9573-81EC299C9310}" type="presParOf" srcId="{74D46A89-DF1B-4ECA-8630-D9AF62632438}" destId="{D5AB2CCA-A297-437E-8AD1-C0B49128A6CB}" srcOrd="10" destOrd="0" presId="urn:microsoft.com/office/officeart/2005/8/layout/hProcess11"/>
    <dgm:cxn modelId="{B55BE824-A8FD-4417-B87C-02F8AD5B09DF}" type="presParOf" srcId="{D5AB2CCA-A297-437E-8AD1-C0B49128A6CB}" destId="{4FB2A0DD-5E4B-4741-83C2-57F22A7B0853}" srcOrd="0" destOrd="0" presId="urn:microsoft.com/office/officeart/2005/8/layout/hProcess11"/>
    <dgm:cxn modelId="{37FD410D-EA31-4A32-B50A-FABB61FE84F3}" type="presParOf" srcId="{D5AB2CCA-A297-437E-8AD1-C0B49128A6CB}" destId="{70F0C7F5-5E74-42D7-AF1D-E40B99DC65A3}" srcOrd="1" destOrd="0" presId="urn:microsoft.com/office/officeart/2005/8/layout/hProcess11"/>
    <dgm:cxn modelId="{A1F6FBDF-F073-4529-BA88-2DA7D62D15E7}" type="presParOf" srcId="{D5AB2CCA-A297-437E-8AD1-C0B49128A6CB}" destId="{E56A16BF-0E19-4153-AEBF-312F68C02001}" srcOrd="2" destOrd="0" presId="urn:microsoft.com/office/officeart/2005/8/layout/hProcess11"/>
    <dgm:cxn modelId="{92AD9121-645E-453F-8B81-02249E5C9F5B}" type="presParOf" srcId="{74D46A89-DF1B-4ECA-8630-D9AF62632438}" destId="{852F4B0A-BD59-4F0A-8EFD-23A1EF5E5631}" srcOrd="11" destOrd="0" presId="urn:microsoft.com/office/officeart/2005/8/layout/hProcess11"/>
    <dgm:cxn modelId="{78AC7C51-E506-4364-B98E-FB0A6862EC0B}" type="presParOf" srcId="{74D46A89-DF1B-4ECA-8630-D9AF62632438}" destId="{11EFDF0C-689C-4CD0-9BB3-47D03523AD64}" srcOrd="12" destOrd="0" presId="urn:microsoft.com/office/officeart/2005/8/layout/hProcess11"/>
    <dgm:cxn modelId="{2E8247D6-9733-43A8-A67C-A7BD3413D5DA}" type="presParOf" srcId="{11EFDF0C-689C-4CD0-9BB3-47D03523AD64}" destId="{B7808E9A-3CCD-438B-95A5-70FDE9668B73}" srcOrd="0" destOrd="0" presId="urn:microsoft.com/office/officeart/2005/8/layout/hProcess11"/>
    <dgm:cxn modelId="{EB821F28-190D-459A-A153-5F1E3E2850C9}" type="presParOf" srcId="{11EFDF0C-689C-4CD0-9BB3-47D03523AD64}" destId="{412993E6-9641-441B-BBCB-385CA58D3706}" srcOrd="1" destOrd="0" presId="urn:microsoft.com/office/officeart/2005/8/layout/hProcess11"/>
    <dgm:cxn modelId="{DC2CE45F-F8D8-42A9-A37D-39C007027C5D}" type="presParOf" srcId="{11EFDF0C-689C-4CD0-9BB3-47D03523AD64}" destId="{C9761448-A4BA-42F0-93E4-B84C95EE866E}" srcOrd="2" destOrd="0" presId="urn:microsoft.com/office/officeart/2005/8/layout/hProcess11"/>
    <dgm:cxn modelId="{0AAE7D3C-8694-4BB2-BA57-2DB362354A78}" type="presParOf" srcId="{74D46A89-DF1B-4ECA-8630-D9AF62632438}" destId="{E1C60513-CC52-4C4B-A8B9-2FAC490EA7E5}" srcOrd="13" destOrd="0" presId="urn:microsoft.com/office/officeart/2005/8/layout/hProcess11"/>
    <dgm:cxn modelId="{DBC16BC6-CBB3-4F9F-B692-D104A18C1807}" type="presParOf" srcId="{74D46A89-DF1B-4ECA-8630-D9AF62632438}" destId="{9191B4E1-8C77-401A-A1F5-8951D21B32AB}" srcOrd="14" destOrd="0" presId="urn:microsoft.com/office/officeart/2005/8/layout/hProcess11"/>
    <dgm:cxn modelId="{653E9739-5850-4304-AC23-37C618C74A93}" type="presParOf" srcId="{9191B4E1-8C77-401A-A1F5-8951D21B32AB}" destId="{85343426-D2B4-410C-BAE1-BCC32AAFE359}" srcOrd="0" destOrd="0" presId="urn:microsoft.com/office/officeart/2005/8/layout/hProcess11"/>
    <dgm:cxn modelId="{3B7CEDE6-83E1-45A2-9311-90D974D27A35}" type="presParOf" srcId="{9191B4E1-8C77-401A-A1F5-8951D21B32AB}" destId="{06215E89-0938-4602-B916-8F9F5767D14D}" srcOrd="1" destOrd="0" presId="urn:microsoft.com/office/officeart/2005/8/layout/hProcess11"/>
    <dgm:cxn modelId="{CF9E8865-8AC8-4B49-8BCC-E5F7B78C50C6}" type="presParOf" srcId="{9191B4E1-8C77-401A-A1F5-8951D21B32AB}" destId="{23379B3E-45D8-488A-89E9-7EA974D43278}" srcOrd="2" destOrd="0" presId="urn:microsoft.com/office/officeart/2005/8/layout/hProcess11"/>
    <dgm:cxn modelId="{827C11BF-13E3-4B72-8402-3A22E8167C78}" type="presParOf" srcId="{74D46A89-DF1B-4ECA-8630-D9AF62632438}" destId="{6FECA854-4101-4991-84F1-0D5BA2AAC8A3}" srcOrd="15" destOrd="0" presId="urn:microsoft.com/office/officeart/2005/8/layout/hProcess11"/>
    <dgm:cxn modelId="{DAC04CD6-EA58-47C7-9099-59D26297B8E5}" type="presParOf" srcId="{74D46A89-DF1B-4ECA-8630-D9AF62632438}" destId="{BD08223D-2F97-4745-85E7-3F94CC89647A}" srcOrd="16" destOrd="0" presId="urn:microsoft.com/office/officeart/2005/8/layout/hProcess11"/>
    <dgm:cxn modelId="{8E63FC70-6D4D-46B0-8C5C-4330C02FEE7F}" type="presParOf" srcId="{BD08223D-2F97-4745-85E7-3F94CC89647A}" destId="{16131191-D3EB-4D82-ACBC-8DA1433EBD9A}" srcOrd="0" destOrd="0" presId="urn:microsoft.com/office/officeart/2005/8/layout/hProcess11"/>
    <dgm:cxn modelId="{E90663CE-225A-45BB-BA53-9A41CBA84231}" type="presParOf" srcId="{BD08223D-2F97-4745-85E7-3F94CC89647A}" destId="{B4F4A811-A7A2-4542-A605-5036203B3170}" srcOrd="1" destOrd="0" presId="urn:microsoft.com/office/officeart/2005/8/layout/hProcess11"/>
    <dgm:cxn modelId="{1C2B853B-08D0-42BE-B01E-62F2AD6EC355}" type="presParOf" srcId="{BD08223D-2F97-4745-85E7-3F94CC89647A}" destId="{44C37066-967F-46D5-BB01-8EA4CA8CC2F7}" srcOrd="2" destOrd="0" presId="urn:microsoft.com/office/officeart/2005/8/layout/hProcess11"/>
    <dgm:cxn modelId="{D3D983F8-F1E1-45C1-B011-20AD58FF0F5F}" type="presParOf" srcId="{74D46A89-DF1B-4ECA-8630-D9AF62632438}" destId="{28B031BF-131E-408F-BEDD-2CCFEB5F9AE9}" srcOrd="17" destOrd="0" presId="urn:microsoft.com/office/officeart/2005/8/layout/hProcess11"/>
    <dgm:cxn modelId="{1013C403-EE72-4B88-9DE3-5DD1945694FD}" type="presParOf" srcId="{74D46A89-DF1B-4ECA-8630-D9AF62632438}" destId="{40BD848B-ECB1-4533-9406-4EF662A9F874}" srcOrd="18" destOrd="0" presId="urn:microsoft.com/office/officeart/2005/8/layout/hProcess11"/>
    <dgm:cxn modelId="{6528F679-C5D0-402A-AB98-0AB63740A9C2}" type="presParOf" srcId="{40BD848B-ECB1-4533-9406-4EF662A9F874}" destId="{3C72F419-F21E-4DE5-B880-31D68AD53C15}" srcOrd="0" destOrd="0" presId="urn:microsoft.com/office/officeart/2005/8/layout/hProcess11"/>
    <dgm:cxn modelId="{06D20A53-92F3-49FF-BEA2-490D0D591029}" type="presParOf" srcId="{40BD848B-ECB1-4533-9406-4EF662A9F874}" destId="{F2D45CFE-1BC2-48E0-AEAD-199663CA17AD}" srcOrd="1" destOrd="0" presId="urn:microsoft.com/office/officeart/2005/8/layout/hProcess11"/>
    <dgm:cxn modelId="{88CCE28C-2431-4F14-8730-946433C46BB4}" type="presParOf" srcId="{40BD848B-ECB1-4533-9406-4EF662A9F874}" destId="{9FC39421-4093-477B-BFCE-19CD04E7A7C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DFA218-49CA-414B-8BFF-2BA3D870920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8F29C-DFCD-428B-A780-648EAC43CA1D}">
      <dgm:prSet custT="1"/>
      <dgm:spPr/>
      <dgm:t>
        <a:bodyPr/>
        <a:lstStyle/>
        <a:p>
          <a:r>
            <a:rPr lang="pl-PL" sz="1500" b="1" dirty="0"/>
            <a:t>Dział produkcyjny</a:t>
          </a:r>
          <a:endParaRPr lang="en-US" sz="1500" b="1" dirty="0"/>
        </a:p>
      </dgm:t>
    </dgm:pt>
    <dgm:pt modelId="{B9D69C17-9239-4D55-B220-E935C06B321D}" type="parTrans" cxnId="{3AB25A89-F563-4355-8266-ECBFCCE61749}">
      <dgm:prSet/>
      <dgm:spPr/>
      <dgm:t>
        <a:bodyPr/>
        <a:lstStyle/>
        <a:p>
          <a:endParaRPr lang="en-US"/>
        </a:p>
      </dgm:t>
    </dgm:pt>
    <dgm:pt modelId="{54DB875D-11D7-499C-97AA-37969FFDE79C}" type="sibTrans" cxnId="{3AB25A89-F563-4355-8266-ECBFCCE61749}">
      <dgm:prSet/>
      <dgm:spPr/>
      <dgm:t>
        <a:bodyPr/>
        <a:lstStyle/>
        <a:p>
          <a:endParaRPr lang="en-US"/>
        </a:p>
      </dgm:t>
    </dgm:pt>
    <dgm:pt modelId="{3D4D6D30-8AB0-46DD-985F-4CB069119923}">
      <dgm:prSet custT="1"/>
      <dgm:spPr/>
      <dgm:t>
        <a:bodyPr/>
        <a:lstStyle/>
        <a:p>
          <a:r>
            <a:rPr lang="pl-PL" sz="1500" b="1" dirty="0"/>
            <a:t>Dział zasobów i dostaw</a:t>
          </a:r>
          <a:endParaRPr lang="en-US" sz="1500" b="1" dirty="0"/>
        </a:p>
      </dgm:t>
    </dgm:pt>
    <dgm:pt modelId="{EB8EC663-F42E-442C-BD76-99DC52DB05E5}" type="parTrans" cxnId="{89144E83-929E-4332-B134-57EFA6EBA2D2}">
      <dgm:prSet/>
      <dgm:spPr/>
      <dgm:t>
        <a:bodyPr/>
        <a:lstStyle/>
        <a:p>
          <a:endParaRPr lang="en-US"/>
        </a:p>
      </dgm:t>
    </dgm:pt>
    <dgm:pt modelId="{76BA761E-DA7D-4ED9-977C-AA5294ACBF30}" type="sibTrans" cxnId="{89144E83-929E-4332-B134-57EFA6EBA2D2}">
      <dgm:prSet/>
      <dgm:spPr/>
      <dgm:t>
        <a:bodyPr/>
        <a:lstStyle/>
        <a:p>
          <a:endParaRPr lang="en-US"/>
        </a:p>
      </dgm:t>
    </dgm:pt>
    <dgm:pt modelId="{1442CB09-599B-43BA-ADE5-4FF98BFCF6A3}">
      <dgm:prSet custT="1"/>
      <dgm:spPr/>
      <dgm:t>
        <a:bodyPr/>
        <a:lstStyle/>
        <a:p>
          <a:r>
            <a:rPr lang="pl-PL" sz="1500" b="1" dirty="0"/>
            <a:t>Dział handlowy i marketingu</a:t>
          </a:r>
          <a:endParaRPr lang="en-US" sz="1500" dirty="0"/>
        </a:p>
      </dgm:t>
    </dgm:pt>
    <dgm:pt modelId="{0F1B8F12-9379-4B00-9F22-BB504497E6F1}" type="parTrans" cxnId="{B9F1945D-9019-4787-B06B-CB109D305366}">
      <dgm:prSet/>
      <dgm:spPr/>
      <dgm:t>
        <a:bodyPr/>
        <a:lstStyle/>
        <a:p>
          <a:endParaRPr lang="pl-PL"/>
        </a:p>
      </dgm:t>
    </dgm:pt>
    <dgm:pt modelId="{C92C1CA9-190C-4E5E-87D5-452C9F05BACF}" type="sibTrans" cxnId="{B9F1945D-9019-4787-B06B-CB109D305366}">
      <dgm:prSet/>
      <dgm:spPr/>
      <dgm:t>
        <a:bodyPr/>
        <a:lstStyle/>
        <a:p>
          <a:endParaRPr lang="pl-PL"/>
        </a:p>
      </dgm:t>
    </dgm:pt>
    <dgm:pt modelId="{B6AEE9CF-0F23-4481-AF84-8BEA0C390181}">
      <dgm:prSet custT="1"/>
      <dgm:spPr/>
      <dgm:t>
        <a:bodyPr/>
        <a:lstStyle/>
        <a:p>
          <a:r>
            <a:rPr lang="pl-PL" sz="1400" b="1" dirty="0"/>
            <a:t>Dział kadr I przygotowania projektów</a:t>
          </a:r>
          <a:endParaRPr lang="en-US" sz="1400" b="1" dirty="0"/>
        </a:p>
      </dgm:t>
    </dgm:pt>
    <dgm:pt modelId="{3504BB11-8471-42E3-B79C-0398B9E629A5}" type="parTrans" cxnId="{FC110827-264F-4089-BD4D-BB30679AC626}">
      <dgm:prSet/>
      <dgm:spPr/>
      <dgm:t>
        <a:bodyPr/>
        <a:lstStyle/>
        <a:p>
          <a:endParaRPr lang="pl-PL"/>
        </a:p>
      </dgm:t>
    </dgm:pt>
    <dgm:pt modelId="{6339540F-C66C-437F-A957-CC2417AC7A9B}" type="sibTrans" cxnId="{FC110827-264F-4089-BD4D-BB30679AC626}">
      <dgm:prSet/>
      <dgm:spPr/>
      <dgm:t>
        <a:bodyPr/>
        <a:lstStyle/>
        <a:p>
          <a:endParaRPr lang="pl-PL"/>
        </a:p>
      </dgm:t>
    </dgm:pt>
    <dgm:pt modelId="{E686DB2F-C622-43CC-9BD7-17E1CB8C7D2D}">
      <dgm:prSet custT="1"/>
      <dgm:spPr/>
      <dgm:t>
        <a:bodyPr/>
        <a:lstStyle/>
        <a:p>
          <a:r>
            <a:rPr lang="pl-PL" sz="1500" b="0" dirty="0"/>
            <a:t>Kierownik grupy: inż. Igor Czernichowski</a:t>
          </a:r>
          <a:endParaRPr lang="en-US" sz="1500" b="0" dirty="0"/>
        </a:p>
      </dgm:t>
    </dgm:pt>
    <dgm:pt modelId="{4EACD32E-5673-45B4-98A6-B0F474F21EC6}" type="parTrans" cxnId="{58EC6075-99AD-439D-B171-F8CFBD248FF2}">
      <dgm:prSet/>
      <dgm:spPr/>
      <dgm:t>
        <a:bodyPr/>
        <a:lstStyle/>
        <a:p>
          <a:endParaRPr lang="pl-PL"/>
        </a:p>
      </dgm:t>
    </dgm:pt>
    <dgm:pt modelId="{43A4A2BD-DA26-49FC-A3F2-589F11C7A8EF}" type="sibTrans" cxnId="{58EC6075-99AD-439D-B171-F8CFBD248FF2}">
      <dgm:prSet/>
      <dgm:spPr/>
      <dgm:t>
        <a:bodyPr/>
        <a:lstStyle/>
        <a:p>
          <a:endParaRPr lang="pl-PL"/>
        </a:p>
      </dgm:t>
    </dgm:pt>
    <dgm:pt modelId="{8893266D-7A71-4EF0-A38D-C14804E5E273}">
      <dgm:prSet custT="1"/>
      <dgm:spPr/>
      <dgm:t>
        <a:bodyPr/>
        <a:lstStyle/>
        <a:p>
          <a:r>
            <a:rPr lang="pl-PL" sz="1500" b="0" dirty="0"/>
            <a:t>Skład grupy: inż. Arkadiusz Cieśliczka, inż. Jakub Dominiak, inż. Julia Wiśniewska</a:t>
          </a:r>
          <a:endParaRPr lang="en-US" sz="1500" b="0" dirty="0"/>
        </a:p>
      </dgm:t>
    </dgm:pt>
    <dgm:pt modelId="{31141353-1515-40B7-A97B-5D277C75E887}" type="parTrans" cxnId="{DDA7EE3F-01B7-4AB6-A1FB-877E3E21DB27}">
      <dgm:prSet/>
      <dgm:spPr/>
      <dgm:t>
        <a:bodyPr/>
        <a:lstStyle/>
        <a:p>
          <a:endParaRPr lang="pl-PL"/>
        </a:p>
      </dgm:t>
    </dgm:pt>
    <dgm:pt modelId="{39CBEC02-CA11-43D5-B564-24110A8623DE}" type="sibTrans" cxnId="{DDA7EE3F-01B7-4AB6-A1FB-877E3E21DB27}">
      <dgm:prSet/>
      <dgm:spPr/>
      <dgm:t>
        <a:bodyPr/>
        <a:lstStyle/>
        <a:p>
          <a:endParaRPr lang="pl-PL"/>
        </a:p>
      </dgm:t>
    </dgm:pt>
    <dgm:pt modelId="{943058AB-218F-4900-A799-334008B89B19}">
      <dgm:prSet custT="1"/>
      <dgm:spPr/>
      <dgm:t>
        <a:bodyPr/>
        <a:lstStyle/>
        <a:p>
          <a:r>
            <a:rPr lang="pl-PL" sz="1400" b="0" dirty="0"/>
            <a:t>Kierownik grupy: inż. Sylwia Marcinkiewicz</a:t>
          </a:r>
          <a:endParaRPr lang="en-US" sz="1400" b="0" dirty="0"/>
        </a:p>
      </dgm:t>
    </dgm:pt>
    <dgm:pt modelId="{D01D9C02-DD17-435D-92BA-38EA2746F5BB}" type="parTrans" cxnId="{FE1A35FB-5930-4568-A90B-7072316A2B99}">
      <dgm:prSet/>
      <dgm:spPr/>
      <dgm:t>
        <a:bodyPr/>
        <a:lstStyle/>
        <a:p>
          <a:endParaRPr lang="pl-PL"/>
        </a:p>
      </dgm:t>
    </dgm:pt>
    <dgm:pt modelId="{EABF1B44-ECD0-45A5-917C-294FF9ADA602}" type="sibTrans" cxnId="{FE1A35FB-5930-4568-A90B-7072316A2B99}">
      <dgm:prSet/>
      <dgm:spPr/>
      <dgm:t>
        <a:bodyPr/>
        <a:lstStyle/>
        <a:p>
          <a:endParaRPr lang="pl-PL"/>
        </a:p>
      </dgm:t>
    </dgm:pt>
    <dgm:pt modelId="{457B33E1-6A2C-4534-A724-5ED4DBDB6384}">
      <dgm:prSet custT="1"/>
      <dgm:spPr/>
      <dgm:t>
        <a:bodyPr/>
        <a:lstStyle/>
        <a:p>
          <a:r>
            <a:rPr lang="pl-PL" sz="1400" b="0" dirty="0"/>
            <a:t>Skład grupy: inż. Paweł </a:t>
          </a:r>
          <a:r>
            <a:rPr lang="pl-PL" sz="1400" b="0" dirty="0" err="1"/>
            <a:t>Duszyn</a:t>
          </a:r>
          <a:r>
            <a:rPr lang="pl-PL" sz="1400" b="0" dirty="0"/>
            <a:t>, inż. Mateusz Gawron</a:t>
          </a:r>
          <a:endParaRPr lang="en-US" sz="1400" b="0" dirty="0"/>
        </a:p>
      </dgm:t>
    </dgm:pt>
    <dgm:pt modelId="{9C3AD2EB-C795-441B-8B65-0B2880C363CE}" type="parTrans" cxnId="{FD7B286A-8BF3-49DD-97D4-E43EB3B0C5CE}">
      <dgm:prSet/>
      <dgm:spPr/>
      <dgm:t>
        <a:bodyPr/>
        <a:lstStyle/>
        <a:p>
          <a:endParaRPr lang="pl-PL"/>
        </a:p>
      </dgm:t>
    </dgm:pt>
    <dgm:pt modelId="{9490CFAF-FD2D-4A66-949E-85549510E81B}" type="sibTrans" cxnId="{FD7B286A-8BF3-49DD-97D4-E43EB3B0C5CE}">
      <dgm:prSet/>
      <dgm:spPr/>
      <dgm:t>
        <a:bodyPr/>
        <a:lstStyle/>
        <a:p>
          <a:endParaRPr lang="pl-PL"/>
        </a:p>
      </dgm:t>
    </dgm:pt>
    <dgm:pt modelId="{CE3786A1-6CE9-432A-8CB6-AFE8C59509DC}">
      <dgm:prSet custT="1"/>
      <dgm:spPr/>
      <dgm:t>
        <a:bodyPr/>
        <a:lstStyle/>
        <a:p>
          <a:r>
            <a:rPr lang="pl-PL" sz="1500" dirty="0"/>
            <a:t>Kierownik grupy: inż. Patrycja Przesmycka</a:t>
          </a:r>
          <a:endParaRPr lang="en-US" sz="1500" dirty="0"/>
        </a:p>
      </dgm:t>
    </dgm:pt>
    <dgm:pt modelId="{85574298-D5AA-4C81-B624-DF52552545D4}" type="parTrans" cxnId="{A4D9D48A-9984-44B3-958B-0BC726ECE5EE}">
      <dgm:prSet/>
      <dgm:spPr/>
      <dgm:t>
        <a:bodyPr/>
        <a:lstStyle/>
        <a:p>
          <a:endParaRPr lang="pl-PL"/>
        </a:p>
      </dgm:t>
    </dgm:pt>
    <dgm:pt modelId="{5C137283-2CD9-44A2-976B-CEB2D7001EE6}" type="sibTrans" cxnId="{A4D9D48A-9984-44B3-958B-0BC726ECE5EE}">
      <dgm:prSet/>
      <dgm:spPr/>
      <dgm:t>
        <a:bodyPr/>
        <a:lstStyle/>
        <a:p>
          <a:endParaRPr lang="pl-PL"/>
        </a:p>
      </dgm:t>
    </dgm:pt>
    <dgm:pt modelId="{FFA5149B-2DC5-4E5F-B3D7-A3E508D40FBB}">
      <dgm:prSet custT="1"/>
      <dgm:spPr/>
      <dgm:t>
        <a:bodyPr/>
        <a:lstStyle/>
        <a:p>
          <a:r>
            <a:rPr lang="pl-PL" sz="1500" dirty="0"/>
            <a:t>Skład grupy: inż. Jakub Kończyk, inż. Kamil Małecki, inż. Daniel Rybarczyk</a:t>
          </a:r>
          <a:endParaRPr lang="en-US" sz="1500" dirty="0"/>
        </a:p>
      </dgm:t>
    </dgm:pt>
    <dgm:pt modelId="{66A58A69-ECB4-43CE-99B9-F39E45AD4B98}" type="parTrans" cxnId="{71A56495-7D25-4591-BB0B-0624315F04EC}">
      <dgm:prSet/>
      <dgm:spPr/>
      <dgm:t>
        <a:bodyPr/>
        <a:lstStyle/>
        <a:p>
          <a:endParaRPr lang="pl-PL"/>
        </a:p>
      </dgm:t>
    </dgm:pt>
    <dgm:pt modelId="{39C3F9A6-4043-4DEB-93F1-DF0841C22D44}" type="sibTrans" cxnId="{71A56495-7D25-4591-BB0B-0624315F04EC}">
      <dgm:prSet/>
      <dgm:spPr/>
      <dgm:t>
        <a:bodyPr/>
        <a:lstStyle/>
        <a:p>
          <a:endParaRPr lang="pl-PL"/>
        </a:p>
      </dgm:t>
    </dgm:pt>
    <dgm:pt modelId="{80C987F2-5298-4427-B951-31B42CF77A84}">
      <dgm:prSet custT="1"/>
      <dgm:spPr/>
      <dgm:t>
        <a:bodyPr/>
        <a:lstStyle/>
        <a:p>
          <a:r>
            <a:rPr lang="pl-PL" sz="1500" b="0" dirty="0"/>
            <a:t>Kierownik grupy: inż. Dominik </a:t>
          </a:r>
          <a:r>
            <a:rPr lang="pl-PL" sz="1500" b="0" dirty="0" err="1"/>
            <a:t>Strachowski</a:t>
          </a:r>
          <a:endParaRPr lang="en-US" sz="1500" b="0" dirty="0"/>
        </a:p>
      </dgm:t>
    </dgm:pt>
    <dgm:pt modelId="{5DD2B7D3-6600-4513-93D2-0596F9DB7949}" type="parTrans" cxnId="{DF5BFAC5-233E-4C5D-AC83-6E8C29A487BC}">
      <dgm:prSet/>
      <dgm:spPr/>
      <dgm:t>
        <a:bodyPr/>
        <a:lstStyle/>
        <a:p>
          <a:endParaRPr lang="pl-PL"/>
        </a:p>
      </dgm:t>
    </dgm:pt>
    <dgm:pt modelId="{C3CD361F-FF92-4049-A71A-244293E53FB7}" type="sibTrans" cxnId="{DF5BFAC5-233E-4C5D-AC83-6E8C29A487BC}">
      <dgm:prSet/>
      <dgm:spPr/>
      <dgm:t>
        <a:bodyPr/>
        <a:lstStyle/>
        <a:p>
          <a:endParaRPr lang="pl-PL"/>
        </a:p>
      </dgm:t>
    </dgm:pt>
    <dgm:pt modelId="{21C9E3D6-2A20-442D-9EA7-09965B2CCF63}">
      <dgm:prSet custT="1"/>
      <dgm:spPr/>
      <dgm:t>
        <a:bodyPr/>
        <a:lstStyle/>
        <a:p>
          <a:r>
            <a:rPr lang="pl-PL" sz="1500" b="0" dirty="0"/>
            <a:t>Skład grupy: inż. Szymon </a:t>
          </a:r>
          <a:r>
            <a:rPr lang="pl-PL" sz="1500" b="0" dirty="0" err="1"/>
            <a:t>Parzyszewski</a:t>
          </a:r>
          <a:r>
            <a:rPr lang="pl-PL" sz="1500" b="0" dirty="0"/>
            <a:t>, inż. Szymon </a:t>
          </a:r>
          <a:r>
            <a:rPr lang="pl-PL" sz="1500" b="0" dirty="0" err="1"/>
            <a:t>Podraska</a:t>
          </a:r>
          <a:endParaRPr lang="en-US" sz="1500" b="0" dirty="0"/>
        </a:p>
      </dgm:t>
    </dgm:pt>
    <dgm:pt modelId="{CD9FFF68-8B78-4639-848F-BB24CAF3437D}" type="parTrans" cxnId="{8C2A9DC2-7EC8-4F9D-A932-0BA184C77668}">
      <dgm:prSet/>
      <dgm:spPr/>
      <dgm:t>
        <a:bodyPr/>
        <a:lstStyle/>
        <a:p>
          <a:endParaRPr lang="pl-PL"/>
        </a:p>
      </dgm:t>
    </dgm:pt>
    <dgm:pt modelId="{018B9E50-AE8E-4AED-A82B-51156F6861AD}" type="sibTrans" cxnId="{8C2A9DC2-7EC8-4F9D-A932-0BA184C77668}">
      <dgm:prSet/>
      <dgm:spPr/>
      <dgm:t>
        <a:bodyPr/>
        <a:lstStyle/>
        <a:p>
          <a:endParaRPr lang="pl-PL"/>
        </a:p>
      </dgm:t>
    </dgm:pt>
    <dgm:pt modelId="{6DE7EEC8-4825-4AEC-9F29-AD432DD9ED09}">
      <dgm:prSet custT="1"/>
      <dgm:spPr/>
      <dgm:t>
        <a:bodyPr/>
        <a:lstStyle/>
        <a:p>
          <a:r>
            <a:rPr lang="pl-PL" sz="1400" b="1" dirty="0"/>
            <a:t>Kierownik projektu: inż. Daniel Rybarczyk</a:t>
          </a:r>
          <a:endParaRPr lang="en-US" sz="1400" b="1" dirty="0"/>
        </a:p>
      </dgm:t>
    </dgm:pt>
    <dgm:pt modelId="{51B6C06F-847D-4202-AC88-CBF2C26E7F0F}" type="parTrans" cxnId="{2FACE22E-2746-4AF2-B5A3-1C5DFE6421AE}">
      <dgm:prSet/>
      <dgm:spPr/>
      <dgm:t>
        <a:bodyPr/>
        <a:lstStyle/>
        <a:p>
          <a:endParaRPr lang="pl-PL"/>
        </a:p>
      </dgm:t>
    </dgm:pt>
    <dgm:pt modelId="{59234896-18C6-4E58-B3BC-9D7CEBED3E1B}" type="sibTrans" cxnId="{2FACE22E-2746-4AF2-B5A3-1C5DFE6421AE}">
      <dgm:prSet/>
      <dgm:spPr/>
      <dgm:t>
        <a:bodyPr/>
        <a:lstStyle/>
        <a:p>
          <a:endParaRPr lang="pl-PL"/>
        </a:p>
      </dgm:t>
    </dgm:pt>
    <dgm:pt modelId="{48BF91B8-1FB2-4F19-BF03-BE69D84C66A3}" type="pres">
      <dgm:prSet presAssocID="{B1DFA218-49CA-414B-8BFF-2BA3D8709200}" presName="linear" presStyleCnt="0">
        <dgm:presLayoutVars>
          <dgm:animLvl val="lvl"/>
          <dgm:resizeHandles val="exact"/>
        </dgm:presLayoutVars>
      </dgm:prSet>
      <dgm:spPr/>
    </dgm:pt>
    <dgm:pt modelId="{B578C863-9844-442F-A94D-C97E1A844F6D}" type="pres">
      <dgm:prSet presAssocID="{AE28F29C-DFCD-428B-A780-648EAC43CA1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2C21E06-56AB-4575-907E-03649B5FFCA7}" type="pres">
      <dgm:prSet presAssocID="{AE28F29C-DFCD-428B-A780-648EAC43CA1D}" presName="childText" presStyleLbl="revTx" presStyleIdx="0" presStyleCnt="4">
        <dgm:presLayoutVars>
          <dgm:bulletEnabled val="1"/>
        </dgm:presLayoutVars>
      </dgm:prSet>
      <dgm:spPr/>
    </dgm:pt>
    <dgm:pt modelId="{11128334-DEC3-41FA-95F4-9D5641707AE9}" type="pres">
      <dgm:prSet presAssocID="{3D4D6D30-8AB0-46DD-985F-4CB06911992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0FD1B77-8C71-4A75-89F5-E0ED1C6CBB54}" type="pres">
      <dgm:prSet presAssocID="{3D4D6D30-8AB0-46DD-985F-4CB069119923}" presName="childText" presStyleLbl="revTx" presStyleIdx="1" presStyleCnt="4">
        <dgm:presLayoutVars>
          <dgm:bulletEnabled val="1"/>
        </dgm:presLayoutVars>
      </dgm:prSet>
      <dgm:spPr/>
    </dgm:pt>
    <dgm:pt modelId="{6FA2C436-3584-42E9-AD28-1940E25DCB77}" type="pres">
      <dgm:prSet presAssocID="{1442CB09-599B-43BA-ADE5-4FF98BFCF6A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9B63C1B-06C1-46E1-A1D8-D96E8664F06E}" type="pres">
      <dgm:prSet presAssocID="{1442CB09-599B-43BA-ADE5-4FF98BFCF6A3}" presName="childText" presStyleLbl="revTx" presStyleIdx="2" presStyleCnt="4">
        <dgm:presLayoutVars>
          <dgm:bulletEnabled val="1"/>
        </dgm:presLayoutVars>
      </dgm:prSet>
      <dgm:spPr/>
    </dgm:pt>
    <dgm:pt modelId="{EA398D25-3DD4-4BFB-89BB-5C55FFF87443}" type="pres">
      <dgm:prSet presAssocID="{B6AEE9CF-0F23-4481-AF84-8BEA0C39018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5A04EEE-FB70-4C3C-B691-BA3A4669DA6D}" type="pres">
      <dgm:prSet presAssocID="{B6AEE9CF-0F23-4481-AF84-8BEA0C390181}" presName="childText" presStyleLbl="revTx" presStyleIdx="3" presStyleCnt="4">
        <dgm:presLayoutVars>
          <dgm:bulletEnabled val="1"/>
        </dgm:presLayoutVars>
      </dgm:prSet>
      <dgm:spPr/>
    </dgm:pt>
    <dgm:pt modelId="{BDDEE9E4-EA38-44E6-BA88-4D7139289321}" type="pres">
      <dgm:prSet presAssocID="{6DE7EEC8-4825-4AEC-9F29-AD432DD9ED0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C2D5705-6F64-4D0F-8AA8-D02C38A2FAC8}" type="presOf" srcId="{6DE7EEC8-4825-4AEC-9F29-AD432DD9ED09}" destId="{BDDEE9E4-EA38-44E6-BA88-4D7139289321}" srcOrd="0" destOrd="0" presId="urn:microsoft.com/office/officeart/2005/8/layout/vList2"/>
    <dgm:cxn modelId="{FC110827-264F-4089-BD4D-BB30679AC626}" srcId="{B1DFA218-49CA-414B-8BFF-2BA3D8709200}" destId="{B6AEE9CF-0F23-4481-AF84-8BEA0C390181}" srcOrd="3" destOrd="0" parTransId="{3504BB11-8471-42E3-B79C-0398B9E629A5}" sibTransId="{6339540F-C66C-437F-A957-CC2417AC7A9B}"/>
    <dgm:cxn modelId="{2FACE22E-2746-4AF2-B5A3-1C5DFE6421AE}" srcId="{B1DFA218-49CA-414B-8BFF-2BA3D8709200}" destId="{6DE7EEC8-4825-4AEC-9F29-AD432DD9ED09}" srcOrd="4" destOrd="0" parTransId="{51B6C06F-847D-4202-AC88-CBF2C26E7F0F}" sibTransId="{59234896-18C6-4E58-B3BC-9D7CEBED3E1B}"/>
    <dgm:cxn modelId="{DDA7EE3F-01B7-4AB6-A1FB-877E3E21DB27}" srcId="{AE28F29C-DFCD-428B-A780-648EAC43CA1D}" destId="{8893266D-7A71-4EF0-A38D-C14804E5E273}" srcOrd="1" destOrd="0" parTransId="{31141353-1515-40B7-A97B-5D277C75E887}" sibTransId="{39CBEC02-CA11-43D5-B564-24110A8623DE}"/>
    <dgm:cxn modelId="{B9F1945D-9019-4787-B06B-CB109D305366}" srcId="{B1DFA218-49CA-414B-8BFF-2BA3D8709200}" destId="{1442CB09-599B-43BA-ADE5-4FF98BFCF6A3}" srcOrd="2" destOrd="0" parTransId="{0F1B8F12-9379-4B00-9F22-BB504497E6F1}" sibTransId="{C92C1CA9-190C-4E5E-87D5-452C9F05BACF}"/>
    <dgm:cxn modelId="{FC40B25D-D922-4BDC-9DFB-CFC947B9456A}" type="presOf" srcId="{3D4D6D30-8AB0-46DD-985F-4CB069119923}" destId="{11128334-DEC3-41FA-95F4-9D5641707AE9}" srcOrd="0" destOrd="0" presId="urn:microsoft.com/office/officeart/2005/8/layout/vList2"/>
    <dgm:cxn modelId="{FD7B286A-8BF3-49DD-97D4-E43EB3B0C5CE}" srcId="{B6AEE9CF-0F23-4481-AF84-8BEA0C390181}" destId="{457B33E1-6A2C-4534-A724-5ED4DBDB6384}" srcOrd="1" destOrd="0" parTransId="{9C3AD2EB-C795-441B-8B65-0B2880C363CE}" sibTransId="{9490CFAF-FD2D-4A66-949E-85549510E81B}"/>
    <dgm:cxn modelId="{D7993E6D-ABFA-419F-9DE7-E2338A14706E}" type="presOf" srcId="{CE3786A1-6CE9-432A-8CB6-AFE8C59509DC}" destId="{79B63C1B-06C1-46E1-A1D8-D96E8664F06E}" srcOrd="0" destOrd="0" presId="urn:microsoft.com/office/officeart/2005/8/layout/vList2"/>
    <dgm:cxn modelId="{3FBE3D71-A547-4479-9D7F-C30ACD089773}" type="presOf" srcId="{943058AB-218F-4900-A799-334008B89B19}" destId="{05A04EEE-FB70-4C3C-B691-BA3A4669DA6D}" srcOrd="0" destOrd="0" presId="urn:microsoft.com/office/officeart/2005/8/layout/vList2"/>
    <dgm:cxn modelId="{346B6F54-2392-44BC-B206-2B9B9D515C9F}" type="presOf" srcId="{8893266D-7A71-4EF0-A38D-C14804E5E273}" destId="{F2C21E06-56AB-4575-907E-03649B5FFCA7}" srcOrd="0" destOrd="1" presId="urn:microsoft.com/office/officeart/2005/8/layout/vList2"/>
    <dgm:cxn modelId="{58EC6075-99AD-439D-B171-F8CFBD248FF2}" srcId="{AE28F29C-DFCD-428B-A780-648EAC43CA1D}" destId="{E686DB2F-C622-43CC-9BD7-17E1CB8C7D2D}" srcOrd="0" destOrd="0" parTransId="{4EACD32E-5673-45B4-98A6-B0F474F21EC6}" sibTransId="{43A4A2BD-DA26-49FC-A3F2-589F11C7A8EF}"/>
    <dgm:cxn modelId="{D86F2C78-3E0B-4690-90C3-C8EA8811B458}" type="presOf" srcId="{21C9E3D6-2A20-442D-9EA7-09965B2CCF63}" destId="{70FD1B77-8C71-4A75-89F5-E0ED1C6CBB54}" srcOrd="0" destOrd="1" presId="urn:microsoft.com/office/officeart/2005/8/layout/vList2"/>
    <dgm:cxn modelId="{8C12BD58-39FF-4087-8763-4B83063D9354}" type="presOf" srcId="{AE28F29C-DFCD-428B-A780-648EAC43CA1D}" destId="{B578C863-9844-442F-A94D-C97E1A844F6D}" srcOrd="0" destOrd="0" presId="urn:microsoft.com/office/officeart/2005/8/layout/vList2"/>
    <dgm:cxn modelId="{89144E83-929E-4332-B134-57EFA6EBA2D2}" srcId="{B1DFA218-49CA-414B-8BFF-2BA3D8709200}" destId="{3D4D6D30-8AB0-46DD-985F-4CB069119923}" srcOrd="1" destOrd="0" parTransId="{EB8EC663-F42E-442C-BD76-99DC52DB05E5}" sibTransId="{76BA761E-DA7D-4ED9-977C-AA5294ACBF30}"/>
    <dgm:cxn modelId="{3AB25A89-F563-4355-8266-ECBFCCE61749}" srcId="{B1DFA218-49CA-414B-8BFF-2BA3D8709200}" destId="{AE28F29C-DFCD-428B-A780-648EAC43CA1D}" srcOrd="0" destOrd="0" parTransId="{B9D69C17-9239-4D55-B220-E935C06B321D}" sibTransId="{54DB875D-11D7-499C-97AA-37969FFDE79C}"/>
    <dgm:cxn modelId="{A4D9D48A-9984-44B3-958B-0BC726ECE5EE}" srcId="{1442CB09-599B-43BA-ADE5-4FF98BFCF6A3}" destId="{CE3786A1-6CE9-432A-8CB6-AFE8C59509DC}" srcOrd="0" destOrd="0" parTransId="{85574298-D5AA-4C81-B624-DF52552545D4}" sibTransId="{5C137283-2CD9-44A2-976B-CEB2D7001EE6}"/>
    <dgm:cxn modelId="{87202A8F-D490-4456-9D59-12BC8EDBC32F}" type="presOf" srcId="{457B33E1-6A2C-4534-A724-5ED4DBDB6384}" destId="{05A04EEE-FB70-4C3C-B691-BA3A4669DA6D}" srcOrd="0" destOrd="1" presId="urn:microsoft.com/office/officeart/2005/8/layout/vList2"/>
    <dgm:cxn modelId="{71A56495-7D25-4591-BB0B-0624315F04EC}" srcId="{1442CB09-599B-43BA-ADE5-4FF98BFCF6A3}" destId="{FFA5149B-2DC5-4E5F-B3D7-A3E508D40FBB}" srcOrd="1" destOrd="0" parTransId="{66A58A69-ECB4-43CE-99B9-F39E45AD4B98}" sibTransId="{39C3F9A6-4043-4DEB-93F1-DF0841C22D44}"/>
    <dgm:cxn modelId="{8BD27799-5164-47DC-930E-1CE6B3C508CE}" type="presOf" srcId="{B1DFA218-49CA-414B-8BFF-2BA3D8709200}" destId="{48BF91B8-1FB2-4F19-BF03-BE69D84C66A3}" srcOrd="0" destOrd="0" presId="urn:microsoft.com/office/officeart/2005/8/layout/vList2"/>
    <dgm:cxn modelId="{8C2A9DC2-7EC8-4F9D-A932-0BA184C77668}" srcId="{3D4D6D30-8AB0-46DD-985F-4CB069119923}" destId="{21C9E3D6-2A20-442D-9EA7-09965B2CCF63}" srcOrd="1" destOrd="0" parTransId="{CD9FFF68-8B78-4639-848F-BB24CAF3437D}" sibTransId="{018B9E50-AE8E-4AED-A82B-51156F6861AD}"/>
    <dgm:cxn modelId="{DF5BFAC5-233E-4C5D-AC83-6E8C29A487BC}" srcId="{3D4D6D30-8AB0-46DD-985F-4CB069119923}" destId="{80C987F2-5298-4427-B951-31B42CF77A84}" srcOrd="0" destOrd="0" parTransId="{5DD2B7D3-6600-4513-93D2-0596F9DB7949}" sibTransId="{C3CD361F-FF92-4049-A71A-244293E53FB7}"/>
    <dgm:cxn modelId="{16523ED7-E4EE-4314-B748-D4C5BD070919}" type="presOf" srcId="{E686DB2F-C622-43CC-9BD7-17E1CB8C7D2D}" destId="{F2C21E06-56AB-4575-907E-03649B5FFCA7}" srcOrd="0" destOrd="0" presId="urn:microsoft.com/office/officeart/2005/8/layout/vList2"/>
    <dgm:cxn modelId="{D083BEDA-1ACE-42AE-8A1E-81FCEA7C9450}" type="presOf" srcId="{FFA5149B-2DC5-4E5F-B3D7-A3E508D40FBB}" destId="{79B63C1B-06C1-46E1-A1D8-D96E8664F06E}" srcOrd="0" destOrd="1" presId="urn:microsoft.com/office/officeart/2005/8/layout/vList2"/>
    <dgm:cxn modelId="{F4EB0EDE-B53A-440F-A48E-D57C6E1E94A1}" type="presOf" srcId="{B6AEE9CF-0F23-4481-AF84-8BEA0C390181}" destId="{EA398D25-3DD4-4BFB-89BB-5C55FFF87443}" srcOrd="0" destOrd="0" presId="urn:microsoft.com/office/officeart/2005/8/layout/vList2"/>
    <dgm:cxn modelId="{12531DEF-DFAB-4A46-8ECA-B98E82118CD7}" type="presOf" srcId="{80C987F2-5298-4427-B951-31B42CF77A84}" destId="{70FD1B77-8C71-4A75-89F5-E0ED1C6CBB54}" srcOrd="0" destOrd="0" presId="urn:microsoft.com/office/officeart/2005/8/layout/vList2"/>
    <dgm:cxn modelId="{FE1A35FB-5930-4568-A90B-7072316A2B99}" srcId="{B6AEE9CF-0F23-4481-AF84-8BEA0C390181}" destId="{943058AB-218F-4900-A799-334008B89B19}" srcOrd="0" destOrd="0" parTransId="{D01D9C02-DD17-435D-92BA-38EA2746F5BB}" sibTransId="{EABF1B44-ECD0-45A5-917C-294FF9ADA602}"/>
    <dgm:cxn modelId="{A259BDFC-325C-4B3D-B240-395CCC640E2B}" type="presOf" srcId="{1442CB09-599B-43BA-ADE5-4FF98BFCF6A3}" destId="{6FA2C436-3584-42E9-AD28-1940E25DCB77}" srcOrd="0" destOrd="0" presId="urn:microsoft.com/office/officeart/2005/8/layout/vList2"/>
    <dgm:cxn modelId="{2926240E-FE7F-4A6A-A28C-BAC674CD9B57}" type="presParOf" srcId="{48BF91B8-1FB2-4F19-BF03-BE69D84C66A3}" destId="{B578C863-9844-442F-A94D-C97E1A844F6D}" srcOrd="0" destOrd="0" presId="urn:microsoft.com/office/officeart/2005/8/layout/vList2"/>
    <dgm:cxn modelId="{3FA6BA1B-1F33-40F9-ADAB-B0C7D5A5E6F2}" type="presParOf" srcId="{48BF91B8-1FB2-4F19-BF03-BE69D84C66A3}" destId="{F2C21E06-56AB-4575-907E-03649B5FFCA7}" srcOrd="1" destOrd="0" presId="urn:microsoft.com/office/officeart/2005/8/layout/vList2"/>
    <dgm:cxn modelId="{6E9490D4-2CB4-49DD-A1E1-12DAFD240119}" type="presParOf" srcId="{48BF91B8-1FB2-4F19-BF03-BE69D84C66A3}" destId="{11128334-DEC3-41FA-95F4-9D5641707AE9}" srcOrd="2" destOrd="0" presId="urn:microsoft.com/office/officeart/2005/8/layout/vList2"/>
    <dgm:cxn modelId="{683559A7-DBBD-42D7-A3C4-08624464A41A}" type="presParOf" srcId="{48BF91B8-1FB2-4F19-BF03-BE69D84C66A3}" destId="{70FD1B77-8C71-4A75-89F5-E0ED1C6CBB54}" srcOrd="3" destOrd="0" presId="urn:microsoft.com/office/officeart/2005/8/layout/vList2"/>
    <dgm:cxn modelId="{69536234-2EDE-43D3-9B10-E92DF546253B}" type="presParOf" srcId="{48BF91B8-1FB2-4F19-BF03-BE69D84C66A3}" destId="{6FA2C436-3584-42E9-AD28-1940E25DCB77}" srcOrd="4" destOrd="0" presId="urn:microsoft.com/office/officeart/2005/8/layout/vList2"/>
    <dgm:cxn modelId="{C18BB52C-9135-4613-BB8B-0F3269EB047E}" type="presParOf" srcId="{48BF91B8-1FB2-4F19-BF03-BE69D84C66A3}" destId="{79B63C1B-06C1-46E1-A1D8-D96E8664F06E}" srcOrd="5" destOrd="0" presId="urn:microsoft.com/office/officeart/2005/8/layout/vList2"/>
    <dgm:cxn modelId="{C875CED9-F4B4-4B68-BAA2-2DB09329088C}" type="presParOf" srcId="{48BF91B8-1FB2-4F19-BF03-BE69D84C66A3}" destId="{EA398D25-3DD4-4BFB-89BB-5C55FFF87443}" srcOrd="6" destOrd="0" presId="urn:microsoft.com/office/officeart/2005/8/layout/vList2"/>
    <dgm:cxn modelId="{81A5123D-B1D5-4FB0-9364-35A78FCE529B}" type="presParOf" srcId="{48BF91B8-1FB2-4F19-BF03-BE69D84C66A3}" destId="{05A04EEE-FB70-4C3C-B691-BA3A4669DA6D}" srcOrd="7" destOrd="0" presId="urn:microsoft.com/office/officeart/2005/8/layout/vList2"/>
    <dgm:cxn modelId="{B8AF1E8E-B9FF-4CC3-83F4-B1CB3C10B29F}" type="presParOf" srcId="{48BF91B8-1FB2-4F19-BF03-BE69D84C66A3}" destId="{BDDEE9E4-EA38-44E6-BA88-4D713928932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AE121BB-2815-47D7-A373-706ADDB1F8E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B770928-EF59-45BC-BC8B-44E6A602B2ED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Produkcja komponentów w oparciu o proces technologiczny przygotowany przez DZIAŁ PROJEKTOWY</a:t>
          </a:r>
          <a:endParaRPr lang="en-US" dirty="0"/>
        </a:p>
      </dgm:t>
    </dgm:pt>
    <dgm:pt modelId="{2D1A33B0-FCDE-46E2-949B-BBD484CE5AB8}" type="parTrans" cxnId="{BA5204FB-BFE4-41F3-A6B6-ECBABBF7CC5C}">
      <dgm:prSet/>
      <dgm:spPr/>
      <dgm:t>
        <a:bodyPr/>
        <a:lstStyle/>
        <a:p>
          <a:endParaRPr lang="pl-PL"/>
        </a:p>
      </dgm:t>
    </dgm:pt>
    <dgm:pt modelId="{EEED559A-82C0-461B-BAC1-6DA06433EB83}" type="sibTrans" cxnId="{BA5204FB-BFE4-41F3-A6B6-ECBABBF7CC5C}">
      <dgm:prSet/>
      <dgm:spPr/>
      <dgm:t>
        <a:bodyPr/>
        <a:lstStyle/>
        <a:p>
          <a:endParaRPr lang="pl-PL"/>
        </a:p>
      </dgm:t>
    </dgm:pt>
    <dgm:pt modelId="{8078D32A-272A-4E89-B6E2-D50F2BBC2916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Utrzymanie ruchu parku maszynowego (zapewnienie ciągłości pracy)</a:t>
          </a:r>
        </a:p>
      </dgm:t>
    </dgm:pt>
    <dgm:pt modelId="{A74E692E-DC42-47B9-A46B-12E124BC1C8C}" type="parTrans" cxnId="{0C72A859-C179-4FF0-B6A6-072F1D652558}">
      <dgm:prSet/>
      <dgm:spPr/>
      <dgm:t>
        <a:bodyPr/>
        <a:lstStyle/>
        <a:p>
          <a:endParaRPr lang="pl-PL"/>
        </a:p>
      </dgm:t>
    </dgm:pt>
    <dgm:pt modelId="{EFCAE5F2-2856-4226-A626-CA3F9E26AEF4}" type="sibTrans" cxnId="{0C72A859-C179-4FF0-B6A6-072F1D652558}">
      <dgm:prSet/>
      <dgm:spPr/>
      <dgm:t>
        <a:bodyPr/>
        <a:lstStyle/>
        <a:p>
          <a:endParaRPr lang="pl-PL"/>
        </a:p>
      </dgm:t>
    </dgm:pt>
    <dgm:pt modelId="{04D6296F-AE2C-4577-9319-6C012B0D046F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Utrzymanie porządku na stanowiskach produkcyjnych</a:t>
          </a:r>
        </a:p>
      </dgm:t>
    </dgm:pt>
    <dgm:pt modelId="{8B6B7738-EFC9-492F-B8E1-FA76ABF4A340}" type="parTrans" cxnId="{246B8359-2DC8-48B6-8797-1723227E3EAA}">
      <dgm:prSet/>
      <dgm:spPr/>
      <dgm:t>
        <a:bodyPr/>
        <a:lstStyle/>
        <a:p>
          <a:endParaRPr lang="pl-PL"/>
        </a:p>
      </dgm:t>
    </dgm:pt>
    <dgm:pt modelId="{9626E616-E2A0-49C9-9E11-072101D2C1E2}" type="sibTrans" cxnId="{246B8359-2DC8-48B6-8797-1723227E3EAA}">
      <dgm:prSet/>
      <dgm:spPr/>
      <dgm:t>
        <a:bodyPr/>
        <a:lstStyle/>
        <a:p>
          <a:endParaRPr lang="pl-PL"/>
        </a:p>
      </dgm:t>
    </dgm:pt>
    <dgm:pt modelId="{0FB0CDFC-2572-47AD-B909-4FB70FAAC211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Określenie zdolności wykonania zlecenia w założonym czasie</a:t>
          </a:r>
        </a:p>
      </dgm:t>
    </dgm:pt>
    <dgm:pt modelId="{19533A29-9295-4D74-87BD-69B4CF1A2E0D}" type="parTrans" cxnId="{ECE23C6D-8D14-4783-A77F-816D33A951F3}">
      <dgm:prSet/>
      <dgm:spPr/>
      <dgm:t>
        <a:bodyPr/>
        <a:lstStyle/>
        <a:p>
          <a:endParaRPr lang="pl-PL"/>
        </a:p>
      </dgm:t>
    </dgm:pt>
    <dgm:pt modelId="{30690F93-9945-4EA6-9A47-A8453F560562}" type="sibTrans" cxnId="{ECE23C6D-8D14-4783-A77F-816D33A951F3}">
      <dgm:prSet/>
      <dgm:spPr/>
      <dgm:t>
        <a:bodyPr/>
        <a:lstStyle/>
        <a:p>
          <a:endParaRPr lang="pl-PL"/>
        </a:p>
      </dgm:t>
    </dgm:pt>
    <dgm:pt modelId="{64175AB3-59AC-418C-82A8-79CAB405687A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Maksymalizacja wydajności pracy (ze szczególnym zwróceniem uwagi na produkcję powtarzalną)</a:t>
          </a:r>
        </a:p>
      </dgm:t>
    </dgm:pt>
    <dgm:pt modelId="{7BC41B56-FBAE-4226-B88C-A041313F5A33}" type="parTrans" cxnId="{B58F4163-4D0F-47CA-BE22-7ED491466B40}">
      <dgm:prSet/>
      <dgm:spPr/>
      <dgm:t>
        <a:bodyPr/>
        <a:lstStyle/>
        <a:p>
          <a:endParaRPr lang="pl-PL"/>
        </a:p>
      </dgm:t>
    </dgm:pt>
    <dgm:pt modelId="{C668A674-0919-4E94-BDCA-B997001F13F3}" type="sibTrans" cxnId="{B58F4163-4D0F-47CA-BE22-7ED491466B40}">
      <dgm:prSet/>
      <dgm:spPr/>
      <dgm:t>
        <a:bodyPr/>
        <a:lstStyle/>
        <a:p>
          <a:endParaRPr lang="pl-PL"/>
        </a:p>
      </dgm:t>
    </dgm:pt>
    <dgm:pt modelId="{2AD754C8-4A58-4DDA-9A81-768FAC5B4A8C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Alerty do DZIAŁU ZASOBÓW I DOSTAW o brakach materiałów lub części maszyn</a:t>
          </a:r>
        </a:p>
      </dgm:t>
    </dgm:pt>
    <dgm:pt modelId="{3535AF93-10CC-4BD3-A3D4-0E644E3C79BB}" type="parTrans" cxnId="{26EACD66-1259-4224-B705-57EABEAD4DA2}">
      <dgm:prSet/>
      <dgm:spPr/>
      <dgm:t>
        <a:bodyPr/>
        <a:lstStyle/>
        <a:p>
          <a:endParaRPr lang="pl-PL"/>
        </a:p>
      </dgm:t>
    </dgm:pt>
    <dgm:pt modelId="{3CC17309-D3A4-4C43-B377-C875F7486FB6}" type="sibTrans" cxnId="{26EACD66-1259-4224-B705-57EABEAD4DA2}">
      <dgm:prSet/>
      <dgm:spPr/>
      <dgm:t>
        <a:bodyPr/>
        <a:lstStyle/>
        <a:p>
          <a:endParaRPr lang="pl-PL"/>
        </a:p>
      </dgm:t>
    </dgm:pt>
    <dgm:pt modelId="{FD351A61-EC1B-441D-BC63-6EF8294993F1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Alerty do DZIAŁU HANDLOWEGO o realizacji danego zamówienia</a:t>
          </a:r>
        </a:p>
      </dgm:t>
    </dgm:pt>
    <dgm:pt modelId="{AD5F18E3-D722-4618-A5F2-040FBA3CA453}" type="parTrans" cxnId="{F9B87EAA-2E58-4207-BF4A-605BFDF2D2D7}">
      <dgm:prSet/>
      <dgm:spPr/>
      <dgm:t>
        <a:bodyPr/>
        <a:lstStyle/>
        <a:p>
          <a:endParaRPr lang="pl-PL"/>
        </a:p>
      </dgm:t>
    </dgm:pt>
    <dgm:pt modelId="{7F8BD01B-B5D8-4231-B737-1179174596C3}" type="sibTrans" cxnId="{F9B87EAA-2E58-4207-BF4A-605BFDF2D2D7}">
      <dgm:prSet/>
      <dgm:spPr/>
      <dgm:t>
        <a:bodyPr/>
        <a:lstStyle/>
        <a:p>
          <a:endParaRPr lang="pl-PL"/>
        </a:p>
      </dgm:t>
    </dgm:pt>
    <dgm:pt modelId="{831131BF-50D8-4E68-BBA4-3995B9123C24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Analiza produkcji (skuteczność i dokładność wykonanych detali)</a:t>
          </a:r>
        </a:p>
      </dgm:t>
    </dgm:pt>
    <dgm:pt modelId="{B837AACD-AF45-4448-8F80-DE11A2166D32}" type="parTrans" cxnId="{DB14DC0D-0D01-4E59-9680-83A0FC5D7C5B}">
      <dgm:prSet/>
      <dgm:spPr/>
      <dgm:t>
        <a:bodyPr/>
        <a:lstStyle/>
        <a:p>
          <a:endParaRPr lang="pl-PL"/>
        </a:p>
      </dgm:t>
    </dgm:pt>
    <dgm:pt modelId="{ADBBCBF4-C60B-4CD3-9357-8A39B146DAE3}" type="sibTrans" cxnId="{DB14DC0D-0D01-4E59-9680-83A0FC5D7C5B}">
      <dgm:prSet/>
      <dgm:spPr/>
      <dgm:t>
        <a:bodyPr/>
        <a:lstStyle/>
        <a:p>
          <a:endParaRPr lang="pl-PL"/>
        </a:p>
      </dgm:t>
    </dgm:pt>
    <dgm:pt modelId="{1EA9ABF4-BEC8-49BD-A6B7-AE2E35C7F683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Przygotowanie drukarki przed każdym przystąpieniem do procesu technologicznego</a:t>
          </a:r>
        </a:p>
      </dgm:t>
    </dgm:pt>
    <dgm:pt modelId="{62B999AA-4204-44E2-B50B-B27B47F8C2EB}" type="parTrans" cxnId="{98DA50B1-AE53-4A2B-8F51-BB521BEE10FD}">
      <dgm:prSet/>
      <dgm:spPr/>
      <dgm:t>
        <a:bodyPr/>
        <a:lstStyle/>
        <a:p>
          <a:endParaRPr lang="pl-PL"/>
        </a:p>
      </dgm:t>
    </dgm:pt>
    <dgm:pt modelId="{A8CA9791-D9AE-49A2-BA3E-B8C9B604485A}" type="sibTrans" cxnId="{98DA50B1-AE53-4A2B-8F51-BB521BEE10FD}">
      <dgm:prSet/>
      <dgm:spPr/>
      <dgm:t>
        <a:bodyPr/>
        <a:lstStyle/>
        <a:p>
          <a:endParaRPr lang="pl-PL"/>
        </a:p>
      </dgm:t>
    </dgm:pt>
    <dgm:pt modelId="{9CB124EF-09DB-4D4D-8864-50D9A9D81472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Zgrubna kontrola jakości wytworzonych komponentów</a:t>
          </a:r>
        </a:p>
      </dgm:t>
    </dgm:pt>
    <dgm:pt modelId="{E3423ED6-7876-428A-B252-85D1E8B2C7FC}" type="parTrans" cxnId="{35D845BE-E90F-47D1-A280-9499DAD68A2E}">
      <dgm:prSet/>
      <dgm:spPr/>
      <dgm:t>
        <a:bodyPr/>
        <a:lstStyle/>
        <a:p>
          <a:endParaRPr lang="pl-PL"/>
        </a:p>
      </dgm:t>
    </dgm:pt>
    <dgm:pt modelId="{FA25E93E-3F0E-4285-9F30-ADE4C8193601}" type="sibTrans" cxnId="{35D845BE-E90F-47D1-A280-9499DAD68A2E}">
      <dgm:prSet/>
      <dgm:spPr/>
      <dgm:t>
        <a:bodyPr/>
        <a:lstStyle/>
        <a:p>
          <a:endParaRPr lang="pl-PL"/>
        </a:p>
      </dgm:t>
    </dgm:pt>
    <dgm:pt modelId="{D56DBD2F-CDA3-4AC6-8C3F-A8DCE0D73652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Określanie normowania roboczo-godzin nowych urządzeń</a:t>
          </a:r>
        </a:p>
      </dgm:t>
    </dgm:pt>
    <dgm:pt modelId="{91EC67E3-AB9D-47ED-A4CE-F7B2416F23C9}" type="parTrans" cxnId="{15FC1CB7-FFDC-41C0-9127-B6078077903C}">
      <dgm:prSet/>
      <dgm:spPr/>
      <dgm:t>
        <a:bodyPr/>
        <a:lstStyle/>
        <a:p>
          <a:endParaRPr lang="pl-PL"/>
        </a:p>
      </dgm:t>
    </dgm:pt>
    <dgm:pt modelId="{A381CA06-D568-4957-8731-F4F2B2C87C70}" type="sibTrans" cxnId="{15FC1CB7-FFDC-41C0-9127-B6078077903C}">
      <dgm:prSet/>
      <dgm:spPr/>
      <dgm:t>
        <a:bodyPr/>
        <a:lstStyle/>
        <a:p>
          <a:endParaRPr lang="pl-PL"/>
        </a:p>
      </dgm:t>
    </dgm:pt>
    <dgm:pt modelId="{467A8054-E72A-4927-A92D-C5A9D46206CD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Branie czynnego udziału w szkoleniach</a:t>
          </a:r>
        </a:p>
      </dgm:t>
    </dgm:pt>
    <dgm:pt modelId="{19AC31F1-030D-4EDD-B21E-CEB51B163B00}" type="parTrans" cxnId="{95CB95EF-3A32-4D81-B40B-E14E9C3A4F99}">
      <dgm:prSet/>
      <dgm:spPr/>
      <dgm:t>
        <a:bodyPr/>
        <a:lstStyle/>
        <a:p>
          <a:endParaRPr lang="pl-PL"/>
        </a:p>
      </dgm:t>
    </dgm:pt>
    <dgm:pt modelId="{FA18FC71-AE7C-4082-B1A6-529D81FAC61D}" type="sibTrans" cxnId="{95CB95EF-3A32-4D81-B40B-E14E9C3A4F99}">
      <dgm:prSet/>
      <dgm:spPr/>
      <dgm:t>
        <a:bodyPr/>
        <a:lstStyle/>
        <a:p>
          <a:endParaRPr lang="pl-PL"/>
        </a:p>
      </dgm:t>
    </dgm:pt>
    <dgm:pt modelId="{4B235584-2532-4A11-A1F1-EC5A4CCDB11D}" type="pres">
      <dgm:prSet presAssocID="{6AE121BB-2815-47D7-A373-706ADDB1F8E6}" presName="vert0" presStyleCnt="0">
        <dgm:presLayoutVars>
          <dgm:dir/>
          <dgm:animOne val="branch"/>
          <dgm:animLvl val="lvl"/>
        </dgm:presLayoutVars>
      </dgm:prSet>
      <dgm:spPr/>
    </dgm:pt>
    <dgm:pt modelId="{2E31A073-8849-4963-A899-6A7DE21D5105}" type="pres">
      <dgm:prSet presAssocID="{8B770928-EF59-45BC-BC8B-44E6A602B2ED}" presName="thickLine" presStyleLbl="alignNode1" presStyleIdx="0" presStyleCnt="12"/>
      <dgm:spPr/>
    </dgm:pt>
    <dgm:pt modelId="{2D8238C2-C262-49B6-97D4-8A4C89730576}" type="pres">
      <dgm:prSet presAssocID="{8B770928-EF59-45BC-BC8B-44E6A602B2ED}" presName="horz1" presStyleCnt="0"/>
      <dgm:spPr/>
    </dgm:pt>
    <dgm:pt modelId="{C576B484-4D11-4B7D-8FE8-3084AED1D853}" type="pres">
      <dgm:prSet presAssocID="{8B770928-EF59-45BC-BC8B-44E6A602B2ED}" presName="tx1" presStyleLbl="revTx" presStyleIdx="0" presStyleCnt="12"/>
      <dgm:spPr/>
    </dgm:pt>
    <dgm:pt modelId="{4D4AF45A-E78E-4612-A472-8735DDC68CED}" type="pres">
      <dgm:prSet presAssocID="{8B770928-EF59-45BC-BC8B-44E6A602B2ED}" presName="vert1" presStyleCnt="0"/>
      <dgm:spPr/>
    </dgm:pt>
    <dgm:pt modelId="{25886BD6-B578-4B3A-ABFF-C41172925913}" type="pres">
      <dgm:prSet presAssocID="{8078D32A-272A-4E89-B6E2-D50F2BBC2916}" presName="thickLine" presStyleLbl="alignNode1" presStyleIdx="1" presStyleCnt="12"/>
      <dgm:spPr/>
    </dgm:pt>
    <dgm:pt modelId="{A8C073A8-4536-4DF6-BB8E-DA12848B780C}" type="pres">
      <dgm:prSet presAssocID="{8078D32A-272A-4E89-B6E2-D50F2BBC2916}" presName="horz1" presStyleCnt="0"/>
      <dgm:spPr/>
    </dgm:pt>
    <dgm:pt modelId="{504CB8AE-0286-4F74-92D1-AD1D70668586}" type="pres">
      <dgm:prSet presAssocID="{8078D32A-272A-4E89-B6E2-D50F2BBC2916}" presName="tx1" presStyleLbl="revTx" presStyleIdx="1" presStyleCnt="12"/>
      <dgm:spPr/>
    </dgm:pt>
    <dgm:pt modelId="{C8E08DEF-A5E9-4627-A9D3-3EB5380923EC}" type="pres">
      <dgm:prSet presAssocID="{8078D32A-272A-4E89-B6E2-D50F2BBC2916}" presName="vert1" presStyleCnt="0"/>
      <dgm:spPr/>
    </dgm:pt>
    <dgm:pt modelId="{A1D74BAB-7B67-42A7-9EEF-9D98A9447A4B}" type="pres">
      <dgm:prSet presAssocID="{04D6296F-AE2C-4577-9319-6C012B0D046F}" presName="thickLine" presStyleLbl="alignNode1" presStyleIdx="2" presStyleCnt="12"/>
      <dgm:spPr/>
    </dgm:pt>
    <dgm:pt modelId="{B72AA909-A856-4BAF-B217-FCBB574CFE62}" type="pres">
      <dgm:prSet presAssocID="{04D6296F-AE2C-4577-9319-6C012B0D046F}" presName="horz1" presStyleCnt="0"/>
      <dgm:spPr/>
    </dgm:pt>
    <dgm:pt modelId="{7664EE3D-650D-42B4-B53E-4525D6BCFBF8}" type="pres">
      <dgm:prSet presAssocID="{04D6296F-AE2C-4577-9319-6C012B0D046F}" presName="tx1" presStyleLbl="revTx" presStyleIdx="2" presStyleCnt="12"/>
      <dgm:spPr/>
    </dgm:pt>
    <dgm:pt modelId="{D8751E91-6561-4EC5-AABE-9871FD6017D3}" type="pres">
      <dgm:prSet presAssocID="{04D6296F-AE2C-4577-9319-6C012B0D046F}" presName="vert1" presStyleCnt="0"/>
      <dgm:spPr/>
    </dgm:pt>
    <dgm:pt modelId="{370F8D45-1F41-4BB1-B15E-AE643ED01412}" type="pres">
      <dgm:prSet presAssocID="{0FB0CDFC-2572-47AD-B909-4FB70FAAC211}" presName="thickLine" presStyleLbl="alignNode1" presStyleIdx="3" presStyleCnt="12"/>
      <dgm:spPr/>
    </dgm:pt>
    <dgm:pt modelId="{C8EDFC45-5ABD-4D1D-B09F-68906F8EBAFF}" type="pres">
      <dgm:prSet presAssocID="{0FB0CDFC-2572-47AD-B909-4FB70FAAC211}" presName="horz1" presStyleCnt="0"/>
      <dgm:spPr/>
    </dgm:pt>
    <dgm:pt modelId="{279A94C4-35BB-4A84-9270-8A6FB5C85FD7}" type="pres">
      <dgm:prSet presAssocID="{0FB0CDFC-2572-47AD-B909-4FB70FAAC211}" presName="tx1" presStyleLbl="revTx" presStyleIdx="3" presStyleCnt="12"/>
      <dgm:spPr/>
    </dgm:pt>
    <dgm:pt modelId="{6AADEA05-5C52-4E1E-AA06-E94A5C89549D}" type="pres">
      <dgm:prSet presAssocID="{0FB0CDFC-2572-47AD-B909-4FB70FAAC211}" presName="vert1" presStyleCnt="0"/>
      <dgm:spPr/>
    </dgm:pt>
    <dgm:pt modelId="{B0A52E2B-9C5D-4285-803F-10920E5360DF}" type="pres">
      <dgm:prSet presAssocID="{64175AB3-59AC-418C-82A8-79CAB405687A}" presName="thickLine" presStyleLbl="alignNode1" presStyleIdx="4" presStyleCnt="12"/>
      <dgm:spPr/>
    </dgm:pt>
    <dgm:pt modelId="{45AF4794-1F18-463B-9539-A6FD5E71CDAF}" type="pres">
      <dgm:prSet presAssocID="{64175AB3-59AC-418C-82A8-79CAB405687A}" presName="horz1" presStyleCnt="0"/>
      <dgm:spPr/>
    </dgm:pt>
    <dgm:pt modelId="{2480D38F-C023-4368-B4A6-701FDD156157}" type="pres">
      <dgm:prSet presAssocID="{64175AB3-59AC-418C-82A8-79CAB405687A}" presName="tx1" presStyleLbl="revTx" presStyleIdx="4" presStyleCnt="12"/>
      <dgm:spPr/>
    </dgm:pt>
    <dgm:pt modelId="{606469DF-A1CE-44C0-A7E5-2CBFBF7462FF}" type="pres">
      <dgm:prSet presAssocID="{64175AB3-59AC-418C-82A8-79CAB405687A}" presName="vert1" presStyleCnt="0"/>
      <dgm:spPr/>
    </dgm:pt>
    <dgm:pt modelId="{778BE172-6571-4141-9A0A-0390F885EDD2}" type="pres">
      <dgm:prSet presAssocID="{2AD754C8-4A58-4DDA-9A81-768FAC5B4A8C}" presName="thickLine" presStyleLbl="alignNode1" presStyleIdx="5" presStyleCnt="12"/>
      <dgm:spPr/>
    </dgm:pt>
    <dgm:pt modelId="{C578087E-F5E4-4807-B635-74F9BE71E704}" type="pres">
      <dgm:prSet presAssocID="{2AD754C8-4A58-4DDA-9A81-768FAC5B4A8C}" presName="horz1" presStyleCnt="0"/>
      <dgm:spPr/>
    </dgm:pt>
    <dgm:pt modelId="{687DC225-0605-45D2-B555-C7C6B92729A6}" type="pres">
      <dgm:prSet presAssocID="{2AD754C8-4A58-4DDA-9A81-768FAC5B4A8C}" presName="tx1" presStyleLbl="revTx" presStyleIdx="5" presStyleCnt="12"/>
      <dgm:spPr/>
    </dgm:pt>
    <dgm:pt modelId="{9D0D1F2B-6F67-4213-B51B-E77F626218E3}" type="pres">
      <dgm:prSet presAssocID="{2AD754C8-4A58-4DDA-9A81-768FAC5B4A8C}" presName="vert1" presStyleCnt="0"/>
      <dgm:spPr/>
    </dgm:pt>
    <dgm:pt modelId="{4A0F5332-093E-40F9-AF73-4960C1CA00E9}" type="pres">
      <dgm:prSet presAssocID="{FD351A61-EC1B-441D-BC63-6EF8294993F1}" presName="thickLine" presStyleLbl="alignNode1" presStyleIdx="6" presStyleCnt="12"/>
      <dgm:spPr/>
    </dgm:pt>
    <dgm:pt modelId="{27584CE9-1FA0-46FE-915F-3E81F04F16F9}" type="pres">
      <dgm:prSet presAssocID="{FD351A61-EC1B-441D-BC63-6EF8294993F1}" presName="horz1" presStyleCnt="0"/>
      <dgm:spPr/>
    </dgm:pt>
    <dgm:pt modelId="{5D524DA1-27E0-415A-B3A8-B6A3758C3173}" type="pres">
      <dgm:prSet presAssocID="{FD351A61-EC1B-441D-BC63-6EF8294993F1}" presName="tx1" presStyleLbl="revTx" presStyleIdx="6" presStyleCnt="12"/>
      <dgm:spPr/>
    </dgm:pt>
    <dgm:pt modelId="{D3C08C01-D505-4457-8856-9ECB791A6C15}" type="pres">
      <dgm:prSet presAssocID="{FD351A61-EC1B-441D-BC63-6EF8294993F1}" presName="vert1" presStyleCnt="0"/>
      <dgm:spPr/>
    </dgm:pt>
    <dgm:pt modelId="{67EF1B79-9C87-43F1-A8FA-B39B6D6B5865}" type="pres">
      <dgm:prSet presAssocID="{831131BF-50D8-4E68-BBA4-3995B9123C24}" presName="thickLine" presStyleLbl="alignNode1" presStyleIdx="7" presStyleCnt="12"/>
      <dgm:spPr/>
    </dgm:pt>
    <dgm:pt modelId="{43BCC8E1-C532-469D-98BC-A0E0BD84A6DF}" type="pres">
      <dgm:prSet presAssocID="{831131BF-50D8-4E68-BBA4-3995B9123C24}" presName="horz1" presStyleCnt="0"/>
      <dgm:spPr/>
    </dgm:pt>
    <dgm:pt modelId="{C2A75A88-0D01-4F7C-BBB4-29C9FE8B2988}" type="pres">
      <dgm:prSet presAssocID="{831131BF-50D8-4E68-BBA4-3995B9123C24}" presName="tx1" presStyleLbl="revTx" presStyleIdx="7" presStyleCnt="12"/>
      <dgm:spPr/>
    </dgm:pt>
    <dgm:pt modelId="{96AC7921-9A62-40F6-B927-3709566E621F}" type="pres">
      <dgm:prSet presAssocID="{831131BF-50D8-4E68-BBA4-3995B9123C24}" presName="vert1" presStyleCnt="0"/>
      <dgm:spPr/>
    </dgm:pt>
    <dgm:pt modelId="{88DA0862-5946-45B0-8DE8-D8E11B0BA48B}" type="pres">
      <dgm:prSet presAssocID="{1EA9ABF4-BEC8-49BD-A6B7-AE2E35C7F683}" presName="thickLine" presStyleLbl="alignNode1" presStyleIdx="8" presStyleCnt="12"/>
      <dgm:spPr/>
    </dgm:pt>
    <dgm:pt modelId="{022028D6-3472-403F-B72C-B7C7DA4FFE3B}" type="pres">
      <dgm:prSet presAssocID="{1EA9ABF4-BEC8-49BD-A6B7-AE2E35C7F683}" presName="horz1" presStyleCnt="0"/>
      <dgm:spPr/>
    </dgm:pt>
    <dgm:pt modelId="{CAE8CC36-550F-4918-8287-40E6DBDAB6F0}" type="pres">
      <dgm:prSet presAssocID="{1EA9ABF4-BEC8-49BD-A6B7-AE2E35C7F683}" presName="tx1" presStyleLbl="revTx" presStyleIdx="8" presStyleCnt="12"/>
      <dgm:spPr/>
    </dgm:pt>
    <dgm:pt modelId="{F878168A-470F-450E-8B33-083DF4E7148C}" type="pres">
      <dgm:prSet presAssocID="{1EA9ABF4-BEC8-49BD-A6B7-AE2E35C7F683}" presName="vert1" presStyleCnt="0"/>
      <dgm:spPr/>
    </dgm:pt>
    <dgm:pt modelId="{E31E5ADF-894A-488B-991A-61864264612A}" type="pres">
      <dgm:prSet presAssocID="{9CB124EF-09DB-4D4D-8864-50D9A9D81472}" presName="thickLine" presStyleLbl="alignNode1" presStyleIdx="9" presStyleCnt="12"/>
      <dgm:spPr/>
    </dgm:pt>
    <dgm:pt modelId="{8ADC385C-72F1-4D02-9C6E-D10394997CDC}" type="pres">
      <dgm:prSet presAssocID="{9CB124EF-09DB-4D4D-8864-50D9A9D81472}" presName="horz1" presStyleCnt="0"/>
      <dgm:spPr/>
    </dgm:pt>
    <dgm:pt modelId="{A64231BF-B525-40DC-85B0-9C9E4608B668}" type="pres">
      <dgm:prSet presAssocID="{9CB124EF-09DB-4D4D-8864-50D9A9D81472}" presName="tx1" presStyleLbl="revTx" presStyleIdx="9" presStyleCnt="12"/>
      <dgm:spPr/>
    </dgm:pt>
    <dgm:pt modelId="{8381D522-0E6A-4E0B-9FFB-0A37476F94C8}" type="pres">
      <dgm:prSet presAssocID="{9CB124EF-09DB-4D4D-8864-50D9A9D81472}" presName="vert1" presStyleCnt="0"/>
      <dgm:spPr/>
    </dgm:pt>
    <dgm:pt modelId="{A758DC99-64D2-496E-8703-57D2061DAD3E}" type="pres">
      <dgm:prSet presAssocID="{D56DBD2F-CDA3-4AC6-8C3F-A8DCE0D73652}" presName="thickLine" presStyleLbl="alignNode1" presStyleIdx="10" presStyleCnt="12"/>
      <dgm:spPr/>
    </dgm:pt>
    <dgm:pt modelId="{D9AB167E-77E9-47B2-AFDB-D4E8C54DB9D1}" type="pres">
      <dgm:prSet presAssocID="{D56DBD2F-CDA3-4AC6-8C3F-A8DCE0D73652}" presName="horz1" presStyleCnt="0"/>
      <dgm:spPr/>
    </dgm:pt>
    <dgm:pt modelId="{246E3865-BCCF-4D39-9D79-07FDD8492846}" type="pres">
      <dgm:prSet presAssocID="{D56DBD2F-CDA3-4AC6-8C3F-A8DCE0D73652}" presName="tx1" presStyleLbl="revTx" presStyleIdx="10" presStyleCnt="12"/>
      <dgm:spPr/>
    </dgm:pt>
    <dgm:pt modelId="{15C2B510-5DF1-4935-BA8F-5DE9D6D02BC7}" type="pres">
      <dgm:prSet presAssocID="{D56DBD2F-CDA3-4AC6-8C3F-A8DCE0D73652}" presName="vert1" presStyleCnt="0"/>
      <dgm:spPr/>
    </dgm:pt>
    <dgm:pt modelId="{4306491C-A4B1-4503-9F18-545225D924A7}" type="pres">
      <dgm:prSet presAssocID="{467A8054-E72A-4927-A92D-C5A9D46206CD}" presName="thickLine" presStyleLbl="alignNode1" presStyleIdx="11" presStyleCnt="12"/>
      <dgm:spPr/>
    </dgm:pt>
    <dgm:pt modelId="{BC1165AA-9ECD-41B9-A640-27E0A8953A15}" type="pres">
      <dgm:prSet presAssocID="{467A8054-E72A-4927-A92D-C5A9D46206CD}" presName="horz1" presStyleCnt="0"/>
      <dgm:spPr/>
    </dgm:pt>
    <dgm:pt modelId="{61EAC4C5-367F-4DB7-9006-84199B59CAEE}" type="pres">
      <dgm:prSet presAssocID="{467A8054-E72A-4927-A92D-C5A9D46206CD}" presName="tx1" presStyleLbl="revTx" presStyleIdx="11" presStyleCnt="12"/>
      <dgm:spPr/>
    </dgm:pt>
    <dgm:pt modelId="{790F09FE-536E-406F-98EC-D2DEBD7170C8}" type="pres">
      <dgm:prSet presAssocID="{467A8054-E72A-4927-A92D-C5A9D46206CD}" presName="vert1" presStyleCnt="0"/>
      <dgm:spPr/>
    </dgm:pt>
  </dgm:ptLst>
  <dgm:cxnLst>
    <dgm:cxn modelId="{477E4905-4F1C-4B09-992D-BE1A6EC0188F}" type="presOf" srcId="{9CB124EF-09DB-4D4D-8864-50D9A9D81472}" destId="{A64231BF-B525-40DC-85B0-9C9E4608B668}" srcOrd="0" destOrd="0" presId="urn:microsoft.com/office/officeart/2008/layout/LinedList"/>
    <dgm:cxn modelId="{9AC9C709-AE60-44A0-B5B2-3B49A6800548}" type="presOf" srcId="{FD351A61-EC1B-441D-BC63-6EF8294993F1}" destId="{5D524DA1-27E0-415A-B3A8-B6A3758C3173}" srcOrd="0" destOrd="0" presId="urn:microsoft.com/office/officeart/2008/layout/LinedList"/>
    <dgm:cxn modelId="{DB14DC0D-0D01-4E59-9680-83A0FC5D7C5B}" srcId="{6AE121BB-2815-47D7-A373-706ADDB1F8E6}" destId="{831131BF-50D8-4E68-BBA4-3995B9123C24}" srcOrd="7" destOrd="0" parTransId="{B837AACD-AF45-4448-8F80-DE11A2166D32}" sibTransId="{ADBBCBF4-C60B-4CD3-9357-8A39B146DAE3}"/>
    <dgm:cxn modelId="{7758BD13-E251-4C6B-80B9-B0BED7C43820}" type="presOf" srcId="{0FB0CDFC-2572-47AD-B909-4FB70FAAC211}" destId="{279A94C4-35BB-4A84-9270-8A6FB5C85FD7}" srcOrd="0" destOrd="0" presId="urn:microsoft.com/office/officeart/2008/layout/LinedList"/>
    <dgm:cxn modelId="{E006022A-8341-4339-871B-2BA6F66F9CD7}" type="presOf" srcId="{1EA9ABF4-BEC8-49BD-A6B7-AE2E35C7F683}" destId="{CAE8CC36-550F-4918-8287-40E6DBDAB6F0}" srcOrd="0" destOrd="0" presId="urn:microsoft.com/office/officeart/2008/layout/LinedList"/>
    <dgm:cxn modelId="{E581823E-87F4-4F90-A8DA-1A6A1FD65D4E}" type="presOf" srcId="{2AD754C8-4A58-4DDA-9A81-768FAC5B4A8C}" destId="{687DC225-0605-45D2-B555-C7C6B92729A6}" srcOrd="0" destOrd="0" presId="urn:microsoft.com/office/officeart/2008/layout/LinedList"/>
    <dgm:cxn modelId="{08D22F42-6F56-40D6-AAB5-3D807DFDA080}" type="presOf" srcId="{8B770928-EF59-45BC-BC8B-44E6A602B2ED}" destId="{C576B484-4D11-4B7D-8FE8-3084AED1D853}" srcOrd="0" destOrd="0" presId="urn:microsoft.com/office/officeart/2008/layout/LinedList"/>
    <dgm:cxn modelId="{B58F4163-4D0F-47CA-BE22-7ED491466B40}" srcId="{6AE121BB-2815-47D7-A373-706ADDB1F8E6}" destId="{64175AB3-59AC-418C-82A8-79CAB405687A}" srcOrd="4" destOrd="0" parTransId="{7BC41B56-FBAE-4226-B88C-A041313F5A33}" sibTransId="{C668A674-0919-4E94-BDCA-B997001F13F3}"/>
    <dgm:cxn modelId="{26EACD66-1259-4224-B705-57EABEAD4DA2}" srcId="{6AE121BB-2815-47D7-A373-706ADDB1F8E6}" destId="{2AD754C8-4A58-4DDA-9A81-768FAC5B4A8C}" srcOrd="5" destOrd="0" parTransId="{3535AF93-10CC-4BD3-A3D4-0E644E3C79BB}" sibTransId="{3CC17309-D3A4-4C43-B377-C875F7486FB6}"/>
    <dgm:cxn modelId="{F3DCD946-B181-409B-95C8-D4A3314EC41F}" type="presOf" srcId="{64175AB3-59AC-418C-82A8-79CAB405687A}" destId="{2480D38F-C023-4368-B4A6-701FDD156157}" srcOrd="0" destOrd="0" presId="urn:microsoft.com/office/officeart/2008/layout/LinedList"/>
    <dgm:cxn modelId="{ECE23C6D-8D14-4783-A77F-816D33A951F3}" srcId="{6AE121BB-2815-47D7-A373-706ADDB1F8E6}" destId="{0FB0CDFC-2572-47AD-B909-4FB70FAAC211}" srcOrd="3" destOrd="0" parTransId="{19533A29-9295-4D74-87BD-69B4CF1A2E0D}" sibTransId="{30690F93-9945-4EA6-9A47-A8453F560562}"/>
    <dgm:cxn modelId="{A6B4E34E-9A8F-4C62-9A65-1C98D0F7C403}" type="presOf" srcId="{8078D32A-272A-4E89-B6E2-D50F2BBC2916}" destId="{504CB8AE-0286-4F74-92D1-AD1D70668586}" srcOrd="0" destOrd="0" presId="urn:microsoft.com/office/officeart/2008/layout/LinedList"/>
    <dgm:cxn modelId="{8D5BFB6F-7FC8-4161-8F20-77EC21739E3B}" type="presOf" srcId="{831131BF-50D8-4E68-BBA4-3995B9123C24}" destId="{C2A75A88-0D01-4F7C-BBB4-29C9FE8B2988}" srcOrd="0" destOrd="0" presId="urn:microsoft.com/office/officeart/2008/layout/LinedList"/>
    <dgm:cxn modelId="{0605E651-5EEA-41A4-9B1D-3C1B4F819E98}" type="presOf" srcId="{6AE121BB-2815-47D7-A373-706ADDB1F8E6}" destId="{4B235584-2532-4A11-A1F1-EC5A4CCDB11D}" srcOrd="0" destOrd="0" presId="urn:microsoft.com/office/officeart/2008/layout/LinedList"/>
    <dgm:cxn modelId="{246B8359-2DC8-48B6-8797-1723227E3EAA}" srcId="{6AE121BB-2815-47D7-A373-706ADDB1F8E6}" destId="{04D6296F-AE2C-4577-9319-6C012B0D046F}" srcOrd="2" destOrd="0" parTransId="{8B6B7738-EFC9-492F-B8E1-FA76ABF4A340}" sibTransId="{9626E616-E2A0-49C9-9E11-072101D2C1E2}"/>
    <dgm:cxn modelId="{0C72A859-C179-4FF0-B6A6-072F1D652558}" srcId="{6AE121BB-2815-47D7-A373-706ADDB1F8E6}" destId="{8078D32A-272A-4E89-B6E2-D50F2BBC2916}" srcOrd="1" destOrd="0" parTransId="{A74E692E-DC42-47B9-A46B-12E124BC1C8C}" sibTransId="{EFCAE5F2-2856-4226-A626-CA3F9E26AEF4}"/>
    <dgm:cxn modelId="{8A60288F-0130-4AF7-B2E1-4B8E1ED472C4}" type="presOf" srcId="{D56DBD2F-CDA3-4AC6-8C3F-A8DCE0D73652}" destId="{246E3865-BCCF-4D39-9D79-07FDD8492846}" srcOrd="0" destOrd="0" presId="urn:microsoft.com/office/officeart/2008/layout/LinedList"/>
    <dgm:cxn modelId="{F9B87EAA-2E58-4207-BF4A-605BFDF2D2D7}" srcId="{6AE121BB-2815-47D7-A373-706ADDB1F8E6}" destId="{FD351A61-EC1B-441D-BC63-6EF8294993F1}" srcOrd="6" destOrd="0" parTransId="{AD5F18E3-D722-4618-A5F2-040FBA3CA453}" sibTransId="{7F8BD01B-B5D8-4231-B737-1179174596C3}"/>
    <dgm:cxn modelId="{98DA50B1-AE53-4A2B-8F51-BB521BEE10FD}" srcId="{6AE121BB-2815-47D7-A373-706ADDB1F8E6}" destId="{1EA9ABF4-BEC8-49BD-A6B7-AE2E35C7F683}" srcOrd="8" destOrd="0" parTransId="{62B999AA-4204-44E2-B50B-B27B47F8C2EB}" sibTransId="{A8CA9791-D9AE-49A2-BA3E-B8C9B604485A}"/>
    <dgm:cxn modelId="{15FC1CB7-FFDC-41C0-9127-B6078077903C}" srcId="{6AE121BB-2815-47D7-A373-706ADDB1F8E6}" destId="{D56DBD2F-CDA3-4AC6-8C3F-A8DCE0D73652}" srcOrd="10" destOrd="0" parTransId="{91EC67E3-AB9D-47ED-A4CE-F7B2416F23C9}" sibTransId="{A381CA06-D568-4957-8731-F4F2B2C87C70}"/>
    <dgm:cxn modelId="{35D845BE-E90F-47D1-A280-9499DAD68A2E}" srcId="{6AE121BB-2815-47D7-A373-706ADDB1F8E6}" destId="{9CB124EF-09DB-4D4D-8864-50D9A9D81472}" srcOrd="9" destOrd="0" parTransId="{E3423ED6-7876-428A-B252-85D1E8B2C7FC}" sibTransId="{FA25E93E-3F0E-4285-9F30-ADE4C8193601}"/>
    <dgm:cxn modelId="{ECDB2CC4-844C-40C8-BCCB-6E1CB8500819}" type="presOf" srcId="{04D6296F-AE2C-4577-9319-6C012B0D046F}" destId="{7664EE3D-650D-42B4-B53E-4525D6BCFBF8}" srcOrd="0" destOrd="0" presId="urn:microsoft.com/office/officeart/2008/layout/LinedList"/>
    <dgm:cxn modelId="{1E4F2BE2-DDCE-4493-8B4E-328A1ABDE4D0}" type="presOf" srcId="{467A8054-E72A-4927-A92D-C5A9D46206CD}" destId="{61EAC4C5-367F-4DB7-9006-84199B59CAEE}" srcOrd="0" destOrd="0" presId="urn:microsoft.com/office/officeart/2008/layout/LinedList"/>
    <dgm:cxn modelId="{95CB95EF-3A32-4D81-B40B-E14E9C3A4F99}" srcId="{6AE121BB-2815-47D7-A373-706ADDB1F8E6}" destId="{467A8054-E72A-4927-A92D-C5A9D46206CD}" srcOrd="11" destOrd="0" parTransId="{19AC31F1-030D-4EDD-B21E-CEB51B163B00}" sibTransId="{FA18FC71-AE7C-4082-B1A6-529D81FAC61D}"/>
    <dgm:cxn modelId="{BA5204FB-BFE4-41F3-A6B6-ECBABBF7CC5C}" srcId="{6AE121BB-2815-47D7-A373-706ADDB1F8E6}" destId="{8B770928-EF59-45BC-BC8B-44E6A602B2ED}" srcOrd="0" destOrd="0" parTransId="{2D1A33B0-FCDE-46E2-949B-BBD484CE5AB8}" sibTransId="{EEED559A-82C0-461B-BAC1-6DA06433EB83}"/>
    <dgm:cxn modelId="{D97F4069-F77A-4B5E-93DD-BDFE2943E4C9}" type="presParOf" srcId="{4B235584-2532-4A11-A1F1-EC5A4CCDB11D}" destId="{2E31A073-8849-4963-A899-6A7DE21D5105}" srcOrd="0" destOrd="0" presId="urn:microsoft.com/office/officeart/2008/layout/LinedList"/>
    <dgm:cxn modelId="{F2391944-F2A1-4C1A-B6BC-8FDBEE759990}" type="presParOf" srcId="{4B235584-2532-4A11-A1F1-EC5A4CCDB11D}" destId="{2D8238C2-C262-49B6-97D4-8A4C89730576}" srcOrd="1" destOrd="0" presId="urn:microsoft.com/office/officeart/2008/layout/LinedList"/>
    <dgm:cxn modelId="{F77771BC-899D-43A2-B659-8D006AE6E6D3}" type="presParOf" srcId="{2D8238C2-C262-49B6-97D4-8A4C89730576}" destId="{C576B484-4D11-4B7D-8FE8-3084AED1D853}" srcOrd="0" destOrd="0" presId="urn:microsoft.com/office/officeart/2008/layout/LinedList"/>
    <dgm:cxn modelId="{78D91E00-3142-4B62-BA34-5D44396E2AAA}" type="presParOf" srcId="{2D8238C2-C262-49B6-97D4-8A4C89730576}" destId="{4D4AF45A-E78E-4612-A472-8735DDC68CED}" srcOrd="1" destOrd="0" presId="urn:microsoft.com/office/officeart/2008/layout/LinedList"/>
    <dgm:cxn modelId="{81FDCB52-44B7-41B5-A8D0-5C0EAE55F786}" type="presParOf" srcId="{4B235584-2532-4A11-A1F1-EC5A4CCDB11D}" destId="{25886BD6-B578-4B3A-ABFF-C41172925913}" srcOrd="2" destOrd="0" presId="urn:microsoft.com/office/officeart/2008/layout/LinedList"/>
    <dgm:cxn modelId="{716D145D-6D27-4680-9B47-7A4274CC3280}" type="presParOf" srcId="{4B235584-2532-4A11-A1F1-EC5A4CCDB11D}" destId="{A8C073A8-4536-4DF6-BB8E-DA12848B780C}" srcOrd="3" destOrd="0" presId="urn:microsoft.com/office/officeart/2008/layout/LinedList"/>
    <dgm:cxn modelId="{B8BDB972-E69B-460E-AA2A-F4AB26DAA636}" type="presParOf" srcId="{A8C073A8-4536-4DF6-BB8E-DA12848B780C}" destId="{504CB8AE-0286-4F74-92D1-AD1D70668586}" srcOrd="0" destOrd="0" presId="urn:microsoft.com/office/officeart/2008/layout/LinedList"/>
    <dgm:cxn modelId="{79B4A417-6925-4024-9B70-ABC3C2E31B41}" type="presParOf" srcId="{A8C073A8-4536-4DF6-BB8E-DA12848B780C}" destId="{C8E08DEF-A5E9-4627-A9D3-3EB5380923EC}" srcOrd="1" destOrd="0" presId="urn:microsoft.com/office/officeart/2008/layout/LinedList"/>
    <dgm:cxn modelId="{FEAAF1AF-B310-49AC-8522-5472AE6B6D31}" type="presParOf" srcId="{4B235584-2532-4A11-A1F1-EC5A4CCDB11D}" destId="{A1D74BAB-7B67-42A7-9EEF-9D98A9447A4B}" srcOrd="4" destOrd="0" presId="urn:microsoft.com/office/officeart/2008/layout/LinedList"/>
    <dgm:cxn modelId="{247C0CEC-3868-4569-8743-D0C52CCC6246}" type="presParOf" srcId="{4B235584-2532-4A11-A1F1-EC5A4CCDB11D}" destId="{B72AA909-A856-4BAF-B217-FCBB574CFE62}" srcOrd="5" destOrd="0" presId="urn:microsoft.com/office/officeart/2008/layout/LinedList"/>
    <dgm:cxn modelId="{719CC3EC-4AE1-4C49-B254-FC62B7929295}" type="presParOf" srcId="{B72AA909-A856-4BAF-B217-FCBB574CFE62}" destId="{7664EE3D-650D-42B4-B53E-4525D6BCFBF8}" srcOrd="0" destOrd="0" presId="urn:microsoft.com/office/officeart/2008/layout/LinedList"/>
    <dgm:cxn modelId="{70913157-9B81-4D5F-A4D3-2B89CFBE6051}" type="presParOf" srcId="{B72AA909-A856-4BAF-B217-FCBB574CFE62}" destId="{D8751E91-6561-4EC5-AABE-9871FD6017D3}" srcOrd="1" destOrd="0" presId="urn:microsoft.com/office/officeart/2008/layout/LinedList"/>
    <dgm:cxn modelId="{E43100FB-71FF-42BD-AAA0-91E063E03EC4}" type="presParOf" srcId="{4B235584-2532-4A11-A1F1-EC5A4CCDB11D}" destId="{370F8D45-1F41-4BB1-B15E-AE643ED01412}" srcOrd="6" destOrd="0" presId="urn:microsoft.com/office/officeart/2008/layout/LinedList"/>
    <dgm:cxn modelId="{5019FD48-6E67-4D40-86C1-71A6B9826B24}" type="presParOf" srcId="{4B235584-2532-4A11-A1F1-EC5A4CCDB11D}" destId="{C8EDFC45-5ABD-4D1D-B09F-68906F8EBAFF}" srcOrd="7" destOrd="0" presId="urn:microsoft.com/office/officeart/2008/layout/LinedList"/>
    <dgm:cxn modelId="{F21CF0E3-86A7-42B5-97C1-F246732AD1CD}" type="presParOf" srcId="{C8EDFC45-5ABD-4D1D-B09F-68906F8EBAFF}" destId="{279A94C4-35BB-4A84-9270-8A6FB5C85FD7}" srcOrd="0" destOrd="0" presId="urn:microsoft.com/office/officeart/2008/layout/LinedList"/>
    <dgm:cxn modelId="{7DB84C50-8F9F-445D-B6A7-571009EC565D}" type="presParOf" srcId="{C8EDFC45-5ABD-4D1D-B09F-68906F8EBAFF}" destId="{6AADEA05-5C52-4E1E-AA06-E94A5C89549D}" srcOrd="1" destOrd="0" presId="urn:microsoft.com/office/officeart/2008/layout/LinedList"/>
    <dgm:cxn modelId="{0C232F47-03F8-446B-9F69-E08A2C8DDC3B}" type="presParOf" srcId="{4B235584-2532-4A11-A1F1-EC5A4CCDB11D}" destId="{B0A52E2B-9C5D-4285-803F-10920E5360DF}" srcOrd="8" destOrd="0" presId="urn:microsoft.com/office/officeart/2008/layout/LinedList"/>
    <dgm:cxn modelId="{B369D21D-65A1-4930-9406-A44E259EDEE9}" type="presParOf" srcId="{4B235584-2532-4A11-A1F1-EC5A4CCDB11D}" destId="{45AF4794-1F18-463B-9539-A6FD5E71CDAF}" srcOrd="9" destOrd="0" presId="urn:microsoft.com/office/officeart/2008/layout/LinedList"/>
    <dgm:cxn modelId="{EF964454-0A75-4322-A95E-1A78E986A746}" type="presParOf" srcId="{45AF4794-1F18-463B-9539-A6FD5E71CDAF}" destId="{2480D38F-C023-4368-B4A6-701FDD156157}" srcOrd="0" destOrd="0" presId="urn:microsoft.com/office/officeart/2008/layout/LinedList"/>
    <dgm:cxn modelId="{DEFDBB33-44AA-4580-9442-7CC1915E8BC0}" type="presParOf" srcId="{45AF4794-1F18-463B-9539-A6FD5E71CDAF}" destId="{606469DF-A1CE-44C0-A7E5-2CBFBF7462FF}" srcOrd="1" destOrd="0" presId="urn:microsoft.com/office/officeart/2008/layout/LinedList"/>
    <dgm:cxn modelId="{2C81E7D2-E5F9-4FF0-8D3C-5B90617C79F5}" type="presParOf" srcId="{4B235584-2532-4A11-A1F1-EC5A4CCDB11D}" destId="{778BE172-6571-4141-9A0A-0390F885EDD2}" srcOrd="10" destOrd="0" presId="urn:microsoft.com/office/officeart/2008/layout/LinedList"/>
    <dgm:cxn modelId="{A65C0674-9658-4361-9985-6A7A4665BE27}" type="presParOf" srcId="{4B235584-2532-4A11-A1F1-EC5A4CCDB11D}" destId="{C578087E-F5E4-4807-B635-74F9BE71E704}" srcOrd="11" destOrd="0" presId="urn:microsoft.com/office/officeart/2008/layout/LinedList"/>
    <dgm:cxn modelId="{F1F27496-6BB7-4104-B094-83821C30F2C1}" type="presParOf" srcId="{C578087E-F5E4-4807-B635-74F9BE71E704}" destId="{687DC225-0605-45D2-B555-C7C6B92729A6}" srcOrd="0" destOrd="0" presId="urn:microsoft.com/office/officeart/2008/layout/LinedList"/>
    <dgm:cxn modelId="{A76324A9-BFD4-4E86-BB9F-B178EDA227C0}" type="presParOf" srcId="{C578087E-F5E4-4807-B635-74F9BE71E704}" destId="{9D0D1F2B-6F67-4213-B51B-E77F626218E3}" srcOrd="1" destOrd="0" presId="urn:microsoft.com/office/officeart/2008/layout/LinedList"/>
    <dgm:cxn modelId="{01600D85-F682-453C-9667-047E4353FDF8}" type="presParOf" srcId="{4B235584-2532-4A11-A1F1-EC5A4CCDB11D}" destId="{4A0F5332-093E-40F9-AF73-4960C1CA00E9}" srcOrd="12" destOrd="0" presId="urn:microsoft.com/office/officeart/2008/layout/LinedList"/>
    <dgm:cxn modelId="{DD6F525E-9A2D-4FB3-9DAA-8D89DE93B636}" type="presParOf" srcId="{4B235584-2532-4A11-A1F1-EC5A4CCDB11D}" destId="{27584CE9-1FA0-46FE-915F-3E81F04F16F9}" srcOrd="13" destOrd="0" presId="urn:microsoft.com/office/officeart/2008/layout/LinedList"/>
    <dgm:cxn modelId="{745554EA-2CC5-4F6B-A39C-6613207D0D86}" type="presParOf" srcId="{27584CE9-1FA0-46FE-915F-3E81F04F16F9}" destId="{5D524DA1-27E0-415A-B3A8-B6A3758C3173}" srcOrd="0" destOrd="0" presId="urn:microsoft.com/office/officeart/2008/layout/LinedList"/>
    <dgm:cxn modelId="{4D990F7D-6F06-488E-899D-A98A5D6917B8}" type="presParOf" srcId="{27584CE9-1FA0-46FE-915F-3E81F04F16F9}" destId="{D3C08C01-D505-4457-8856-9ECB791A6C15}" srcOrd="1" destOrd="0" presId="urn:microsoft.com/office/officeart/2008/layout/LinedList"/>
    <dgm:cxn modelId="{3BB5E406-E4EC-4093-B2C7-4EF3295FAC1E}" type="presParOf" srcId="{4B235584-2532-4A11-A1F1-EC5A4CCDB11D}" destId="{67EF1B79-9C87-43F1-A8FA-B39B6D6B5865}" srcOrd="14" destOrd="0" presId="urn:microsoft.com/office/officeart/2008/layout/LinedList"/>
    <dgm:cxn modelId="{6B785916-6DB6-423E-8B44-6A46080C59B6}" type="presParOf" srcId="{4B235584-2532-4A11-A1F1-EC5A4CCDB11D}" destId="{43BCC8E1-C532-469D-98BC-A0E0BD84A6DF}" srcOrd="15" destOrd="0" presId="urn:microsoft.com/office/officeart/2008/layout/LinedList"/>
    <dgm:cxn modelId="{1EBE4B04-1700-4646-A963-217472AFFD54}" type="presParOf" srcId="{43BCC8E1-C532-469D-98BC-A0E0BD84A6DF}" destId="{C2A75A88-0D01-4F7C-BBB4-29C9FE8B2988}" srcOrd="0" destOrd="0" presId="urn:microsoft.com/office/officeart/2008/layout/LinedList"/>
    <dgm:cxn modelId="{75218B84-C693-41D3-8E42-DE9B9ACAF918}" type="presParOf" srcId="{43BCC8E1-C532-469D-98BC-A0E0BD84A6DF}" destId="{96AC7921-9A62-40F6-B927-3709566E621F}" srcOrd="1" destOrd="0" presId="urn:microsoft.com/office/officeart/2008/layout/LinedList"/>
    <dgm:cxn modelId="{2D190AEC-64C4-4B1E-ABB2-FA1619FB3E1D}" type="presParOf" srcId="{4B235584-2532-4A11-A1F1-EC5A4CCDB11D}" destId="{88DA0862-5946-45B0-8DE8-D8E11B0BA48B}" srcOrd="16" destOrd="0" presId="urn:microsoft.com/office/officeart/2008/layout/LinedList"/>
    <dgm:cxn modelId="{6960FF7F-441B-4EB3-9079-77579A1596BC}" type="presParOf" srcId="{4B235584-2532-4A11-A1F1-EC5A4CCDB11D}" destId="{022028D6-3472-403F-B72C-B7C7DA4FFE3B}" srcOrd="17" destOrd="0" presId="urn:microsoft.com/office/officeart/2008/layout/LinedList"/>
    <dgm:cxn modelId="{F96137F2-40AA-43B1-ACE4-E91D8ADAE8AB}" type="presParOf" srcId="{022028D6-3472-403F-B72C-B7C7DA4FFE3B}" destId="{CAE8CC36-550F-4918-8287-40E6DBDAB6F0}" srcOrd="0" destOrd="0" presId="urn:microsoft.com/office/officeart/2008/layout/LinedList"/>
    <dgm:cxn modelId="{C5406AEA-7765-492A-BFDD-D0425A9E4EAA}" type="presParOf" srcId="{022028D6-3472-403F-B72C-B7C7DA4FFE3B}" destId="{F878168A-470F-450E-8B33-083DF4E7148C}" srcOrd="1" destOrd="0" presId="urn:microsoft.com/office/officeart/2008/layout/LinedList"/>
    <dgm:cxn modelId="{9EEAF677-22D3-419D-83CC-31FAAD04E19C}" type="presParOf" srcId="{4B235584-2532-4A11-A1F1-EC5A4CCDB11D}" destId="{E31E5ADF-894A-488B-991A-61864264612A}" srcOrd="18" destOrd="0" presId="urn:microsoft.com/office/officeart/2008/layout/LinedList"/>
    <dgm:cxn modelId="{04F85A31-A7D3-4A39-B6E3-AB2FEBB4A549}" type="presParOf" srcId="{4B235584-2532-4A11-A1F1-EC5A4CCDB11D}" destId="{8ADC385C-72F1-4D02-9C6E-D10394997CDC}" srcOrd="19" destOrd="0" presId="urn:microsoft.com/office/officeart/2008/layout/LinedList"/>
    <dgm:cxn modelId="{35EAB81C-2D2B-492A-915B-296D2B02C83B}" type="presParOf" srcId="{8ADC385C-72F1-4D02-9C6E-D10394997CDC}" destId="{A64231BF-B525-40DC-85B0-9C9E4608B668}" srcOrd="0" destOrd="0" presId="urn:microsoft.com/office/officeart/2008/layout/LinedList"/>
    <dgm:cxn modelId="{DD82B9A5-ADA3-4493-A5BD-93742D18D8E0}" type="presParOf" srcId="{8ADC385C-72F1-4D02-9C6E-D10394997CDC}" destId="{8381D522-0E6A-4E0B-9FFB-0A37476F94C8}" srcOrd="1" destOrd="0" presId="urn:microsoft.com/office/officeart/2008/layout/LinedList"/>
    <dgm:cxn modelId="{0865D068-54F7-48D0-B6E6-8CA081BBFD6B}" type="presParOf" srcId="{4B235584-2532-4A11-A1F1-EC5A4CCDB11D}" destId="{A758DC99-64D2-496E-8703-57D2061DAD3E}" srcOrd="20" destOrd="0" presId="urn:microsoft.com/office/officeart/2008/layout/LinedList"/>
    <dgm:cxn modelId="{D30A8F95-166F-4404-9129-701003A0C544}" type="presParOf" srcId="{4B235584-2532-4A11-A1F1-EC5A4CCDB11D}" destId="{D9AB167E-77E9-47B2-AFDB-D4E8C54DB9D1}" srcOrd="21" destOrd="0" presId="urn:microsoft.com/office/officeart/2008/layout/LinedList"/>
    <dgm:cxn modelId="{F9D96C0A-CF04-4CC0-A0D3-0564594772FE}" type="presParOf" srcId="{D9AB167E-77E9-47B2-AFDB-D4E8C54DB9D1}" destId="{246E3865-BCCF-4D39-9D79-07FDD8492846}" srcOrd="0" destOrd="0" presId="urn:microsoft.com/office/officeart/2008/layout/LinedList"/>
    <dgm:cxn modelId="{3257357D-93F2-47BC-ABAF-5D85DD0DAF79}" type="presParOf" srcId="{D9AB167E-77E9-47B2-AFDB-D4E8C54DB9D1}" destId="{15C2B510-5DF1-4935-BA8F-5DE9D6D02BC7}" srcOrd="1" destOrd="0" presId="urn:microsoft.com/office/officeart/2008/layout/LinedList"/>
    <dgm:cxn modelId="{A93CAC8D-16E1-47BD-AAD6-3B8B2B764D47}" type="presParOf" srcId="{4B235584-2532-4A11-A1F1-EC5A4CCDB11D}" destId="{4306491C-A4B1-4503-9F18-545225D924A7}" srcOrd="22" destOrd="0" presId="urn:microsoft.com/office/officeart/2008/layout/LinedList"/>
    <dgm:cxn modelId="{53F50ECB-1F90-406E-853F-D59263B62A18}" type="presParOf" srcId="{4B235584-2532-4A11-A1F1-EC5A4CCDB11D}" destId="{BC1165AA-9ECD-41B9-A640-27E0A8953A15}" srcOrd="23" destOrd="0" presId="urn:microsoft.com/office/officeart/2008/layout/LinedList"/>
    <dgm:cxn modelId="{582C8331-0552-4C5D-A0F7-379510321C99}" type="presParOf" srcId="{BC1165AA-9ECD-41B9-A640-27E0A8953A15}" destId="{61EAC4C5-367F-4DB7-9006-84199B59CAEE}" srcOrd="0" destOrd="0" presId="urn:microsoft.com/office/officeart/2008/layout/LinedList"/>
    <dgm:cxn modelId="{8337F140-3BE3-4E9E-919A-412CCF7B1923}" type="presParOf" srcId="{BC1165AA-9ECD-41B9-A640-27E0A8953A15}" destId="{790F09FE-536E-406F-98EC-D2DEBD7170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AE121BB-2815-47D7-A373-706ADDB1F8E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F712B4-B17C-4E81-A910-12E2A37176A8}">
      <dgm:prSet/>
      <dgm:spPr/>
      <dgm:t>
        <a:bodyPr/>
        <a:lstStyle/>
        <a:p>
          <a:r>
            <a:rPr lang="pl-PL">
              <a:ea typeface="+mn-lt"/>
              <a:cs typeface="+mn-lt"/>
            </a:rPr>
            <a:t>Zarządzanie dostępnymi zasobami w przedsiębiorstwie:</a:t>
          </a:r>
          <a:endParaRPr lang="pl-PL" dirty="0">
            <a:cs typeface="Calibri" panose="020F0502020204030204"/>
          </a:endParaRPr>
        </a:p>
      </dgm:t>
    </dgm:pt>
    <dgm:pt modelId="{35A0DF33-92FF-4ADF-820C-FEF5ACCA8223}" type="parTrans" cxnId="{42D7EAA2-3C65-48FC-8F45-C6A0649A42E8}">
      <dgm:prSet/>
      <dgm:spPr/>
      <dgm:t>
        <a:bodyPr/>
        <a:lstStyle/>
        <a:p>
          <a:endParaRPr lang="pl-PL"/>
        </a:p>
      </dgm:t>
    </dgm:pt>
    <dgm:pt modelId="{BBED6F7D-0CAE-4808-842A-02A0433DDE73}" type="sibTrans" cxnId="{42D7EAA2-3C65-48FC-8F45-C6A0649A42E8}">
      <dgm:prSet/>
      <dgm:spPr/>
      <dgm:t>
        <a:bodyPr/>
        <a:lstStyle/>
        <a:p>
          <a:endParaRPr lang="pl-PL"/>
        </a:p>
      </dgm:t>
    </dgm:pt>
    <dgm:pt modelId="{6CB0D4CB-0E6F-4F0A-9F7D-A2EE7BC9A143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parkiem maszynowym</a:t>
          </a:r>
        </a:p>
      </dgm:t>
    </dgm:pt>
    <dgm:pt modelId="{E8C18399-D0E1-4162-A0E6-3AFE82C5E349}" type="parTrans" cxnId="{ADD6813C-2C31-4314-9CC1-D28731C95CA3}">
      <dgm:prSet/>
      <dgm:spPr/>
      <dgm:t>
        <a:bodyPr/>
        <a:lstStyle/>
        <a:p>
          <a:endParaRPr lang="pl-PL"/>
        </a:p>
      </dgm:t>
    </dgm:pt>
    <dgm:pt modelId="{5F1B175D-AAB7-4C08-A244-74D335AD496E}" type="sibTrans" cxnId="{ADD6813C-2C31-4314-9CC1-D28731C95CA3}">
      <dgm:prSet/>
      <dgm:spPr/>
      <dgm:t>
        <a:bodyPr/>
        <a:lstStyle/>
        <a:p>
          <a:endParaRPr lang="pl-PL"/>
        </a:p>
      </dgm:t>
    </dgm:pt>
    <dgm:pt modelId="{BC006283-3173-4FB7-A89D-873AB0161DD0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częściami zamiennymi</a:t>
          </a:r>
        </a:p>
      </dgm:t>
    </dgm:pt>
    <dgm:pt modelId="{7A596D9E-3D47-48F3-8E18-D12E26A1069D}" type="parTrans" cxnId="{54DF30CD-5567-415D-A2D7-DFB4FC00D03F}">
      <dgm:prSet/>
      <dgm:spPr/>
      <dgm:t>
        <a:bodyPr/>
        <a:lstStyle/>
        <a:p>
          <a:endParaRPr lang="pl-PL"/>
        </a:p>
      </dgm:t>
    </dgm:pt>
    <dgm:pt modelId="{73A7A5C4-A07F-4706-9764-CE521E5AC7E8}" type="sibTrans" cxnId="{54DF30CD-5567-415D-A2D7-DFB4FC00D03F}">
      <dgm:prSet/>
      <dgm:spPr/>
      <dgm:t>
        <a:bodyPr/>
        <a:lstStyle/>
        <a:p>
          <a:endParaRPr lang="pl-PL"/>
        </a:p>
      </dgm:t>
    </dgm:pt>
    <dgm:pt modelId="{D897CC90-99E5-4C63-8464-03498742C80D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magazynowanie materiałów</a:t>
          </a:r>
        </a:p>
      </dgm:t>
    </dgm:pt>
    <dgm:pt modelId="{BCF47D6E-7646-4773-BAD1-B65FAAD26E1E}" type="parTrans" cxnId="{3934D380-5A1F-4577-9184-3AF4C8AA7263}">
      <dgm:prSet/>
      <dgm:spPr/>
      <dgm:t>
        <a:bodyPr/>
        <a:lstStyle/>
        <a:p>
          <a:endParaRPr lang="pl-PL"/>
        </a:p>
      </dgm:t>
    </dgm:pt>
    <dgm:pt modelId="{0D94906A-0E97-4678-8E4B-41F1C1757895}" type="sibTrans" cxnId="{3934D380-5A1F-4577-9184-3AF4C8AA7263}">
      <dgm:prSet/>
      <dgm:spPr/>
      <dgm:t>
        <a:bodyPr/>
        <a:lstStyle/>
        <a:p>
          <a:endParaRPr lang="pl-PL"/>
        </a:p>
      </dgm:t>
    </dgm:pt>
    <dgm:pt modelId="{BBF5D679-1499-486F-84B6-21C37FCFA792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magazynowanie wytworzonych produktów</a:t>
          </a:r>
        </a:p>
      </dgm:t>
    </dgm:pt>
    <dgm:pt modelId="{F56923B6-992F-4997-AC8C-F220D52125D5}" type="parTrans" cxnId="{EA867896-328D-4236-A34C-981229A5241B}">
      <dgm:prSet/>
      <dgm:spPr/>
      <dgm:t>
        <a:bodyPr/>
        <a:lstStyle/>
        <a:p>
          <a:endParaRPr lang="pl-PL"/>
        </a:p>
      </dgm:t>
    </dgm:pt>
    <dgm:pt modelId="{99E86C61-C4CE-4160-B0B2-7A6901365B9D}" type="sibTrans" cxnId="{EA867896-328D-4236-A34C-981229A5241B}">
      <dgm:prSet/>
      <dgm:spPr/>
      <dgm:t>
        <a:bodyPr/>
        <a:lstStyle/>
        <a:p>
          <a:endParaRPr lang="pl-PL"/>
        </a:p>
      </dgm:t>
    </dgm:pt>
    <dgm:pt modelId="{3F682C7B-69CE-429D-923B-E84DC878A4FA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utylizacja odpadów powstałych podczas produkcji</a:t>
          </a:r>
        </a:p>
      </dgm:t>
    </dgm:pt>
    <dgm:pt modelId="{50D2F414-173B-48CB-98D9-CD839DCB6825}" type="parTrans" cxnId="{418BEA0A-8743-4116-87BE-3E3DEB777792}">
      <dgm:prSet/>
      <dgm:spPr/>
      <dgm:t>
        <a:bodyPr/>
        <a:lstStyle/>
        <a:p>
          <a:endParaRPr lang="pl-PL"/>
        </a:p>
      </dgm:t>
    </dgm:pt>
    <dgm:pt modelId="{6E0839A1-6431-4B10-819B-4ED7092FC4A9}" type="sibTrans" cxnId="{418BEA0A-8743-4116-87BE-3E3DEB777792}">
      <dgm:prSet/>
      <dgm:spPr/>
      <dgm:t>
        <a:bodyPr/>
        <a:lstStyle/>
        <a:p>
          <a:endParaRPr lang="pl-PL"/>
        </a:p>
      </dgm:t>
    </dgm:pt>
    <dgm:pt modelId="{E3D40EDF-526C-49A0-8C3E-2F3A2DD3B723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kontrolowanie obecnego stanu użyteczności części znajdujących się w magazynie do przyszłej eksploatacji</a:t>
          </a:r>
          <a:endParaRPr lang="pl-PL" dirty="0">
            <a:cs typeface="Calibri"/>
          </a:endParaRPr>
        </a:p>
      </dgm:t>
    </dgm:pt>
    <dgm:pt modelId="{234162CD-43D4-453E-A031-97442314DBCD}" type="parTrans" cxnId="{388C80D0-6D57-41D8-93B9-1029E3E7D1D1}">
      <dgm:prSet/>
      <dgm:spPr/>
      <dgm:t>
        <a:bodyPr/>
        <a:lstStyle/>
        <a:p>
          <a:endParaRPr lang="pl-PL"/>
        </a:p>
      </dgm:t>
    </dgm:pt>
    <dgm:pt modelId="{06973E9F-9CE0-4379-B13F-EF7CF51DC583}" type="sibTrans" cxnId="{388C80D0-6D57-41D8-93B9-1029E3E7D1D1}">
      <dgm:prSet/>
      <dgm:spPr/>
      <dgm:t>
        <a:bodyPr/>
        <a:lstStyle/>
        <a:p>
          <a:endParaRPr lang="pl-PL"/>
        </a:p>
      </dgm:t>
    </dgm:pt>
    <dgm:pt modelId="{D293B2E8-D96E-41CC-B4E3-640FC7B2F30F}">
      <dgm:prSet/>
      <dgm:spPr/>
      <dgm:t>
        <a:bodyPr/>
        <a:lstStyle/>
        <a:p>
          <a:pPr>
            <a:buNone/>
          </a:pPr>
          <a:r>
            <a:rPr lang="pl-PL">
              <a:ea typeface="+mn-lt"/>
              <a:cs typeface="+mn-lt"/>
            </a:rPr>
            <a:t>Sprawowanie kontroli nad dostawami:</a:t>
          </a:r>
          <a:endParaRPr lang="pl-PL" dirty="0">
            <a:cs typeface="Calibri"/>
          </a:endParaRPr>
        </a:p>
      </dgm:t>
    </dgm:pt>
    <dgm:pt modelId="{46D34DEB-F3C4-41AE-B710-60943F435241}" type="parTrans" cxnId="{B9A7741C-EF42-493B-A993-C882F9EE9367}">
      <dgm:prSet/>
      <dgm:spPr/>
      <dgm:t>
        <a:bodyPr/>
        <a:lstStyle/>
        <a:p>
          <a:endParaRPr lang="pl-PL"/>
        </a:p>
      </dgm:t>
    </dgm:pt>
    <dgm:pt modelId="{4133BC63-49AA-496B-8317-3B2B1A801C7C}" type="sibTrans" cxnId="{B9A7741C-EF42-493B-A993-C882F9EE9367}">
      <dgm:prSet/>
      <dgm:spPr/>
      <dgm:t>
        <a:bodyPr/>
        <a:lstStyle/>
        <a:p>
          <a:endParaRPr lang="pl-PL"/>
        </a:p>
      </dgm:t>
    </dgm:pt>
    <dgm:pt modelId="{C0B88996-CC0B-4A67-82E5-23C666469691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potrzebnych materiałów (np. </a:t>
          </a:r>
          <a:r>
            <a:rPr lang="pl-PL" dirty="0" err="1">
              <a:ea typeface="+mn-lt"/>
              <a:cs typeface="+mn-lt"/>
            </a:rPr>
            <a:t>filament</a:t>
          </a:r>
          <a:r>
            <a:rPr lang="pl-PL" dirty="0">
              <a:ea typeface="+mn-lt"/>
              <a:cs typeface="+mn-lt"/>
            </a:rPr>
            <a:t> do drukarki 3D)</a:t>
          </a:r>
          <a:endParaRPr lang="pl-PL" dirty="0">
            <a:cs typeface="Calibri" panose="020F0502020204030204"/>
          </a:endParaRPr>
        </a:p>
      </dgm:t>
    </dgm:pt>
    <dgm:pt modelId="{8C709B56-57EA-4E5F-8DE7-9F8858CD8A94}" type="parTrans" cxnId="{ED28C7E6-C540-4B6D-969F-F47BFD9D8BDF}">
      <dgm:prSet/>
      <dgm:spPr/>
      <dgm:t>
        <a:bodyPr/>
        <a:lstStyle/>
        <a:p>
          <a:endParaRPr lang="pl-PL"/>
        </a:p>
      </dgm:t>
    </dgm:pt>
    <dgm:pt modelId="{F3919176-C62D-43AC-AAEE-55C1AB1B46FA}" type="sibTrans" cxnId="{ED28C7E6-C540-4B6D-969F-F47BFD9D8BDF}">
      <dgm:prSet/>
      <dgm:spPr/>
      <dgm:t>
        <a:bodyPr/>
        <a:lstStyle/>
        <a:p>
          <a:endParaRPr lang="pl-PL"/>
        </a:p>
      </dgm:t>
    </dgm:pt>
    <dgm:pt modelId="{8DAD02BB-D070-444E-AB60-E235FCB00ED4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stałego zaopatrzenia części zamiennych (np. </a:t>
          </a:r>
          <a:r>
            <a:rPr lang="pl-PL" dirty="0" err="1">
              <a:ea typeface="+mn-lt"/>
              <a:cs typeface="+mn-lt"/>
            </a:rPr>
            <a:t>ekstrudery</a:t>
          </a:r>
          <a:r>
            <a:rPr lang="pl-PL" dirty="0">
              <a:ea typeface="+mn-lt"/>
              <a:cs typeface="+mn-lt"/>
            </a:rPr>
            <a:t>, okablowanie, itp.)</a:t>
          </a:r>
          <a:endParaRPr lang="pl-PL" dirty="0">
            <a:cs typeface="Calibri"/>
          </a:endParaRPr>
        </a:p>
      </dgm:t>
    </dgm:pt>
    <dgm:pt modelId="{2F75A475-9B94-46CD-931D-E8397450289B}" type="parTrans" cxnId="{12274F1D-F425-407A-8F0B-49B8D306F72B}">
      <dgm:prSet/>
      <dgm:spPr/>
      <dgm:t>
        <a:bodyPr/>
        <a:lstStyle/>
        <a:p>
          <a:endParaRPr lang="pl-PL"/>
        </a:p>
      </dgm:t>
    </dgm:pt>
    <dgm:pt modelId="{371922DD-629C-449B-A3CA-DB61191F8079}" type="sibTrans" cxnId="{12274F1D-F425-407A-8F0B-49B8D306F72B}">
      <dgm:prSet/>
      <dgm:spPr/>
      <dgm:t>
        <a:bodyPr/>
        <a:lstStyle/>
        <a:p>
          <a:endParaRPr lang="pl-PL"/>
        </a:p>
      </dgm:t>
    </dgm:pt>
    <dgm:pt modelId="{40AE02D7-7F04-4D04-956C-5A845AE1B22A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sprzętu wykorzystywanego przez przedsiębiorstwo</a:t>
          </a:r>
          <a:endParaRPr lang="pl-PL" dirty="0">
            <a:cs typeface="Calibri" panose="020F0502020204030204"/>
          </a:endParaRPr>
        </a:p>
      </dgm:t>
    </dgm:pt>
    <dgm:pt modelId="{9C20DE23-03AF-403F-ACE8-582493129991}" type="parTrans" cxnId="{62843306-431B-4CED-9665-C8B677E1329E}">
      <dgm:prSet/>
      <dgm:spPr/>
      <dgm:t>
        <a:bodyPr/>
        <a:lstStyle/>
        <a:p>
          <a:endParaRPr lang="pl-PL"/>
        </a:p>
      </dgm:t>
    </dgm:pt>
    <dgm:pt modelId="{CF1CEB27-12D1-44FA-9A15-9E1BB3651588}" type="sibTrans" cxnId="{62843306-431B-4CED-9665-C8B677E1329E}">
      <dgm:prSet/>
      <dgm:spPr/>
      <dgm:t>
        <a:bodyPr/>
        <a:lstStyle/>
        <a:p>
          <a:endParaRPr lang="pl-PL"/>
        </a:p>
      </dgm:t>
    </dgm:pt>
    <dgm:pt modelId="{4B235584-2532-4A11-A1F1-EC5A4CCDB11D}" type="pres">
      <dgm:prSet presAssocID="{6AE121BB-2815-47D7-A373-706ADDB1F8E6}" presName="vert0" presStyleCnt="0">
        <dgm:presLayoutVars>
          <dgm:dir/>
          <dgm:animOne val="branch"/>
          <dgm:animLvl val="lvl"/>
        </dgm:presLayoutVars>
      </dgm:prSet>
      <dgm:spPr/>
    </dgm:pt>
    <dgm:pt modelId="{466B051D-5C2E-4C69-A30B-7C104C4D3D56}" type="pres">
      <dgm:prSet presAssocID="{54F712B4-B17C-4E81-A910-12E2A37176A8}" presName="thickLine" presStyleLbl="alignNode1" presStyleIdx="0" presStyleCnt="2"/>
      <dgm:spPr/>
    </dgm:pt>
    <dgm:pt modelId="{E456D17F-58BF-4146-A7BD-2404517AE54C}" type="pres">
      <dgm:prSet presAssocID="{54F712B4-B17C-4E81-A910-12E2A37176A8}" presName="horz1" presStyleCnt="0"/>
      <dgm:spPr/>
    </dgm:pt>
    <dgm:pt modelId="{0BD64F57-1423-4871-9040-FBA0B650976C}" type="pres">
      <dgm:prSet presAssocID="{54F712B4-B17C-4E81-A910-12E2A37176A8}" presName="tx1" presStyleLbl="revTx" presStyleIdx="0" presStyleCnt="11"/>
      <dgm:spPr/>
    </dgm:pt>
    <dgm:pt modelId="{3907BA31-B391-404F-9256-DDCCD0693843}" type="pres">
      <dgm:prSet presAssocID="{54F712B4-B17C-4E81-A910-12E2A37176A8}" presName="vert1" presStyleCnt="0"/>
      <dgm:spPr/>
    </dgm:pt>
    <dgm:pt modelId="{60700587-07A9-462E-9838-2C0A9A4B6F4B}" type="pres">
      <dgm:prSet presAssocID="{6CB0D4CB-0E6F-4F0A-9F7D-A2EE7BC9A143}" presName="vertSpace2a" presStyleCnt="0"/>
      <dgm:spPr/>
    </dgm:pt>
    <dgm:pt modelId="{299F896D-7AC1-445E-88C6-198532EC198B}" type="pres">
      <dgm:prSet presAssocID="{6CB0D4CB-0E6F-4F0A-9F7D-A2EE7BC9A143}" presName="horz2" presStyleCnt="0"/>
      <dgm:spPr/>
    </dgm:pt>
    <dgm:pt modelId="{4C679A55-567B-4562-981F-D183E2FED06A}" type="pres">
      <dgm:prSet presAssocID="{6CB0D4CB-0E6F-4F0A-9F7D-A2EE7BC9A143}" presName="horzSpace2" presStyleCnt="0"/>
      <dgm:spPr/>
    </dgm:pt>
    <dgm:pt modelId="{BF04137A-67CD-45C5-8AC6-232FBBA61BE9}" type="pres">
      <dgm:prSet presAssocID="{6CB0D4CB-0E6F-4F0A-9F7D-A2EE7BC9A143}" presName="tx2" presStyleLbl="revTx" presStyleIdx="1" presStyleCnt="11"/>
      <dgm:spPr/>
    </dgm:pt>
    <dgm:pt modelId="{E253E43E-1921-43E1-B3D2-986EBB17434B}" type="pres">
      <dgm:prSet presAssocID="{6CB0D4CB-0E6F-4F0A-9F7D-A2EE7BC9A143}" presName="vert2" presStyleCnt="0"/>
      <dgm:spPr/>
    </dgm:pt>
    <dgm:pt modelId="{BA319BF1-088B-4AA5-B9E4-D31067BC3127}" type="pres">
      <dgm:prSet presAssocID="{6CB0D4CB-0E6F-4F0A-9F7D-A2EE7BC9A143}" presName="thinLine2b" presStyleLbl="callout" presStyleIdx="0" presStyleCnt="9"/>
      <dgm:spPr/>
    </dgm:pt>
    <dgm:pt modelId="{31D32AA9-7485-461C-AD39-CBFFC6743AD3}" type="pres">
      <dgm:prSet presAssocID="{6CB0D4CB-0E6F-4F0A-9F7D-A2EE7BC9A143}" presName="vertSpace2b" presStyleCnt="0"/>
      <dgm:spPr/>
    </dgm:pt>
    <dgm:pt modelId="{C5C135AC-60FA-4C58-B759-72E85028A31F}" type="pres">
      <dgm:prSet presAssocID="{BC006283-3173-4FB7-A89D-873AB0161DD0}" presName="horz2" presStyleCnt="0"/>
      <dgm:spPr/>
    </dgm:pt>
    <dgm:pt modelId="{B67FA833-735E-4948-BDF7-CC7858710CA3}" type="pres">
      <dgm:prSet presAssocID="{BC006283-3173-4FB7-A89D-873AB0161DD0}" presName="horzSpace2" presStyleCnt="0"/>
      <dgm:spPr/>
    </dgm:pt>
    <dgm:pt modelId="{DFE14D0A-8FC2-43EE-BBF7-A733AC2B9B3D}" type="pres">
      <dgm:prSet presAssocID="{BC006283-3173-4FB7-A89D-873AB0161DD0}" presName="tx2" presStyleLbl="revTx" presStyleIdx="2" presStyleCnt="11"/>
      <dgm:spPr/>
    </dgm:pt>
    <dgm:pt modelId="{A45EB5C3-1840-48FF-ADFF-929381756E4F}" type="pres">
      <dgm:prSet presAssocID="{BC006283-3173-4FB7-A89D-873AB0161DD0}" presName="vert2" presStyleCnt="0"/>
      <dgm:spPr/>
    </dgm:pt>
    <dgm:pt modelId="{F5B6AC44-F2F7-4412-82AB-5C70D16BD726}" type="pres">
      <dgm:prSet presAssocID="{BC006283-3173-4FB7-A89D-873AB0161DD0}" presName="thinLine2b" presStyleLbl="callout" presStyleIdx="1" presStyleCnt="9"/>
      <dgm:spPr/>
    </dgm:pt>
    <dgm:pt modelId="{C6DCFC3F-EE8A-443B-8FA8-1349D1539787}" type="pres">
      <dgm:prSet presAssocID="{BC006283-3173-4FB7-A89D-873AB0161DD0}" presName="vertSpace2b" presStyleCnt="0"/>
      <dgm:spPr/>
    </dgm:pt>
    <dgm:pt modelId="{170A3801-F51A-4351-A605-D69786280123}" type="pres">
      <dgm:prSet presAssocID="{D897CC90-99E5-4C63-8464-03498742C80D}" presName="horz2" presStyleCnt="0"/>
      <dgm:spPr/>
    </dgm:pt>
    <dgm:pt modelId="{D5AC1671-66D8-4261-89E8-1360F2C5A693}" type="pres">
      <dgm:prSet presAssocID="{D897CC90-99E5-4C63-8464-03498742C80D}" presName="horzSpace2" presStyleCnt="0"/>
      <dgm:spPr/>
    </dgm:pt>
    <dgm:pt modelId="{802E93D4-D170-40A6-BB62-B037E6C2CEDC}" type="pres">
      <dgm:prSet presAssocID="{D897CC90-99E5-4C63-8464-03498742C80D}" presName="tx2" presStyleLbl="revTx" presStyleIdx="3" presStyleCnt="11"/>
      <dgm:spPr/>
    </dgm:pt>
    <dgm:pt modelId="{DEAD6939-2DFC-49C0-A0DC-3A31A0DFD302}" type="pres">
      <dgm:prSet presAssocID="{D897CC90-99E5-4C63-8464-03498742C80D}" presName="vert2" presStyleCnt="0"/>
      <dgm:spPr/>
    </dgm:pt>
    <dgm:pt modelId="{F7586A1C-2BE7-4388-A3F3-F92390174965}" type="pres">
      <dgm:prSet presAssocID="{D897CC90-99E5-4C63-8464-03498742C80D}" presName="thinLine2b" presStyleLbl="callout" presStyleIdx="2" presStyleCnt="9"/>
      <dgm:spPr/>
    </dgm:pt>
    <dgm:pt modelId="{89E09D8F-F649-4D0D-A21E-453184A30A2D}" type="pres">
      <dgm:prSet presAssocID="{D897CC90-99E5-4C63-8464-03498742C80D}" presName="vertSpace2b" presStyleCnt="0"/>
      <dgm:spPr/>
    </dgm:pt>
    <dgm:pt modelId="{6CFF0558-D562-4DB0-A560-245965BB0594}" type="pres">
      <dgm:prSet presAssocID="{BBF5D679-1499-486F-84B6-21C37FCFA792}" presName="horz2" presStyleCnt="0"/>
      <dgm:spPr/>
    </dgm:pt>
    <dgm:pt modelId="{0B0C784A-9BD7-432A-9773-C61550E98695}" type="pres">
      <dgm:prSet presAssocID="{BBF5D679-1499-486F-84B6-21C37FCFA792}" presName="horzSpace2" presStyleCnt="0"/>
      <dgm:spPr/>
    </dgm:pt>
    <dgm:pt modelId="{82A5B358-6DDE-4A1A-A17A-309D253FFE48}" type="pres">
      <dgm:prSet presAssocID="{BBF5D679-1499-486F-84B6-21C37FCFA792}" presName="tx2" presStyleLbl="revTx" presStyleIdx="4" presStyleCnt="11"/>
      <dgm:spPr/>
    </dgm:pt>
    <dgm:pt modelId="{D89F3BD6-0BF9-4109-8C1F-CABCBF3A0BBD}" type="pres">
      <dgm:prSet presAssocID="{BBF5D679-1499-486F-84B6-21C37FCFA792}" presName="vert2" presStyleCnt="0"/>
      <dgm:spPr/>
    </dgm:pt>
    <dgm:pt modelId="{75CAB4F0-A2F2-4AD6-A6AA-B2BFF58309AA}" type="pres">
      <dgm:prSet presAssocID="{BBF5D679-1499-486F-84B6-21C37FCFA792}" presName="thinLine2b" presStyleLbl="callout" presStyleIdx="3" presStyleCnt="9"/>
      <dgm:spPr/>
    </dgm:pt>
    <dgm:pt modelId="{58006315-4D77-43E7-8CEB-B1B282DADD1B}" type="pres">
      <dgm:prSet presAssocID="{BBF5D679-1499-486F-84B6-21C37FCFA792}" presName="vertSpace2b" presStyleCnt="0"/>
      <dgm:spPr/>
    </dgm:pt>
    <dgm:pt modelId="{7E6BA3CA-DDBE-4495-AFEF-DE50AEEE87EA}" type="pres">
      <dgm:prSet presAssocID="{3F682C7B-69CE-429D-923B-E84DC878A4FA}" presName="horz2" presStyleCnt="0"/>
      <dgm:spPr/>
    </dgm:pt>
    <dgm:pt modelId="{96685FE2-20D0-459F-8F90-2A4D2E55ECE7}" type="pres">
      <dgm:prSet presAssocID="{3F682C7B-69CE-429D-923B-E84DC878A4FA}" presName="horzSpace2" presStyleCnt="0"/>
      <dgm:spPr/>
    </dgm:pt>
    <dgm:pt modelId="{B57A376B-EEAD-40A0-89E7-E75A0AF106C6}" type="pres">
      <dgm:prSet presAssocID="{3F682C7B-69CE-429D-923B-E84DC878A4FA}" presName="tx2" presStyleLbl="revTx" presStyleIdx="5" presStyleCnt="11"/>
      <dgm:spPr/>
    </dgm:pt>
    <dgm:pt modelId="{142D8C75-268B-42AD-8793-D50D0E449656}" type="pres">
      <dgm:prSet presAssocID="{3F682C7B-69CE-429D-923B-E84DC878A4FA}" presName="vert2" presStyleCnt="0"/>
      <dgm:spPr/>
    </dgm:pt>
    <dgm:pt modelId="{2C9F078F-6870-4ED9-A0F4-3EC120A4639B}" type="pres">
      <dgm:prSet presAssocID="{3F682C7B-69CE-429D-923B-E84DC878A4FA}" presName="thinLine2b" presStyleLbl="callout" presStyleIdx="4" presStyleCnt="9"/>
      <dgm:spPr/>
    </dgm:pt>
    <dgm:pt modelId="{2F3B05B2-B237-41F0-8C7B-3ED46D978317}" type="pres">
      <dgm:prSet presAssocID="{3F682C7B-69CE-429D-923B-E84DC878A4FA}" presName="vertSpace2b" presStyleCnt="0"/>
      <dgm:spPr/>
    </dgm:pt>
    <dgm:pt modelId="{E805EB44-ACC6-42FB-87B2-7F7ECE7019E1}" type="pres">
      <dgm:prSet presAssocID="{E3D40EDF-526C-49A0-8C3E-2F3A2DD3B723}" presName="horz2" presStyleCnt="0"/>
      <dgm:spPr/>
    </dgm:pt>
    <dgm:pt modelId="{C87E0A93-07F3-43E0-AB73-8FA6C01DFECC}" type="pres">
      <dgm:prSet presAssocID="{E3D40EDF-526C-49A0-8C3E-2F3A2DD3B723}" presName="horzSpace2" presStyleCnt="0"/>
      <dgm:spPr/>
    </dgm:pt>
    <dgm:pt modelId="{E2B8C6FA-5D4C-4860-8CF2-A0EDA84F23B8}" type="pres">
      <dgm:prSet presAssocID="{E3D40EDF-526C-49A0-8C3E-2F3A2DD3B723}" presName="tx2" presStyleLbl="revTx" presStyleIdx="6" presStyleCnt="11"/>
      <dgm:spPr/>
    </dgm:pt>
    <dgm:pt modelId="{786953DC-9128-4850-9570-17787396B21D}" type="pres">
      <dgm:prSet presAssocID="{E3D40EDF-526C-49A0-8C3E-2F3A2DD3B723}" presName="vert2" presStyleCnt="0"/>
      <dgm:spPr/>
    </dgm:pt>
    <dgm:pt modelId="{0AA6C2F6-9559-49BE-AFC1-A91E118B8B0A}" type="pres">
      <dgm:prSet presAssocID="{E3D40EDF-526C-49A0-8C3E-2F3A2DD3B723}" presName="thinLine2b" presStyleLbl="callout" presStyleIdx="5" presStyleCnt="9"/>
      <dgm:spPr/>
    </dgm:pt>
    <dgm:pt modelId="{AB210219-0400-4575-B99F-BABC7E5DD1A5}" type="pres">
      <dgm:prSet presAssocID="{E3D40EDF-526C-49A0-8C3E-2F3A2DD3B723}" presName="vertSpace2b" presStyleCnt="0"/>
      <dgm:spPr/>
    </dgm:pt>
    <dgm:pt modelId="{337F8662-BCAA-45D0-B470-A074F3CB100E}" type="pres">
      <dgm:prSet presAssocID="{D293B2E8-D96E-41CC-B4E3-640FC7B2F30F}" presName="thickLine" presStyleLbl="alignNode1" presStyleIdx="1" presStyleCnt="2"/>
      <dgm:spPr/>
    </dgm:pt>
    <dgm:pt modelId="{C62ABE96-F99B-47CB-8D75-69F3A4AAF0E5}" type="pres">
      <dgm:prSet presAssocID="{D293B2E8-D96E-41CC-B4E3-640FC7B2F30F}" presName="horz1" presStyleCnt="0"/>
      <dgm:spPr/>
    </dgm:pt>
    <dgm:pt modelId="{8EA0C3A6-013F-44A0-886B-0636D8B0482A}" type="pres">
      <dgm:prSet presAssocID="{D293B2E8-D96E-41CC-B4E3-640FC7B2F30F}" presName="tx1" presStyleLbl="revTx" presStyleIdx="7" presStyleCnt="11"/>
      <dgm:spPr/>
    </dgm:pt>
    <dgm:pt modelId="{925F3628-4A91-499D-B828-363EC39C9664}" type="pres">
      <dgm:prSet presAssocID="{D293B2E8-D96E-41CC-B4E3-640FC7B2F30F}" presName="vert1" presStyleCnt="0"/>
      <dgm:spPr/>
    </dgm:pt>
    <dgm:pt modelId="{FCD0E1CE-BC0D-4479-80AC-28A09A746291}" type="pres">
      <dgm:prSet presAssocID="{C0B88996-CC0B-4A67-82E5-23C666469691}" presName="vertSpace2a" presStyleCnt="0"/>
      <dgm:spPr/>
    </dgm:pt>
    <dgm:pt modelId="{954E171C-D141-4792-88D6-F91D1342CC23}" type="pres">
      <dgm:prSet presAssocID="{C0B88996-CC0B-4A67-82E5-23C666469691}" presName="horz2" presStyleCnt="0"/>
      <dgm:spPr/>
    </dgm:pt>
    <dgm:pt modelId="{171A5034-F856-46F7-8E7E-230DAAF92B30}" type="pres">
      <dgm:prSet presAssocID="{C0B88996-CC0B-4A67-82E5-23C666469691}" presName="horzSpace2" presStyleCnt="0"/>
      <dgm:spPr/>
    </dgm:pt>
    <dgm:pt modelId="{FEB3869E-3AB2-41C7-A283-82577B694024}" type="pres">
      <dgm:prSet presAssocID="{C0B88996-CC0B-4A67-82E5-23C666469691}" presName="tx2" presStyleLbl="revTx" presStyleIdx="8" presStyleCnt="11"/>
      <dgm:spPr/>
    </dgm:pt>
    <dgm:pt modelId="{5D9044E9-4FBD-44AD-B680-2CC11DFF32EC}" type="pres">
      <dgm:prSet presAssocID="{C0B88996-CC0B-4A67-82E5-23C666469691}" presName="vert2" presStyleCnt="0"/>
      <dgm:spPr/>
    </dgm:pt>
    <dgm:pt modelId="{9A2F43A5-DD78-4A74-B492-75374D2F998F}" type="pres">
      <dgm:prSet presAssocID="{C0B88996-CC0B-4A67-82E5-23C666469691}" presName="thinLine2b" presStyleLbl="callout" presStyleIdx="6" presStyleCnt="9"/>
      <dgm:spPr/>
    </dgm:pt>
    <dgm:pt modelId="{F92C7D91-9F21-4E9C-90BE-CCC9DB429B9C}" type="pres">
      <dgm:prSet presAssocID="{C0B88996-CC0B-4A67-82E5-23C666469691}" presName="vertSpace2b" presStyleCnt="0"/>
      <dgm:spPr/>
    </dgm:pt>
    <dgm:pt modelId="{E2F68ACA-CBA0-47DE-8872-FAA86F0E6B98}" type="pres">
      <dgm:prSet presAssocID="{8DAD02BB-D070-444E-AB60-E235FCB00ED4}" presName="horz2" presStyleCnt="0"/>
      <dgm:spPr/>
    </dgm:pt>
    <dgm:pt modelId="{888C6C27-50DD-400C-BB6E-56C610B9DA38}" type="pres">
      <dgm:prSet presAssocID="{8DAD02BB-D070-444E-AB60-E235FCB00ED4}" presName="horzSpace2" presStyleCnt="0"/>
      <dgm:spPr/>
    </dgm:pt>
    <dgm:pt modelId="{52A66F0F-B002-45F7-905C-47CE1DCEE9F3}" type="pres">
      <dgm:prSet presAssocID="{8DAD02BB-D070-444E-AB60-E235FCB00ED4}" presName="tx2" presStyleLbl="revTx" presStyleIdx="9" presStyleCnt="11"/>
      <dgm:spPr/>
    </dgm:pt>
    <dgm:pt modelId="{E6866DF5-81A0-4D12-AAE1-245C5D7431C4}" type="pres">
      <dgm:prSet presAssocID="{8DAD02BB-D070-444E-AB60-E235FCB00ED4}" presName="vert2" presStyleCnt="0"/>
      <dgm:spPr/>
    </dgm:pt>
    <dgm:pt modelId="{24AF89D1-A688-4D28-BBB3-D4478272AA5B}" type="pres">
      <dgm:prSet presAssocID="{8DAD02BB-D070-444E-AB60-E235FCB00ED4}" presName="thinLine2b" presStyleLbl="callout" presStyleIdx="7" presStyleCnt="9"/>
      <dgm:spPr/>
    </dgm:pt>
    <dgm:pt modelId="{FE77818E-A907-4909-8A6A-94D5D99DA17E}" type="pres">
      <dgm:prSet presAssocID="{8DAD02BB-D070-444E-AB60-E235FCB00ED4}" presName="vertSpace2b" presStyleCnt="0"/>
      <dgm:spPr/>
    </dgm:pt>
    <dgm:pt modelId="{6B6927C1-CD4B-4DFA-9BAD-0743F3403CDF}" type="pres">
      <dgm:prSet presAssocID="{40AE02D7-7F04-4D04-956C-5A845AE1B22A}" presName="horz2" presStyleCnt="0"/>
      <dgm:spPr/>
    </dgm:pt>
    <dgm:pt modelId="{60104030-9F65-4681-B947-32A044C7F194}" type="pres">
      <dgm:prSet presAssocID="{40AE02D7-7F04-4D04-956C-5A845AE1B22A}" presName="horzSpace2" presStyleCnt="0"/>
      <dgm:spPr/>
    </dgm:pt>
    <dgm:pt modelId="{100D65CB-D741-41C4-9C9A-CBEA6430FA9F}" type="pres">
      <dgm:prSet presAssocID="{40AE02D7-7F04-4D04-956C-5A845AE1B22A}" presName="tx2" presStyleLbl="revTx" presStyleIdx="10" presStyleCnt="11"/>
      <dgm:spPr/>
    </dgm:pt>
    <dgm:pt modelId="{2B8F14CE-9E60-4D83-80CF-C08A4A0D8F3B}" type="pres">
      <dgm:prSet presAssocID="{40AE02D7-7F04-4D04-956C-5A845AE1B22A}" presName="vert2" presStyleCnt="0"/>
      <dgm:spPr/>
    </dgm:pt>
    <dgm:pt modelId="{339956A0-C0E2-4F14-A47D-84A3939D2EA3}" type="pres">
      <dgm:prSet presAssocID="{40AE02D7-7F04-4D04-956C-5A845AE1B22A}" presName="thinLine2b" presStyleLbl="callout" presStyleIdx="8" presStyleCnt="9"/>
      <dgm:spPr/>
    </dgm:pt>
    <dgm:pt modelId="{306795ED-AF6A-4E71-9181-423CB2106B1D}" type="pres">
      <dgm:prSet presAssocID="{40AE02D7-7F04-4D04-956C-5A845AE1B22A}" presName="vertSpace2b" presStyleCnt="0"/>
      <dgm:spPr/>
    </dgm:pt>
  </dgm:ptLst>
  <dgm:cxnLst>
    <dgm:cxn modelId="{1929AE05-E084-4FE8-B9E3-9F9897D65C33}" type="presOf" srcId="{BC006283-3173-4FB7-A89D-873AB0161DD0}" destId="{DFE14D0A-8FC2-43EE-BBF7-A733AC2B9B3D}" srcOrd="0" destOrd="0" presId="urn:microsoft.com/office/officeart/2008/layout/LinedList"/>
    <dgm:cxn modelId="{62843306-431B-4CED-9665-C8B677E1329E}" srcId="{D293B2E8-D96E-41CC-B4E3-640FC7B2F30F}" destId="{40AE02D7-7F04-4D04-956C-5A845AE1B22A}" srcOrd="2" destOrd="0" parTransId="{9C20DE23-03AF-403F-ACE8-582493129991}" sibTransId="{CF1CEB27-12D1-44FA-9A15-9E1BB3651588}"/>
    <dgm:cxn modelId="{418BEA0A-8743-4116-87BE-3E3DEB777792}" srcId="{54F712B4-B17C-4E81-A910-12E2A37176A8}" destId="{3F682C7B-69CE-429D-923B-E84DC878A4FA}" srcOrd="4" destOrd="0" parTransId="{50D2F414-173B-48CB-98D9-CD839DCB6825}" sibTransId="{6E0839A1-6431-4B10-819B-4ED7092FC4A9}"/>
    <dgm:cxn modelId="{350F421B-66C2-4DF4-BA8B-677882848E90}" type="presOf" srcId="{6CB0D4CB-0E6F-4F0A-9F7D-A2EE7BC9A143}" destId="{BF04137A-67CD-45C5-8AC6-232FBBA61BE9}" srcOrd="0" destOrd="0" presId="urn:microsoft.com/office/officeart/2008/layout/LinedList"/>
    <dgm:cxn modelId="{B9A7741C-EF42-493B-A993-C882F9EE9367}" srcId="{6AE121BB-2815-47D7-A373-706ADDB1F8E6}" destId="{D293B2E8-D96E-41CC-B4E3-640FC7B2F30F}" srcOrd="1" destOrd="0" parTransId="{46D34DEB-F3C4-41AE-B710-60943F435241}" sibTransId="{4133BC63-49AA-496B-8317-3B2B1A801C7C}"/>
    <dgm:cxn modelId="{12274F1D-F425-407A-8F0B-49B8D306F72B}" srcId="{D293B2E8-D96E-41CC-B4E3-640FC7B2F30F}" destId="{8DAD02BB-D070-444E-AB60-E235FCB00ED4}" srcOrd="1" destOrd="0" parTransId="{2F75A475-9B94-46CD-931D-E8397450289B}" sibTransId="{371922DD-629C-449B-A3CA-DB61191F8079}"/>
    <dgm:cxn modelId="{ADD6813C-2C31-4314-9CC1-D28731C95CA3}" srcId="{54F712B4-B17C-4E81-A910-12E2A37176A8}" destId="{6CB0D4CB-0E6F-4F0A-9F7D-A2EE7BC9A143}" srcOrd="0" destOrd="0" parTransId="{E8C18399-D0E1-4162-A0E6-3AFE82C5E349}" sibTransId="{5F1B175D-AAB7-4C08-A244-74D335AD496E}"/>
    <dgm:cxn modelId="{79E59E60-C056-4016-98AE-4EA3C5860C16}" type="presOf" srcId="{D293B2E8-D96E-41CC-B4E3-640FC7B2F30F}" destId="{8EA0C3A6-013F-44A0-886B-0636D8B0482A}" srcOrd="0" destOrd="0" presId="urn:microsoft.com/office/officeart/2008/layout/LinedList"/>
    <dgm:cxn modelId="{807E3048-B515-4A98-8CE0-418A66D3B835}" type="presOf" srcId="{E3D40EDF-526C-49A0-8C3E-2F3A2DD3B723}" destId="{E2B8C6FA-5D4C-4860-8CF2-A0EDA84F23B8}" srcOrd="0" destOrd="0" presId="urn:microsoft.com/office/officeart/2008/layout/LinedList"/>
    <dgm:cxn modelId="{0605E651-5EEA-41A4-9B1D-3C1B4F819E98}" type="presOf" srcId="{6AE121BB-2815-47D7-A373-706ADDB1F8E6}" destId="{4B235584-2532-4A11-A1F1-EC5A4CCDB11D}" srcOrd="0" destOrd="0" presId="urn:microsoft.com/office/officeart/2008/layout/LinedList"/>
    <dgm:cxn modelId="{3934D380-5A1F-4577-9184-3AF4C8AA7263}" srcId="{54F712B4-B17C-4E81-A910-12E2A37176A8}" destId="{D897CC90-99E5-4C63-8464-03498742C80D}" srcOrd="2" destOrd="0" parTransId="{BCF47D6E-7646-4773-BAD1-B65FAAD26E1E}" sibTransId="{0D94906A-0E97-4678-8E4B-41F1C1757895}"/>
    <dgm:cxn modelId="{8EE58B88-9BD0-409E-8A2A-4ACA3B571FAA}" type="presOf" srcId="{8DAD02BB-D070-444E-AB60-E235FCB00ED4}" destId="{52A66F0F-B002-45F7-905C-47CE1DCEE9F3}" srcOrd="0" destOrd="0" presId="urn:microsoft.com/office/officeart/2008/layout/LinedList"/>
    <dgm:cxn modelId="{A700838D-CF77-49E0-B3E4-EDEFF8320E0D}" type="presOf" srcId="{3F682C7B-69CE-429D-923B-E84DC878A4FA}" destId="{B57A376B-EEAD-40A0-89E7-E75A0AF106C6}" srcOrd="0" destOrd="0" presId="urn:microsoft.com/office/officeart/2008/layout/LinedList"/>
    <dgm:cxn modelId="{ACC7C28F-044E-4A34-B18C-AA2E6BBDB07F}" type="presOf" srcId="{D897CC90-99E5-4C63-8464-03498742C80D}" destId="{802E93D4-D170-40A6-BB62-B037E6C2CEDC}" srcOrd="0" destOrd="0" presId="urn:microsoft.com/office/officeart/2008/layout/LinedList"/>
    <dgm:cxn modelId="{EA867896-328D-4236-A34C-981229A5241B}" srcId="{54F712B4-B17C-4E81-A910-12E2A37176A8}" destId="{BBF5D679-1499-486F-84B6-21C37FCFA792}" srcOrd="3" destOrd="0" parTransId="{F56923B6-992F-4997-AC8C-F220D52125D5}" sibTransId="{99E86C61-C4CE-4160-B0B2-7A6901365B9D}"/>
    <dgm:cxn modelId="{42D7EAA2-3C65-48FC-8F45-C6A0649A42E8}" srcId="{6AE121BB-2815-47D7-A373-706ADDB1F8E6}" destId="{54F712B4-B17C-4E81-A910-12E2A37176A8}" srcOrd="0" destOrd="0" parTransId="{35A0DF33-92FF-4ADF-820C-FEF5ACCA8223}" sibTransId="{BBED6F7D-0CAE-4808-842A-02A0433DDE73}"/>
    <dgm:cxn modelId="{A48BA1B0-D402-4F0D-838C-0F401D437E92}" type="presOf" srcId="{C0B88996-CC0B-4A67-82E5-23C666469691}" destId="{FEB3869E-3AB2-41C7-A283-82577B694024}" srcOrd="0" destOrd="0" presId="urn:microsoft.com/office/officeart/2008/layout/LinedList"/>
    <dgm:cxn modelId="{13F6EBB4-A18D-47C8-8AFA-73D9869E478B}" type="presOf" srcId="{54F712B4-B17C-4E81-A910-12E2A37176A8}" destId="{0BD64F57-1423-4871-9040-FBA0B650976C}" srcOrd="0" destOrd="0" presId="urn:microsoft.com/office/officeart/2008/layout/LinedList"/>
    <dgm:cxn modelId="{54DF30CD-5567-415D-A2D7-DFB4FC00D03F}" srcId="{54F712B4-B17C-4E81-A910-12E2A37176A8}" destId="{BC006283-3173-4FB7-A89D-873AB0161DD0}" srcOrd="1" destOrd="0" parTransId="{7A596D9E-3D47-48F3-8E18-D12E26A1069D}" sibTransId="{73A7A5C4-A07F-4706-9764-CE521E5AC7E8}"/>
    <dgm:cxn modelId="{388C80D0-6D57-41D8-93B9-1029E3E7D1D1}" srcId="{54F712B4-B17C-4E81-A910-12E2A37176A8}" destId="{E3D40EDF-526C-49A0-8C3E-2F3A2DD3B723}" srcOrd="5" destOrd="0" parTransId="{234162CD-43D4-453E-A031-97442314DBCD}" sibTransId="{06973E9F-9CE0-4379-B13F-EF7CF51DC583}"/>
    <dgm:cxn modelId="{7CE55AD5-FD72-48A9-A5D8-42C8407116D6}" type="presOf" srcId="{BBF5D679-1499-486F-84B6-21C37FCFA792}" destId="{82A5B358-6DDE-4A1A-A17A-309D253FFE48}" srcOrd="0" destOrd="0" presId="urn:microsoft.com/office/officeart/2008/layout/LinedList"/>
    <dgm:cxn modelId="{ED28C7E6-C540-4B6D-969F-F47BFD9D8BDF}" srcId="{D293B2E8-D96E-41CC-B4E3-640FC7B2F30F}" destId="{C0B88996-CC0B-4A67-82E5-23C666469691}" srcOrd="0" destOrd="0" parTransId="{8C709B56-57EA-4E5F-8DE7-9F8858CD8A94}" sibTransId="{F3919176-C62D-43AC-AAEE-55C1AB1B46FA}"/>
    <dgm:cxn modelId="{B8EB7CF7-A71E-459F-ACD9-377A6D8F8266}" type="presOf" srcId="{40AE02D7-7F04-4D04-956C-5A845AE1B22A}" destId="{100D65CB-D741-41C4-9C9A-CBEA6430FA9F}" srcOrd="0" destOrd="0" presId="urn:microsoft.com/office/officeart/2008/layout/LinedList"/>
    <dgm:cxn modelId="{3BB397FB-838A-4CE3-90F3-86BD9C86D41F}" type="presParOf" srcId="{4B235584-2532-4A11-A1F1-EC5A4CCDB11D}" destId="{466B051D-5C2E-4C69-A30B-7C104C4D3D56}" srcOrd="0" destOrd="0" presId="urn:microsoft.com/office/officeart/2008/layout/LinedList"/>
    <dgm:cxn modelId="{264D77C9-9607-4FCA-A467-6934E3245BF0}" type="presParOf" srcId="{4B235584-2532-4A11-A1F1-EC5A4CCDB11D}" destId="{E456D17F-58BF-4146-A7BD-2404517AE54C}" srcOrd="1" destOrd="0" presId="urn:microsoft.com/office/officeart/2008/layout/LinedList"/>
    <dgm:cxn modelId="{00B3F677-7C8C-411F-9B10-EE7D34C8ACE4}" type="presParOf" srcId="{E456D17F-58BF-4146-A7BD-2404517AE54C}" destId="{0BD64F57-1423-4871-9040-FBA0B650976C}" srcOrd="0" destOrd="0" presId="urn:microsoft.com/office/officeart/2008/layout/LinedList"/>
    <dgm:cxn modelId="{66EA6DB9-3D27-4969-A4DD-C709A52BF836}" type="presParOf" srcId="{E456D17F-58BF-4146-A7BD-2404517AE54C}" destId="{3907BA31-B391-404F-9256-DDCCD0693843}" srcOrd="1" destOrd="0" presId="urn:microsoft.com/office/officeart/2008/layout/LinedList"/>
    <dgm:cxn modelId="{15790CAF-418B-4FCC-AD78-EF9D21DF7113}" type="presParOf" srcId="{3907BA31-B391-404F-9256-DDCCD0693843}" destId="{60700587-07A9-462E-9838-2C0A9A4B6F4B}" srcOrd="0" destOrd="0" presId="urn:microsoft.com/office/officeart/2008/layout/LinedList"/>
    <dgm:cxn modelId="{AE0ADFBE-C01E-4559-8352-C4F52631FA4C}" type="presParOf" srcId="{3907BA31-B391-404F-9256-DDCCD0693843}" destId="{299F896D-7AC1-445E-88C6-198532EC198B}" srcOrd="1" destOrd="0" presId="urn:microsoft.com/office/officeart/2008/layout/LinedList"/>
    <dgm:cxn modelId="{60B3C5A2-7414-4A83-9B5B-3E1E8742BE3E}" type="presParOf" srcId="{299F896D-7AC1-445E-88C6-198532EC198B}" destId="{4C679A55-567B-4562-981F-D183E2FED06A}" srcOrd="0" destOrd="0" presId="urn:microsoft.com/office/officeart/2008/layout/LinedList"/>
    <dgm:cxn modelId="{4304EF6F-E5C9-4651-93B8-8EF2713738BF}" type="presParOf" srcId="{299F896D-7AC1-445E-88C6-198532EC198B}" destId="{BF04137A-67CD-45C5-8AC6-232FBBA61BE9}" srcOrd="1" destOrd="0" presId="urn:microsoft.com/office/officeart/2008/layout/LinedList"/>
    <dgm:cxn modelId="{6426A884-29A6-49AF-AA1A-219183058B5F}" type="presParOf" srcId="{299F896D-7AC1-445E-88C6-198532EC198B}" destId="{E253E43E-1921-43E1-B3D2-986EBB17434B}" srcOrd="2" destOrd="0" presId="urn:microsoft.com/office/officeart/2008/layout/LinedList"/>
    <dgm:cxn modelId="{804F661E-20A0-454D-9504-96E36FD48B30}" type="presParOf" srcId="{3907BA31-B391-404F-9256-DDCCD0693843}" destId="{BA319BF1-088B-4AA5-B9E4-D31067BC3127}" srcOrd="2" destOrd="0" presId="urn:microsoft.com/office/officeart/2008/layout/LinedList"/>
    <dgm:cxn modelId="{A2A08D68-BEDE-47DA-8227-1B02070D8C5C}" type="presParOf" srcId="{3907BA31-B391-404F-9256-DDCCD0693843}" destId="{31D32AA9-7485-461C-AD39-CBFFC6743AD3}" srcOrd="3" destOrd="0" presId="urn:microsoft.com/office/officeart/2008/layout/LinedList"/>
    <dgm:cxn modelId="{FD7438B6-76B1-4101-A6DE-1D77A536421E}" type="presParOf" srcId="{3907BA31-B391-404F-9256-DDCCD0693843}" destId="{C5C135AC-60FA-4C58-B759-72E85028A31F}" srcOrd="4" destOrd="0" presId="urn:microsoft.com/office/officeart/2008/layout/LinedList"/>
    <dgm:cxn modelId="{AE9C6401-0241-45D9-B96D-2C7BD0CBF42E}" type="presParOf" srcId="{C5C135AC-60FA-4C58-B759-72E85028A31F}" destId="{B67FA833-735E-4948-BDF7-CC7858710CA3}" srcOrd="0" destOrd="0" presId="urn:microsoft.com/office/officeart/2008/layout/LinedList"/>
    <dgm:cxn modelId="{A09623E9-36EE-4AE3-AAA5-ACB7FF48494B}" type="presParOf" srcId="{C5C135AC-60FA-4C58-B759-72E85028A31F}" destId="{DFE14D0A-8FC2-43EE-BBF7-A733AC2B9B3D}" srcOrd="1" destOrd="0" presId="urn:microsoft.com/office/officeart/2008/layout/LinedList"/>
    <dgm:cxn modelId="{FA4170DD-15A8-4982-B2DE-8483708B8A9B}" type="presParOf" srcId="{C5C135AC-60FA-4C58-B759-72E85028A31F}" destId="{A45EB5C3-1840-48FF-ADFF-929381756E4F}" srcOrd="2" destOrd="0" presId="urn:microsoft.com/office/officeart/2008/layout/LinedList"/>
    <dgm:cxn modelId="{B5BD1E86-AD44-4022-B652-F8AF7CA528F7}" type="presParOf" srcId="{3907BA31-B391-404F-9256-DDCCD0693843}" destId="{F5B6AC44-F2F7-4412-82AB-5C70D16BD726}" srcOrd="5" destOrd="0" presId="urn:microsoft.com/office/officeart/2008/layout/LinedList"/>
    <dgm:cxn modelId="{5D177BD8-CE0E-4D38-BE77-F74938045F66}" type="presParOf" srcId="{3907BA31-B391-404F-9256-DDCCD0693843}" destId="{C6DCFC3F-EE8A-443B-8FA8-1349D1539787}" srcOrd="6" destOrd="0" presId="urn:microsoft.com/office/officeart/2008/layout/LinedList"/>
    <dgm:cxn modelId="{0C016D08-3E23-4774-AD8E-3E27F25C8696}" type="presParOf" srcId="{3907BA31-B391-404F-9256-DDCCD0693843}" destId="{170A3801-F51A-4351-A605-D69786280123}" srcOrd="7" destOrd="0" presId="urn:microsoft.com/office/officeart/2008/layout/LinedList"/>
    <dgm:cxn modelId="{1A8DE6AA-9D01-4818-A85D-26BEF3050BCD}" type="presParOf" srcId="{170A3801-F51A-4351-A605-D69786280123}" destId="{D5AC1671-66D8-4261-89E8-1360F2C5A693}" srcOrd="0" destOrd="0" presId="urn:microsoft.com/office/officeart/2008/layout/LinedList"/>
    <dgm:cxn modelId="{5D9BF228-C79B-4017-80F2-654AEE27CBCA}" type="presParOf" srcId="{170A3801-F51A-4351-A605-D69786280123}" destId="{802E93D4-D170-40A6-BB62-B037E6C2CEDC}" srcOrd="1" destOrd="0" presId="urn:microsoft.com/office/officeart/2008/layout/LinedList"/>
    <dgm:cxn modelId="{EABE2237-B34F-4ABA-8A1B-FFE9EE5C8606}" type="presParOf" srcId="{170A3801-F51A-4351-A605-D69786280123}" destId="{DEAD6939-2DFC-49C0-A0DC-3A31A0DFD302}" srcOrd="2" destOrd="0" presId="urn:microsoft.com/office/officeart/2008/layout/LinedList"/>
    <dgm:cxn modelId="{0259294D-5D1C-434C-B75A-FDE858F51025}" type="presParOf" srcId="{3907BA31-B391-404F-9256-DDCCD0693843}" destId="{F7586A1C-2BE7-4388-A3F3-F92390174965}" srcOrd="8" destOrd="0" presId="urn:microsoft.com/office/officeart/2008/layout/LinedList"/>
    <dgm:cxn modelId="{2347E52A-FC32-4320-9DBC-C8C97F69F765}" type="presParOf" srcId="{3907BA31-B391-404F-9256-DDCCD0693843}" destId="{89E09D8F-F649-4D0D-A21E-453184A30A2D}" srcOrd="9" destOrd="0" presId="urn:microsoft.com/office/officeart/2008/layout/LinedList"/>
    <dgm:cxn modelId="{331111A9-207C-4F27-BCB0-F17733C618D1}" type="presParOf" srcId="{3907BA31-B391-404F-9256-DDCCD0693843}" destId="{6CFF0558-D562-4DB0-A560-245965BB0594}" srcOrd="10" destOrd="0" presId="urn:microsoft.com/office/officeart/2008/layout/LinedList"/>
    <dgm:cxn modelId="{9021AFF7-52B7-4234-BFCB-DC80FDDC6D76}" type="presParOf" srcId="{6CFF0558-D562-4DB0-A560-245965BB0594}" destId="{0B0C784A-9BD7-432A-9773-C61550E98695}" srcOrd="0" destOrd="0" presId="urn:microsoft.com/office/officeart/2008/layout/LinedList"/>
    <dgm:cxn modelId="{1F0960C0-6F03-4D70-B5AE-F1B84CFCF1CC}" type="presParOf" srcId="{6CFF0558-D562-4DB0-A560-245965BB0594}" destId="{82A5B358-6DDE-4A1A-A17A-309D253FFE48}" srcOrd="1" destOrd="0" presId="urn:microsoft.com/office/officeart/2008/layout/LinedList"/>
    <dgm:cxn modelId="{C84C8CD0-8558-4286-8C57-38A64510C484}" type="presParOf" srcId="{6CFF0558-D562-4DB0-A560-245965BB0594}" destId="{D89F3BD6-0BF9-4109-8C1F-CABCBF3A0BBD}" srcOrd="2" destOrd="0" presId="urn:microsoft.com/office/officeart/2008/layout/LinedList"/>
    <dgm:cxn modelId="{1CAFE5CA-3B66-4018-B5D7-E9EB7CB8292A}" type="presParOf" srcId="{3907BA31-B391-404F-9256-DDCCD0693843}" destId="{75CAB4F0-A2F2-4AD6-A6AA-B2BFF58309AA}" srcOrd="11" destOrd="0" presId="urn:microsoft.com/office/officeart/2008/layout/LinedList"/>
    <dgm:cxn modelId="{FFA933AD-51B4-4975-A736-47393DB2B38B}" type="presParOf" srcId="{3907BA31-B391-404F-9256-DDCCD0693843}" destId="{58006315-4D77-43E7-8CEB-B1B282DADD1B}" srcOrd="12" destOrd="0" presId="urn:microsoft.com/office/officeart/2008/layout/LinedList"/>
    <dgm:cxn modelId="{017873E2-0EDC-4241-B3F0-89282018BA38}" type="presParOf" srcId="{3907BA31-B391-404F-9256-DDCCD0693843}" destId="{7E6BA3CA-DDBE-4495-AFEF-DE50AEEE87EA}" srcOrd="13" destOrd="0" presId="urn:microsoft.com/office/officeart/2008/layout/LinedList"/>
    <dgm:cxn modelId="{C0B6723D-4DA8-410C-90BC-65406010B0D3}" type="presParOf" srcId="{7E6BA3CA-DDBE-4495-AFEF-DE50AEEE87EA}" destId="{96685FE2-20D0-459F-8F90-2A4D2E55ECE7}" srcOrd="0" destOrd="0" presId="urn:microsoft.com/office/officeart/2008/layout/LinedList"/>
    <dgm:cxn modelId="{099FA5BA-74A5-451E-A277-27BB9EDD244C}" type="presParOf" srcId="{7E6BA3CA-DDBE-4495-AFEF-DE50AEEE87EA}" destId="{B57A376B-EEAD-40A0-89E7-E75A0AF106C6}" srcOrd="1" destOrd="0" presId="urn:microsoft.com/office/officeart/2008/layout/LinedList"/>
    <dgm:cxn modelId="{3386E155-FD67-4EDC-BFD6-BCCECE099801}" type="presParOf" srcId="{7E6BA3CA-DDBE-4495-AFEF-DE50AEEE87EA}" destId="{142D8C75-268B-42AD-8793-D50D0E449656}" srcOrd="2" destOrd="0" presId="urn:microsoft.com/office/officeart/2008/layout/LinedList"/>
    <dgm:cxn modelId="{20EB8AB8-8C64-4A80-9E73-8A3BD8841545}" type="presParOf" srcId="{3907BA31-B391-404F-9256-DDCCD0693843}" destId="{2C9F078F-6870-4ED9-A0F4-3EC120A4639B}" srcOrd="14" destOrd="0" presId="urn:microsoft.com/office/officeart/2008/layout/LinedList"/>
    <dgm:cxn modelId="{2F8896F3-CA89-4F74-83EE-B19701848BC5}" type="presParOf" srcId="{3907BA31-B391-404F-9256-DDCCD0693843}" destId="{2F3B05B2-B237-41F0-8C7B-3ED46D978317}" srcOrd="15" destOrd="0" presId="urn:microsoft.com/office/officeart/2008/layout/LinedList"/>
    <dgm:cxn modelId="{6B61976D-A32E-4006-B462-3F2049E92701}" type="presParOf" srcId="{3907BA31-B391-404F-9256-DDCCD0693843}" destId="{E805EB44-ACC6-42FB-87B2-7F7ECE7019E1}" srcOrd="16" destOrd="0" presId="urn:microsoft.com/office/officeart/2008/layout/LinedList"/>
    <dgm:cxn modelId="{FDD7C592-E55C-4DFA-95EA-44F77CA60AC2}" type="presParOf" srcId="{E805EB44-ACC6-42FB-87B2-7F7ECE7019E1}" destId="{C87E0A93-07F3-43E0-AB73-8FA6C01DFECC}" srcOrd="0" destOrd="0" presId="urn:microsoft.com/office/officeart/2008/layout/LinedList"/>
    <dgm:cxn modelId="{836E9221-138C-44A8-BC78-2FCBCC79EED3}" type="presParOf" srcId="{E805EB44-ACC6-42FB-87B2-7F7ECE7019E1}" destId="{E2B8C6FA-5D4C-4860-8CF2-A0EDA84F23B8}" srcOrd="1" destOrd="0" presId="urn:microsoft.com/office/officeart/2008/layout/LinedList"/>
    <dgm:cxn modelId="{47BC47F0-F2A5-42BC-B9A2-039175FCA7CD}" type="presParOf" srcId="{E805EB44-ACC6-42FB-87B2-7F7ECE7019E1}" destId="{786953DC-9128-4850-9570-17787396B21D}" srcOrd="2" destOrd="0" presId="urn:microsoft.com/office/officeart/2008/layout/LinedList"/>
    <dgm:cxn modelId="{BF20015D-803A-4845-A2D7-D547CA5C0657}" type="presParOf" srcId="{3907BA31-B391-404F-9256-DDCCD0693843}" destId="{0AA6C2F6-9559-49BE-AFC1-A91E118B8B0A}" srcOrd="17" destOrd="0" presId="urn:microsoft.com/office/officeart/2008/layout/LinedList"/>
    <dgm:cxn modelId="{33DAAB49-38ED-4DBB-86E8-0872D8D4A5FD}" type="presParOf" srcId="{3907BA31-B391-404F-9256-DDCCD0693843}" destId="{AB210219-0400-4575-B99F-BABC7E5DD1A5}" srcOrd="18" destOrd="0" presId="urn:microsoft.com/office/officeart/2008/layout/LinedList"/>
    <dgm:cxn modelId="{3C057352-E3FA-460C-BC59-4781C4BB1AF9}" type="presParOf" srcId="{4B235584-2532-4A11-A1F1-EC5A4CCDB11D}" destId="{337F8662-BCAA-45D0-B470-A074F3CB100E}" srcOrd="2" destOrd="0" presId="urn:microsoft.com/office/officeart/2008/layout/LinedList"/>
    <dgm:cxn modelId="{3F6D878C-1708-4708-87F9-BF556EC534BB}" type="presParOf" srcId="{4B235584-2532-4A11-A1F1-EC5A4CCDB11D}" destId="{C62ABE96-F99B-47CB-8D75-69F3A4AAF0E5}" srcOrd="3" destOrd="0" presId="urn:microsoft.com/office/officeart/2008/layout/LinedList"/>
    <dgm:cxn modelId="{52D3B9B1-E7EA-4DC0-B46F-9293AC3386E0}" type="presParOf" srcId="{C62ABE96-F99B-47CB-8D75-69F3A4AAF0E5}" destId="{8EA0C3A6-013F-44A0-886B-0636D8B0482A}" srcOrd="0" destOrd="0" presId="urn:microsoft.com/office/officeart/2008/layout/LinedList"/>
    <dgm:cxn modelId="{821782F5-066A-4F39-B8F4-426F9733F941}" type="presParOf" srcId="{C62ABE96-F99B-47CB-8D75-69F3A4AAF0E5}" destId="{925F3628-4A91-499D-B828-363EC39C9664}" srcOrd="1" destOrd="0" presId="urn:microsoft.com/office/officeart/2008/layout/LinedList"/>
    <dgm:cxn modelId="{FA081ADC-4967-4A3E-A267-3B0769BB0E48}" type="presParOf" srcId="{925F3628-4A91-499D-B828-363EC39C9664}" destId="{FCD0E1CE-BC0D-4479-80AC-28A09A746291}" srcOrd="0" destOrd="0" presId="urn:microsoft.com/office/officeart/2008/layout/LinedList"/>
    <dgm:cxn modelId="{BFDC5E12-DDD5-4D67-B642-0CC62F723769}" type="presParOf" srcId="{925F3628-4A91-499D-B828-363EC39C9664}" destId="{954E171C-D141-4792-88D6-F91D1342CC23}" srcOrd="1" destOrd="0" presId="urn:microsoft.com/office/officeart/2008/layout/LinedList"/>
    <dgm:cxn modelId="{F5FDE2C2-CB7C-4C80-86EF-CD92477A1C8F}" type="presParOf" srcId="{954E171C-D141-4792-88D6-F91D1342CC23}" destId="{171A5034-F856-46F7-8E7E-230DAAF92B30}" srcOrd="0" destOrd="0" presId="urn:microsoft.com/office/officeart/2008/layout/LinedList"/>
    <dgm:cxn modelId="{22356F9E-12C7-446F-8DA4-222DB3026FD4}" type="presParOf" srcId="{954E171C-D141-4792-88D6-F91D1342CC23}" destId="{FEB3869E-3AB2-41C7-A283-82577B694024}" srcOrd="1" destOrd="0" presId="urn:microsoft.com/office/officeart/2008/layout/LinedList"/>
    <dgm:cxn modelId="{D0BCF2DB-158D-4960-8383-08B75306F9A1}" type="presParOf" srcId="{954E171C-D141-4792-88D6-F91D1342CC23}" destId="{5D9044E9-4FBD-44AD-B680-2CC11DFF32EC}" srcOrd="2" destOrd="0" presId="urn:microsoft.com/office/officeart/2008/layout/LinedList"/>
    <dgm:cxn modelId="{DD26C0BF-F650-4657-84C9-FDE0F622A894}" type="presParOf" srcId="{925F3628-4A91-499D-B828-363EC39C9664}" destId="{9A2F43A5-DD78-4A74-B492-75374D2F998F}" srcOrd="2" destOrd="0" presId="urn:microsoft.com/office/officeart/2008/layout/LinedList"/>
    <dgm:cxn modelId="{7F0C63C3-9EFB-4543-BF74-9DA558122CA9}" type="presParOf" srcId="{925F3628-4A91-499D-B828-363EC39C9664}" destId="{F92C7D91-9F21-4E9C-90BE-CCC9DB429B9C}" srcOrd="3" destOrd="0" presId="urn:microsoft.com/office/officeart/2008/layout/LinedList"/>
    <dgm:cxn modelId="{F03A90E3-FB9E-4BD5-8E5E-4086C2EC2475}" type="presParOf" srcId="{925F3628-4A91-499D-B828-363EC39C9664}" destId="{E2F68ACA-CBA0-47DE-8872-FAA86F0E6B98}" srcOrd="4" destOrd="0" presId="urn:microsoft.com/office/officeart/2008/layout/LinedList"/>
    <dgm:cxn modelId="{A139D6F0-27A4-4DFF-9D22-F4629EE73D41}" type="presParOf" srcId="{E2F68ACA-CBA0-47DE-8872-FAA86F0E6B98}" destId="{888C6C27-50DD-400C-BB6E-56C610B9DA38}" srcOrd="0" destOrd="0" presId="urn:microsoft.com/office/officeart/2008/layout/LinedList"/>
    <dgm:cxn modelId="{269AC53D-12AB-4DE1-9491-82BDA73135FB}" type="presParOf" srcId="{E2F68ACA-CBA0-47DE-8872-FAA86F0E6B98}" destId="{52A66F0F-B002-45F7-905C-47CE1DCEE9F3}" srcOrd="1" destOrd="0" presId="urn:microsoft.com/office/officeart/2008/layout/LinedList"/>
    <dgm:cxn modelId="{9AFEEE2B-54A5-4CD0-BAE2-8A50E16190FA}" type="presParOf" srcId="{E2F68ACA-CBA0-47DE-8872-FAA86F0E6B98}" destId="{E6866DF5-81A0-4D12-AAE1-245C5D7431C4}" srcOrd="2" destOrd="0" presId="urn:microsoft.com/office/officeart/2008/layout/LinedList"/>
    <dgm:cxn modelId="{7E35BCFF-C3E6-41DF-8924-52C0D973C601}" type="presParOf" srcId="{925F3628-4A91-499D-B828-363EC39C9664}" destId="{24AF89D1-A688-4D28-BBB3-D4478272AA5B}" srcOrd="5" destOrd="0" presId="urn:microsoft.com/office/officeart/2008/layout/LinedList"/>
    <dgm:cxn modelId="{DF95BCCE-3A6B-496D-A2CA-9C569955674E}" type="presParOf" srcId="{925F3628-4A91-499D-B828-363EC39C9664}" destId="{FE77818E-A907-4909-8A6A-94D5D99DA17E}" srcOrd="6" destOrd="0" presId="urn:microsoft.com/office/officeart/2008/layout/LinedList"/>
    <dgm:cxn modelId="{FD525693-30AC-4F85-B694-FF1CD38C30EF}" type="presParOf" srcId="{925F3628-4A91-499D-B828-363EC39C9664}" destId="{6B6927C1-CD4B-4DFA-9BAD-0743F3403CDF}" srcOrd="7" destOrd="0" presId="urn:microsoft.com/office/officeart/2008/layout/LinedList"/>
    <dgm:cxn modelId="{799DC878-E667-4BFB-8297-0E7ECF1033A9}" type="presParOf" srcId="{6B6927C1-CD4B-4DFA-9BAD-0743F3403CDF}" destId="{60104030-9F65-4681-B947-32A044C7F194}" srcOrd="0" destOrd="0" presId="urn:microsoft.com/office/officeart/2008/layout/LinedList"/>
    <dgm:cxn modelId="{485D334C-DADF-4C89-8DCB-22DAC1D897B1}" type="presParOf" srcId="{6B6927C1-CD4B-4DFA-9BAD-0743F3403CDF}" destId="{100D65CB-D741-41C4-9C9A-CBEA6430FA9F}" srcOrd="1" destOrd="0" presId="urn:microsoft.com/office/officeart/2008/layout/LinedList"/>
    <dgm:cxn modelId="{01DF93D3-DAC7-4121-A05C-6B897D995B23}" type="presParOf" srcId="{6B6927C1-CD4B-4DFA-9BAD-0743F3403CDF}" destId="{2B8F14CE-9E60-4D83-80CF-C08A4A0D8F3B}" srcOrd="2" destOrd="0" presId="urn:microsoft.com/office/officeart/2008/layout/LinedList"/>
    <dgm:cxn modelId="{16A7A4FF-7011-46C7-A520-CEA44E6F7F8E}" type="presParOf" srcId="{925F3628-4A91-499D-B828-363EC39C9664}" destId="{339956A0-C0E2-4F14-A47D-84A3939D2EA3}" srcOrd="8" destOrd="0" presId="urn:microsoft.com/office/officeart/2008/layout/LinedList"/>
    <dgm:cxn modelId="{66A0A71A-DCC5-493E-9049-859FEDB1CA2D}" type="presParOf" srcId="{925F3628-4A91-499D-B828-363EC39C9664}" destId="{306795ED-AF6A-4E71-9181-423CB2106B1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699B3-BE31-4493-AC1E-15C62A71BFD1}">
      <dsp:nvSpPr>
        <dsp:cNvPr id="0" name=""/>
        <dsp:cNvSpPr/>
      </dsp:nvSpPr>
      <dsp:spPr>
        <a:xfrm>
          <a:off x="282221" y="141040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F4A9E-4279-4863-93A2-F1040693FF02}">
      <dsp:nvSpPr>
        <dsp:cNvPr id="0" name=""/>
        <dsp:cNvSpPr/>
      </dsp:nvSpPr>
      <dsp:spPr>
        <a:xfrm>
          <a:off x="570337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534BF-BE8E-434B-8404-729E987485ED}">
      <dsp:nvSpPr>
        <dsp:cNvPr id="0" name=""/>
        <dsp:cNvSpPr/>
      </dsp:nvSpPr>
      <dsp:spPr>
        <a:xfrm>
          <a:off x="1948202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1" kern="1200" dirty="0"/>
            <a:t>Nabycie umiejętności z zakresu przygotowywania zintegrowanego systemu zarządzania przedsiębiorstwem przy pomocy poznanych narzędzi</a:t>
          </a:r>
          <a:endParaRPr lang="en-US" sz="1700" kern="1200" dirty="0"/>
        </a:p>
      </dsp:txBody>
      <dsp:txXfrm>
        <a:off x="1948202" y="1410409"/>
        <a:ext cx="3233964" cy="1371985"/>
      </dsp:txXfrm>
    </dsp:sp>
    <dsp:sp modelId="{D36DCFBB-FAD9-4155-BDB8-5B9A72A68129}">
      <dsp:nvSpPr>
        <dsp:cNvPr id="0" name=""/>
        <dsp:cNvSpPr/>
      </dsp:nvSpPr>
      <dsp:spPr>
        <a:xfrm>
          <a:off x="5745661" y="141040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67DA7-5A83-43BA-8554-AED4FCF75DAA}">
      <dsp:nvSpPr>
        <dsp:cNvPr id="0" name=""/>
        <dsp:cNvSpPr/>
      </dsp:nvSpPr>
      <dsp:spPr>
        <a:xfrm>
          <a:off x="6033778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29C94-2CB8-4EA2-B4C6-CA8E45484334}">
      <dsp:nvSpPr>
        <dsp:cNvPr id="0" name=""/>
        <dsp:cNvSpPr/>
      </dsp:nvSpPr>
      <dsp:spPr>
        <a:xfrm>
          <a:off x="7411643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Cel pośredni: Nabycie umiejętności z zakresu pracy zespołowej oraz z zarządzania czasem i zasobami ludzkimi</a:t>
          </a:r>
          <a:endParaRPr lang="en-US" sz="1700" kern="1200" dirty="0"/>
        </a:p>
      </dsp:txBody>
      <dsp:txXfrm>
        <a:off x="7411643" y="1410409"/>
        <a:ext cx="3233964" cy="13719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3F7EE-63B2-4EC5-9087-7F3B761D5FED}">
      <dsp:nvSpPr>
        <dsp:cNvPr id="0" name=""/>
        <dsp:cNvSpPr/>
      </dsp:nvSpPr>
      <dsp:spPr>
        <a:xfrm>
          <a:off x="0" y="2047"/>
          <a:ext cx="109278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0369C-38BC-4F98-8DAC-55606237EC46}">
      <dsp:nvSpPr>
        <dsp:cNvPr id="0" name=""/>
        <dsp:cNvSpPr/>
      </dsp:nvSpPr>
      <dsp:spPr>
        <a:xfrm>
          <a:off x="0" y="2047"/>
          <a:ext cx="10927829" cy="349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>
              <a:ea typeface="+mn-lt"/>
              <a:cs typeface="+mn-lt"/>
            </a:rPr>
            <a:t>Przyjmowanie i obsługa zamówień (określenie czy sprzedajemy gotowy produkt, czy podejmujemy się wykonania zamówienia klienta)</a:t>
          </a:r>
          <a:endParaRPr lang="pl-PL" sz="1500" kern="1200" dirty="0">
            <a:cs typeface="Calibri" panose="020F0502020204030204"/>
          </a:endParaRPr>
        </a:p>
      </dsp:txBody>
      <dsp:txXfrm>
        <a:off x="0" y="2047"/>
        <a:ext cx="10927829" cy="349059"/>
      </dsp:txXfrm>
    </dsp:sp>
    <dsp:sp modelId="{6A641338-51B5-41A9-9F2B-D4A65B4B34C3}">
      <dsp:nvSpPr>
        <dsp:cNvPr id="0" name=""/>
        <dsp:cNvSpPr/>
      </dsp:nvSpPr>
      <dsp:spPr>
        <a:xfrm>
          <a:off x="0" y="351106"/>
          <a:ext cx="109278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FBE9D-00DC-46B7-856A-A03EB0F915F6}">
      <dsp:nvSpPr>
        <dsp:cNvPr id="0" name=""/>
        <dsp:cNvSpPr/>
      </dsp:nvSpPr>
      <dsp:spPr>
        <a:xfrm>
          <a:off x="0" y="351106"/>
          <a:ext cx="10927829" cy="349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>
              <a:ea typeface="+mn-lt"/>
              <a:cs typeface="+mn-lt"/>
            </a:rPr>
            <a:t>Tworzenie ofert handlowych – oferty indywidualne (tworzona na podstawie działu produkcji)</a:t>
          </a:r>
          <a:endParaRPr lang="pl-PL" sz="1500" kern="1200" dirty="0">
            <a:ea typeface="+mn-lt"/>
            <a:cs typeface="+mn-lt"/>
          </a:endParaRPr>
        </a:p>
      </dsp:txBody>
      <dsp:txXfrm>
        <a:off x="0" y="351106"/>
        <a:ext cx="10927829" cy="349059"/>
      </dsp:txXfrm>
    </dsp:sp>
    <dsp:sp modelId="{7C39EE8B-083B-4551-984B-EA481E72086D}">
      <dsp:nvSpPr>
        <dsp:cNvPr id="0" name=""/>
        <dsp:cNvSpPr/>
      </dsp:nvSpPr>
      <dsp:spPr>
        <a:xfrm>
          <a:off x="0" y="700165"/>
          <a:ext cx="1092782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B88BB-3859-4399-8E09-40129A2AAA3A}">
      <dsp:nvSpPr>
        <dsp:cNvPr id="0" name=""/>
        <dsp:cNvSpPr/>
      </dsp:nvSpPr>
      <dsp:spPr>
        <a:xfrm>
          <a:off x="0" y="700165"/>
          <a:ext cx="10927829" cy="349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>
              <a:ea typeface="+mn-lt"/>
              <a:cs typeface="+mn-lt"/>
            </a:rPr>
            <a:t>Obsługa klienta – przechowywanie danych klientów </a:t>
          </a:r>
          <a:endParaRPr lang="pl-PL" sz="1500" kern="1200" dirty="0">
            <a:ea typeface="+mn-lt"/>
            <a:cs typeface="+mn-lt"/>
          </a:endParaRPr>
        </a:p>
      </dsp:txBody>
      <dsp:txXfrm>
        <a:off x="0" y="700165"/>
        <a:ext cx="10927829" cy="349059"/>
      </dsp:txXfrm>
    </dsp:sp>
    <dsp:sp modelId="{80F7AB9C-9906-47DE-8C4E-4C48D69867D7}">
      <dsp:nvSpPr>
        <dsp:cNvPr id="0" name=""/>
        <dsp:cNvSpPr/>
      </dsp:nvSpPr>
      <dsp:spPr>
        <a:xfrm>
          <a:off x="0" y="1049224"/>
          <a:ext cx="1092782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1AEE6-5C0F-402D-B56A-50FB995B9375}">
      <dsp:nvSpPr>
        <dsp:cNvPr id="0" name=""/>
        <dsp:cNvSpPr/>
      </dsp:nvSpPr>
      <dsp:spPr>
        <a:xfrm>
          <a:off x="0" y="1049224"/>
          <a:ext cx="10927829" cy="349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>
              <a:ea typeface="+mn-lt"/>
              <a:cs typeface="+mn-lt"/>
            </a:rPr>
            <a:t>Zarządzanie fakturami </a:t>
          </a:r>
          <a:endParaRPr lang="pl-PL" sz="1500" kern="1200" dirty="0">
            <a:ea typeface="Calibri"/>
            <a:cs typeface="Calibri" panose="020F0502020204030204"/>
          </a:endParaRPr>
        </a:p>
      </dsp:txBody>
      <dsp:txXfrm>
        <a:off x="0" y="1049224"/>
        <a:ext cx="10927829" cy="349059"/>
      </dsp:txXfrm>
    </dsp:sp>
    <dsp:sp modelId="{41348730-1321-4EFA-8A2D-605CF8F26EBC}">
      <dsp:nvSpPr>
        <dsp:cNvPr id="0" name=""/>
        <dsp:cNvSpPr/>
      </dsp:nvSpPr>
      <dsp:spPr>
        <a:xfrm>
          <a:off x="0" y="1398284"/>
          <a:ext cx="1092782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10DBE-D54D-49A7-8108-6062D6EA7446}">
      <dsp:nvSpPr>
        <dsp:cNvPr id="0" name=""/>
        <dsp:cNvSpPr/>
      </dsp:nvSpPr>
      <dsp:spPr>
        <a:xfrm>
          <a:off x="0" y="1398284"/>
          <a:ext cx="10927829" cy="349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>
              <a:ea typeface="+mn-lt"/>
              <a:cs typeface="+mn-lt"/>
            </a:rPr>
            <a:t>Zarządzanie przychodami oraz wydatkami</a:t>
          </a:r>
          <a:endParaRPr lang="pl-PL" sz="1500" kern="1200" dirty="0">
            <a:cs typeface="Calibri"/>
          </a:endParaRPr>
        </a:p>
      </dsp:txBody>
      <dsp:txXfrm>
        <a:off x="0" y="1398284"/>
        <a:ext cx="10927829" cy="349059"/>
      </dsp:txXfrm>
    </dsp:sp>
    <dsp:sp modelId="{D0E878D9-D98D-40B2-9A97-C056AA8F0147}">
      <dsp:nvSpPr>
        <dsp:cNvPr id="0" name=""/>
        <dsp:cNvSpPr/>
      </dsp:nvSpPr>
      <dsp:spPr>
        <a:xfrm>
          <a:off x="0" y="1747343"/>
          <a:ext cx="109278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4419C-DC8F-4ACE-96BB-5CA96072168F}">
      <dsp:nvSpPr>
        <dsp:cNvPr id="0" name=""/>
        <dsp:cNvSpPr/>
      </dsp:nvSpPr>
      <dsp:spPr>
        <a:xfrm>
          <a:off x="0" y="1747343"/>
          <a:ext cx="10927829" cy="349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>
              <a:ea typeface="+mn-lt"/>
              <a:cs typeface="+mn-lt"/>
            </a:rPr>
            <a:t>Kontrola gotowych zamówień z działu produkcji </a:t>
          </a:r>
          <a:endParaRPr lang="pl-PL" sz="1500" kern="1200" dirty="0">
            <a:cs typeface="Calibri"/>
          </a:endParaRPr>
        </a:p>
      </dsp:txBody>
      <dsp:txXfrm>
        <a:off x="0" y="1747343"/>
        <a:ext cx="10927829" cy="349059"/>
      </dsp:txXfrm>
    </dsp:sp>
    <dsp:sp modelId="{14AE67E2-D23A-4F10-A0F0-5FD6CE79D9FE}">
      <dsp:nvSpPr>
        <dsp:cNvPr id="0" name=""/>
        <dsp:cNvSpPr/>
      </dsp:nvSpPr>
      <dsp:spPr>
        <a:xfrm>
          <a:off x="0" y="2096402"/>
          <a:ext cx="109278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DC32F-B005-4FB9-90D1-E42A214C5618}">
      <dsp:nvSpPr>
        <dsp:cNvPr id="0" name=""/>
        <dsp:cNvSpPr/>
      </dsp:nvSpPr>
      <dsp:spPr>
        <a:xfrm>
          <a:off x="0" y="2096402"/>
          <a:ext cx="10927829" cy="349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>
              <a:ea typeface="+mn-lt"/>
              <a:cs typeface="+mn-lt"/>
            </a:rPr>
            <a:t>Raporty w postaci podsumowań dnia/miesiąca/kwartału/roku</a:t>
          </a:r>
          <a:endParaRPr lang="en-US" sz="1500" kern="1200" dirty="0">
            <a:ea typeface="+mn-lt"/>
            <a:cs typeface="+mn-lt"/>
          </a:endParaRPr>
        </a:p>
      </dsp:txBody>
      <dsp:txXfrm>
        <a:off x="0" y="2096402"/>
        <a:ext cx="10927829" cy="349059"/>
      </dsp:txXfrm>
    </dsp:sp>
    <dsp:sp modelId="{C62A4BBA-2255-4D5E-8F93-D4087012D0A2}">
      <dsp:nvSpPr>
        <dsp:cNvPr id="0" name=""/>
        <dsp:cNvSpPr/>
      </dsp:nvSpPr>
      <dsp:spPr>
        <a:xfrm>
          <a:off x="0" y="2445461"/>
          <a:ext cx="1092782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873A4-3EEC-421F-97E9-3C09543C7775}">
      <dsp:nvSpPr>
        <dsp:cNvPr id="0" name=""/>
        <dsp:cNvSpPr/>
      </dsp:nvSpPr>
      <dsp:spPr>
        <a:xfrm>
          <a:off x="0" y="2445461"/>
          <a:ext cx="10927829" cy="349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>
              <a:ea typeface="+mn-lt"/>
              <a:cs typeface="+mn-lt"/>
            </a:rPr>
            <a:t>Ewidencja gotowych produktów w magazynie</a:t>
          </a:r>
          <a:endParaRPr lang="en-US" sz="1500" kern="1200" dirty="0">
            <a:ea typeface="+mn-lt"/>
            <a:cs typeface="+mn-lt"/>
          </a:endParaRPr>
        </a:p>
      </dsp:txBody>
      <dsp:txXfrm>
        <a:off x="0" y="2445461"/>
        <a:ext cx="10927829" cy="349059"/>
      </dsp:txXfrm>
    </dsp:sp>
    <dsp:sp modelId="{5D730999-F8FD-4E62-9898-57F00C624C15}">
      <dsp:nvSpPr>
        <dsp:cNvPr id="0" name=""/>
        <dsp:cNvSpPr/>
      </dsp:nvSpPr>
      <dsp:spPr>
        <a:xfrm>
          <a:off x="0" y="2794520"/>
          <a:ext cx="1092782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0CE18-BE7C-4D92-BCC4-7AD9B7F0A311}">
      <dsp:nvSpPr>
        <dsp:cNvPr id="0" name=""/>
        <dsp:cNvSpPr/>
      </dsp:nvSpPr>
      <dsp:spPr>
        <a:xfrm>
          <a:off x="0" y="2794520"/>
          <a:ext cx="10927829" cy="349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>
              <a:ea typeface="+mn-lt"/>
              <a:cs typeface="+mn-lt"/>
            </a:rPr>
            <a:t>Monitorowanie rozwoju firmy </a:t>
          </a:r>
          <a:endParaRPr lang="en-US" sz="1500" kern="1200" dirty="0">
            <a:ea typeface="+mn-lt"/>
            <a:cs typeface="+mn-lt"/>
          </a:endParaRPr>
        </a:p>
      </dsp:txBody>
      <dsp:txXfrm>
        <a:off x="0" y="2794520"/>
        <a:ext cx="10927829" cy="349059"/>
      </dsp:txXfrm>
    </dsp:sp>
    <dsp:sp modelId="{1ED4A339-CDA0-4CA4-AC8F-2962AE9C456D}">
      <dsp:nvSpPr>
        <dsp:cNvPr id="0" name=""/>
        <dsp:cNvSpPr/>
      </dsp:nvSpPr>
      <dsp:spPr>
        <a:xfrm>
          <a:off x="0" y="3143580"/>
          <a:ext cx="1092782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C2634-11A4-48AD-AB0D-054831ADE015}">
      <dsp:nvSpPr>
        <dsp:cNvPr id="0" name=""/>
        <dsp:cNvSpPr/>
      </dsp:nvSpPr>
      <dsp:spPr>
        <a:xfrm>
          <a:off x="0" y="3143580"/>
          <a:ext cx="10927829" cy="349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>
              <a:ea typeface="+mn-lt"/>
              <a:cs typeface="+mn-lt"/>
            </a:rPr>
            <a:t>Narzędzie do analizy rynku </a:t>
          </a:r>
          <a:endParaRPr lang="pl-PL" sz="1500" kern="1200" dirty="0">
            <a:ea typeface="+mn-lt"/>
            <a:cs typeface="+mn-lt"/>
          </a:endParaRPr>
        </a:p>
      </dsp:txBody>
      <dsp:txXfrm>
        <a:off x="0" y="3143580"/>
        <a:ext cx="10927829" cy="349059"/>
      </dsp:txXfrm>
    </dsp:sp>
    <dsp:sp modelId="{6BC64D71-CAA8-49C5-AD65-72EE0DBC193B}">
      <dsp:nvSpPr>
        <dsp:cNvPr id="0" name=""/>
        <dsp:cNvSpPr/>
      </dsp:nvSpPr>
      <dsp:spPr>
        <a:xfrm>
          <a:off x="0" y="3492639"/>
          <a:ext cx="109278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B8AA3-93C0-41D7-91ED-A8C93E84DA38}">
      <dsp:nvSpPr>
        <dsp:cNvPr id="0" name=""/>
        <dsp:cNvSpPr/>
      </dsp:nvSpPr>
      <dsp:spPr>
        <a:xfrm>
          <a:off x="0" y="3492639"/>
          <a:ext cx="10927829" cy="349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>
              <a:ea typeface="+mn-lt"/>
              <a:cs typeface="+mn-lt"/>
            </a:rPr>
            <a:t>Reklama – analiza kampanii reklamowych</a:t>
          </a:r>
          <a:endParaRPr lang="pl-PL" sz="1500" kern="1200" dirty="0">
            <a:ea typeface="+mn-lt"/>
            <a:cs typeface="+mn-lt"/>
          </a:endParaRPr>
        </a:p>
      </dsp:txBody>
      <dsp:txXfrm>
        <a:off x="0" y="3492639"/>
        <a:ext cx="10927829" cy="349059"/>
      </dsp:txXfrm>
    </dsp:sp>
    <dsp:sp modelId="{907CA349-6FCB-4057-9734-A9F1098BB119}">
      <dsp:nvSpPr>
        <dsp:cNvPr id="0" name=""/>
        <dsp:cNvSpPr/>
      </dsp:nvSpPr>
      <dsp:spPr>
        <a:xfrm>
          <a:off x="0" y="3841698"/>
          <a:ext cx="109278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CCB1D-C54D-4218-AE57-166393D7223C}">
      <dsp:nvSpPr>
        <dsp:cNvPr id="0" name=""/>
        <dsp:cNvSpPr/>
      </dsp:nvSpPr>
      <dsp:spPr>
        <a:xfrm>
          <a:off x="0" y="3841698"/>
          <a:ext cx="10927829" cy="349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>
              <a:ea typeface="+mn-lt"/>
              <a:cs typeface="+mn-lt"/>
            </a:rPr>
            <a:t>Zarządzanie sprzedażą</a:t>
          </a:r>
          <a:endParaRPr lang="pl-PL" sz="1500" kern="1200" dirty="0">
            <a:cs typeface="Calibri" panose="020F0502020204030204"/>
          </a:endParaRPr>
        </a:p>
      </dsp:txBody>
      <dsp:txXfrm>
        <a:off x="0" y="3841698"/>
        <a:ext cx="10927829" cy="3490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19109-97E2-46C3-A400-8004AE8A3CD6}">
      <dsp:nvSpPr>
        <dsp:cNvPr id="0" name=""/>
        <dsp:cNvSpPr/>
      </dsp:nvSpPr>
      <dsp:spPr>
        <a:xfrm>
          <a:off x="0" y="857"/>
          <a:ext cx="109278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8B73B-899C-43E1-B832-29AC0FA5EE74}">
      <dsp:nvSpPr>
        <dsp:cNvPr id="0" name=""/>
        <dsp:cNvSpPr/>
      </dsp:nvSpPr>
      <dsp:spPr>
        <a:xfrm>
          <a:off x="0" y="857"/>
          <a:ext cx="10927829" cy="24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>
              <a:ea typeface="+mn-lt"/>
              <a:cs typeface="+mn-lt"/>
            </a:rPr>
            <a:t>Sporządzanie dokumentacji związanej z umowami</a:t>
          </a:r>
          <a:endParaRPr lang="pl-PL" sz="1100" kern="1200" dirty="0"/>
        </a:p>
      </dsp:txBody>
      <dsp:txXfrm>
        <a:off x="0" y="857"/>
        <a:ext cx="10927829" cy="246348"/>
      </dsp:txXfrm>
    </dsp:sp>
    <dsp:sp modelId="{8274B9C1-D989-41C7-A170-4C6D9CB4F950}">
      <dsp:nvSpPr>
        <dsp:cNvPr id="0" name=""/>
        <dsp:cNvSpPr/>
      </dsp:nvSpPr>
      <dsp:spPr>
        <a:xfrm>
          <a:off x="0" y="247205"/>
          <a:ext cx="109278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4BED2-92C0-4C51-A1A1-ABF201E9C4B5}">
      <dsp:nvSpPr>
        <dsp:cNvPr id="0" name=""/>
        <dsp:cNvSpPr/>
      </dsp:nvSpPr>
      <dsp:spPr>
        <a:xfrm>
          <a:off x="0" y="247205"/>
          <a:ext cx="10927829" cy="24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>
              <a:ea typeface="+mn-lt"/>
              <a:cs typeface="+mn-lt"/>
            </a:rPr>
            <a:t>Sporządzanie dokumentacji związanej z listą płac</a:t>
          </a:r>
        </a:p>
      </dsp:txBody>
      <dsp:txXfrm>
        <a:off x="0" y="247205"/>
        <a:ext cx="10927829" cy="246348"/>
      </dsp:txXfrm>
    </dsp:sp>
    <dsp:sp modelId="{D11F2DFF-AABB-47CA-A7B9-71F4DB274BCC}">
      <dsp:nvSpPr>
        <dsp:cNvPr id="0" name=""/>
        <dsp:cNvSpPr/>
      </dsp:nvSpPr>
      <dsp:spPr>
        <a:xfrm>
          <a:off x="0" y="493554"/>
          <a:ext cx="1092782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A6A68-2035-4C43-A3BE-523C8162855B}">
      <dsp:nvSpPr>
        <dsp:cNvPr id="0" name=""/>
        <dsp:cNvSpPr/>
      </dsp:nvSpPr>
      <dsp:spPr>
        <a:xfrm>
          <a:off x="0" y="493554"/>
          <a:ext cx="10927829" cy="24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>
              <a:ea typeface="+mn-lt"/>
              <a:cs typeface="+mn-lt"/>
            </a:rPr>
            <a:t>Zarządzanie procesami rekrutacyjnymi</a:t>
          </a:r>
        </a:p>
      </dsp:txBody>
      <dsp:txXfrm>
        <a:off x="0" y="493554"/>
        <a:ext cx="10927829" cy="246348"/>
      </dsp:txXfrm>
    </dsp:sp>
    <dsp:sp modelId="{8FDDB13D-6107-4A6D-955D-A22C699306EC}">
      <dsp:nvSpPr>
        <dsp:cNvPr id="0" name=""/>
        <dsp:cNvSpPr/>
      </dsp:nvSpPr>
      <dsp:spPr>
        <a:xfrm>
          <a:off x="0" y="739902"/>
          <a:ext cx="1092782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A190E-2C9D-4869-883D-312F92A0E59A}">
      <dsp:nvSpPr>
        <dsp:cNvPr id="0" name=""/>
        <dsp:cNvSpPr/>
      </dsp:nvSpPr>
      <dsp:spPr>
        <a:xfrm>
          <a:off x="0" y="739902"/>
          <a:ext cx="10927829" cy="24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>
              <a:ea typeface="+mn-lt"/>
              <a:cs typeface="+mn-lt"/>
            </a:rPr>
            <a:t>Zbieranie danych personalnych</a:t>
          </a:r>
        </a:p>
      </dsp:txBody>
      <dsp:txXfrm>
        <a:off x="0" y="739902"/>
        <a:ext cx="10927829" cy="246348"/>
      </dsp:txXfrm>
    </dsp:sp>
    <dsp:sp modelId="{2A3E9762-C3A5-49E6-A295-D64B1E0EF7A4}">
      <dsp:nvSpPr>
        <dsp:cNvPr id="0" name=""/>
        <dsp:cNvSpPr/>
      </dsp:nvSpPr>
      <dsp:spPr>
        <a:xfrm>
          <a:off x="0" y="986250"/>
          <a:ext cx="1092782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79991-A179-4715-A695-8D3271E58175}">
      <dsp:nvSpPr>
        <dsp:cNvPr id="0" name=""/>
        <dsp:cNvSpPr/>
      </dsp:nvSpPr>
      <dsp:spPr>
        <a:xfrm>
          <a:off x="0" y="986250"/>
          <a:ext cx="10927829" cy="24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>
              <a:ea typeface="+mn-lt"/>
              <a:cs typeface="+mn-lt"/>
            </a:rPr>
            <a:t>Ewidencja czasu pracy</a:t>
          </a:r>
          <a:endParaRPr lang="pl-PL" sz="1100" kern="1200" dirty="0">
            <a:cs typeface="Calibri" panose="020F0502020204030204"/>
          </a:endParaRPr>
        </a:p>
      </dsp:txBody>
      <dsp:txXfrm>
        <a:off x="0" y="986250"/>
        <a:ext cx="10927829" cy="246348"/>
      </dsp:txXfrm>
    </dsp:sp>
    <dsp:sp modelId="{BEC2F2CE-831A-4304-AD99-7B31F69980B0}">
      <dsp:nvSpPr>
        <dsp:cNvPr id="0" name=""/>
        <dsp:cNvSpPr/>
      </dsp:nvSpPr>
      <dsp:spPr>
        <a:xfrm>
          <a:off x="0" y="1232599"/>
          <a:ext cx="109278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F0D4F-B0F3-42FC-B194-408C0183A30E}">
      <dsp:nvSpPr>
        <dsp:cNvPr id="0" name=""/>
        <dsp:cNvSpPr/>
      </dsp:nvSpPr>
      <dsp:spPr>
        <a:xfrm>
          <a:off x="0" y="1232599"/>
          <a:ext cx="10927829" cy="24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>
              <a:ea typeface="+mn-lt"/>
              <a:cs typeface="+mn-lt"/>
            </a:rPr>
            <a:t>Kontrola zwolnień lekarskich, urlopów, nadgodzin i delegacji,</a:t>
          </a:r>
          <a:endParaRPr lang="pl-PL" sz="1100" kern="1200" dirty="0">
            <a:cs typeface="Calibri" panose="020F0502020204030204"/>
          </a:endParaRPr>
        </a:p>
      </dsp:txBody>
      <dsp:txXfrm>
        <a:off x="0" y="1232599"/>
        <a:ext cx="10927829" cy="246348"/>
      </dsp:txXfrm>
    </dsp:sp>
    <dsp:sp modelId="{CB18906F-8238-4CAE-A608-B848E71B5D76}">
      <dsp:nvSpPr>
        <dsp:cNvPr id="0" name=""/>
        <dsp:cNvSpPr/>
      </dsp:nvSpPr>
      <dsp:spPr>
        <a:xfrm>
          <a:off x="0" y="1478947"/>
          <a:ext cx="109278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79E7C-B70C-41DF-9A0B-183BBA56282E}">
      <dsp:nvSpPr>
        <dsp:cNvPr id="0" name=""/>
        <dsp:cNvSpPr/>
      </dsp:nvSpPr>
      <dsp:spPr>
        <a:xfrm>
          <a:off x="0" y="1478947"/>
          <a:ext cx="10927829" cy="24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>
              <a:ea typeface="+mn-lt"/>
              <a:cs typeface="+mn-lt"/>
            </a:rPr>
            <a:t>Wydanie skierowania na badania pracownicze,</a:t>
          </a:r>
          <a:endParaRPr lang="pl-PL" sz="1100" kern="1200" dirty="0">
            <a:ea typeface="+mn-lt"/>
            <a:cs typeface="+mn-lt"/>
          </a:endParaRPr>
        </a:p>
      </dsp:txBody>
      <dsp:txXfrm>
        <a:off x="0" y="1478947"/>
        <a:ext cx="10927829" cy="246348"/>
      </dsp:txXfrm>
    </dsp:sp>
    <dsp:sp modelId="{7F836A91-0BD3-4BC1-B5A2-3D50D5C25CEC}">
      <dsp:nvSpPr>
        <dsp:cNvPr id="0" name=""/>
        <dsp:cNvSpPr/>
      </dsp:nvSpPr>
      <dsp:spPr>
        <a:xfrm>
          <a:off x="0" y="1725296"/>
          <a:ext cx="1092782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C3074-AB19-4FB0-86B6-EC4243AC229D}">
      <dsp:nvSpPr>
        <dsp:cNvPr id="0" name=""/>
        <dsp:cNvSpPr/>
      </dsp:nvSpPr>
      <dsp:spPr>
        <a:xfrm>
          <a:off x="0" y="1725296"/>
          <a:ext cx="10927829" cy="24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>
              <a:ea typeface="+mn-lt"/>
              <a:cs typeface="+mn-lt"/>
            </a:rPr>
            <a:t>Organizacja szkoleń z zakresu bezpieczeństwa i higieny pracy,</a:t>
          </a:r>
          <a:endParaRPr lang="pl-PL" sz="1100" kern="1200" dirty="0">
            <a:ea typeface="+mn-lt"/>
            <a:cs typeface="+mn-lt"/>
          </a:endParaRPr>
        </a:p>
      </dsp:txBody>
      <dsp:txXfrm>
        <a:off x="0" y="1725296"/>
        <a:ext cx="10927829" cy="246348"/>
      </dsp:txXfrm>
    </dsp:sp>
    <dsp:sp modelId="{481B0452-C506-4208-BE30-C34896C94C61}">
      <dsp:nvSpPr>
        <dsp:cNvPr id="0" name=""/>
        <dsp:cNvSpPr/>
      </dsp:nvSpPr>
      <dsp:spPr>
        <a:xfrm>
          <a:off x="0" y="1971644"/>
          <a:ext cx="1092782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14BCB-0CBA-465D-AD81-495BF2437594}">
      <dsp:nvSpPr>
        <dsp:cNvPr id="0" name=""/>
        <dsp:cNvSpPr/>
      </dsp:nvSpPr>
      <dsp:spPr>
        <a:xfrm>
          <a:off x="0" y="1971644"/>
          <a:ext cx="10927829" cy="24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>
              <a:ea typeface="+mn-lt"/>
              <a:cs typeface="+mn-lt"/>
            </a:rPr>
            <a:t>Współpraca z instytucjami,</a:t>
          </a:r>
          <a:endParaRPr lang="pl-PL" sz="1100" kern="1200" dirty="0">
            <a:ea typeface="+mn-lt"/>
            <a:cs typeface="+mn-lt"/>
          </a:endParaRPr>
        </a:p>
      </dsp:txBody>
      <dsp:txXfrm>
        <a:off x="0" y="1971644"/>
        <a:ext cx="10927829" cy="246348"/>
      </dsp:txXfrm>
    </dsp:sp>
    <dsp:sp modelId="{117C993B-8095-494F-A85E-88EA0432C699}">
      <dsp:nvSpPr>
        <dsp:cNvPr id="0" name=""/>
        <dsp:cNvSpPr/>
      </dsp:nvSpPr>
      <dsp:spPr>
        <a:xfrm>
          <a:off x="0" y="2217992"/>
          <a:ext cx="1092782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8186C-32EF-4337-8687-75588A805EA3}">
      <dsp:nvSpPr>
        <dsp:cNvPr id="0" name=""/>
        <dsp:cNvSpPr/>
      </dsp:nvSpPr>
      <dsp:spPr>
        <a:xfrm>
          <a:off x="0" y="2217992"/>
          <a:ext cx="10927829" cy="24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>
              <a:ea typeface="+mn-lt"/>
              <a:cs typeface="+mn-lt"/>
            </a:rPr>
            <a:t>Zgłaszanie pracowników i zleceniobiorców do ubezpieczeń</a:t>
          </a:r>
          <a:endParaRPr lang="pl-PL" sz="1100" kern="1200" dirty="0">
            <a:cs typeface="Calibri" panose="020F0502020204030204"/>
          </a:endParaRPr>
        </a:p>
      </dsp:txBody>
      <dsp:txXfrm>
        <a:off x="0" y="2217992"/>
        <a:ext cx="10927829" cy="246348"/>
      </dsp:txXfrm>
    </dsp:sp>
    <dsp:sp modelId="{347CEBD4-DD7B-41E7-A827-1E1A8BC2C369}">
      <dsp:nvSpPr>
        <dsp:cNvPr id="0" name=""/>
        <dsp:cNvSpPr/>
      </dsp:nvSpPr>
      <dsp:spPr>
        <a:xfrm>
          <a:off x="0" y="2464341"/>
          <a:ext cx="109278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D24D8-5A20-411C-BF82-B692FA4EB241}">
      <dsp:nvSpPr>
        <dsp:cNvPr id="0" name=""/>
        <dsp:cNvSpPr/>
      </dsp:nvSpPr>
      <dsp:spPr>
        <a:xfrm>
          <a:off x="0" y="2464341"/>
          <a:ext cx="10927829" cy="24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>
              <a:ea typeface="+mn-lt"/>
              <a:cs typeface="+mn-lt"/>
            </a:rPr>
            <a:t>Opracowanie procesu technologicznego</a:t>
          </a:r>
          <a:endParaRPr lang="pl-PL" sz="1100" kern="1200" dirty="0">
            <a:cs typeface="Calibri" panose="020F0502020204030204"/>
          </a:endParaRPr>
        </a:p>
      </dsp:txBody>
      <dsp:txXfrm>
        <a:off x="0" y="2464341"/>
        <a:ext cx="10927829" cy="246348"/>
      </dsp:txXfrm>
    </dsp:sp>
    <dsp:sp modelId="{776991F0-5D55-4259-97EA-51BDE58376D7}">
      <dsp:nvSpPr>
        <dsp:cNvPr id="0" name=""/>
        <dsp:cNvSpPr/>
      </dsp:nvSpPr>
      <dsp:spPr>
        <a:xfrm>
          <a:off x="0" y="2710689"/>
          <a:ext cx="109278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EE4A9-E54C-4BC9-AA02-332D2B9F91F4}">
      <dsp:nvSpPr>
        <dsp:cNvPr id="0" name=""/>
        <dsp:cNvSpPr/>
      </dsp:nvSpPr>
      <dsp:spPr>
        <a:xfrm>
          <a:off x="0" y="2710689"/>
          <a:ext cx="10927829" cy="24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>
              <a:ea typeface="+mn-lt"/>
              <a:cs typeface="+mn-lt"/>
            </a:rPr>
            <a:t>Wdrażanie najnowszych rozwiązań technologicznych</a:t>
          </a:r>
          <a:endParaRPr lang="pl-PL" sz="1100" kern="1200" dirty="0">
            <a:cs typeface="Calibri"/>
          </a:endParaRPr>
        </a:p>
      </dsp:txBody>
      <dsp:txXfrm>
        <a:off x="0" y="2710689"/>
        <a:ext cx="10927829" cy="246348"/>
      </dsp:txXfrm>
    </dsp:sp>
    <dsp:sp modelId="{6A3D09D4-3942-4CDC-8A5A-BDA70A00E7FE}">
      <dsp:nvSpPr>
        <dsp:cNvPr id="0" name=""/>
        <dsp:cNvSpPr/>
      </dsp:nvSpPr>
      <dsp:spPr>
        <a:xfrm>
          <a:off x="0" y="2957037"/>
          <a:ext cx="1092782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E4FF8-218D-4390-8A9A-7991773B304A}">
      <dsp:nvSpPr>
        <dsp:cNvPr id="0" name=""/>
        <dsp:cNvSpPr/>
      </dsp:nvSpPr>
      <dsp:spPr>
        <a:xfrm>
          <a:off x="0" y="2957037"/>
          <a:ext cx="10927829" cy="24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>
              <a:ea typeface="+mn-lt"/>
              <a:cs typeface="+mn-lt"/>
            </a:rPr>
            <a:t>Zarządzanie procesem technologicznym w całym cyklu jego życia</a:t>
          </a:r>
          <a:endParaRPr lang="pl-PL" sz="1100" kern="1200" dirty="0">
            <a:cs typeface="Calibri"/>
          </a:endParaRPr>
        </a:p>
      </dsp:txBody>
      <dsp:txXfrm>
        <a:off x="0" y="2957037"/>
        <a:ext cx="10927829" cy="246348"/>
      </dsp:txXfrm>
    </dsp:sp>
    <dsp:sp modelId="{8F6EB0C2-9501-46C6-8337-8E65DCD5C9A2}">
      <dsp:nvSpPr>
        <dsp:cNvPr id="0" name=""/>
        <dsp:cNvSpPr/>
      </dsp:nvSpPr>
      <dsp:spPr>
        <a:xfrm>
          <a:off x="0" y="3203386"/>
          <a:ext cx="1092782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3F9BB-9A0E-4D13-A095-6D9FEA95A182}">
      <dsp:nvSpPr>
        <dsp:cNvPr id="0" name=""/>
        <dsp:cNvSpPr/>
      </dsp:nvSpPr>
      <dsp:spPr>
        <a:xfrm>
          <a:off x="0" y="3203386"/>
          <a:ext cx="10927829" cy="24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>
              <a:ea typeface="+mn-lt"/>
              <a:cs typeface="+mn-lt"/>
            </a:rPr>
            <a:t>Planowanie i zarządzanie zasobami potrzebnymi do realizacji</a:t>
          </a:r>
          <a:endParaRPr lang="pl-PL" sz="1100" kern="1200" dirty="0">
            <a:cs typeface="Calibri"/>
          </a:endParaRPr>
        </a:p>
      </dsp:txBody>
      <dsp:txXfrm>
        <a:off x="0" y="3203386"/>
        <a:ext cx="10927829" cy="246348"/>
      </dsp:txXfrm>
    </dsp:sp>
    <dsp:sp modelId="{42B1E4AD-C989-41B0-B3B8-54AB143D53CA}">
      <dsp:nvSpPr>
        <dsp:cNvPr id="0" name=""/>
        <dsp:cNvSpPr/>
      </dsp:nvSpPr>
      <dsp:spPr>
        <a:xfrm>
          <a:off x="0" y="3449734"/>
          <a:ext cx="1092782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3CD16-B949-4F9A-A2CC-1879387B3AD3}">
      <dsp:nvSpPr>
        <dsp:cNvPr id="0" name=""/>
        <dsp:cNvSpPr/>
      </dsp:nvSpPr>
      <dsp:spPr>
        <a:xfrm>
          <a:off x="0" y="3449734"/>
          <a:ext cx="10927829" cy="24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>
              <a:ea typeface="+mn-lt"/>
              <a:cs typeface="+mn-lt"/>
            </a:rPr>
            <a:t>Tworzenie planu procesu, karty ewidencji zamówienia oraz harmonogramu procesu technologicznego</a:t>
          </a:r>
          <a:endParaRPr lang="pl-PL" sz="1100" kern="1200" dirty="0">
            <a:cs typeface="Calibri"/>
          </a:endParaRPr>
        </a:p>
      </dsp:txBody>
      <dsp:txXfrm>
        <a:off x="0" y="3449734"/>
        <a:ext cx="10927829" cy="246348"/>
      </dsp:txXfrm>
    </dsp:sp>
    <dsp:sp modelId="{65B1D8E7-7C27-478A-98C4-95036FB127BC}">
      <dsp:nvSpPr>
        <dsp:cNvPr id="0" name=""/>
        <dsp:cNvSpPr/>
      </dsp:nvSpPr>
      <dsp:spPr>
        <a:xfrm>
          <a:off x="0" y="3696083"/>
          <a:ext cx="109278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B0CC5-F7D6-491C-B91A-EB329167E553}">
      <dsp:nvSpPr>
        <dsp:cNvPr id="0" name=""/>
        <dsp:cNvSpPr/>
      </dsp:nvSpPr>
      <dsp:spPr>
        <a:xfrm>
          <a:off x="0" y="3696083"/>
          <a:ext cx="10927829" cy="24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>
              <a:ea typeface="+mn-lt"/>
              <a:cs typeface="+mn-lt"/>
            </a:rPr>
            <a:t>Kontrola jakości</a:t>
          </a:r>
          <a:endParaRPr lang="pl-PL" sz="1100" kern="1200" dirty="0">
            <a:cs typeface="Calibri"/>
          </a:endParaRPr>
        </a:p>
      </dsp:txBody>
      <dsp:txXfrm>
        <a:off x="0" y="3696083"/>
        <a:ext cx="10927829" cy="246348"/>
      </dsp:txXfrm>
    </dsp:sp>
    <dsp:sp modelId="{6D0310C0-27E8-4CF5-BFD7-3527A53C3896}">
      <dsp:nvSpPr>
        <dsp:cNvPr id="0" name=""/>
        <dsp:cNvSpPr/>
      </dsp:nvSpPr>
      <dsp:spPr>
        <a:xfrm>
          <a:off x="0" y="3942431"/>
          <a:ext cx="109278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8B5F2-DF31-411E-B8FC-F5278D5657F5}">
      <dsp:nvSpPr>
        <dsp:cNvPr id="0" name=""/>
        <dsp:cNvSpPr/>
      </dsp:nvSpPr>
      <dsp:spPr>
        <a:xfrm>
          <a:off x="0" y="3942431"/>
          <a:ext cx="10927829" cy="24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>
              <a:ea typeface="+mn-lt"/>
              <a:cs typeface="+mn-lt"/>
            </a:rPr>
            <a:t>Zarządzanie ryzykiem procesu technologicznego</a:t>
          </a:r>
          <a:endParaRPr lang="pl-PL" sz="1100" kern="1200" dirty="0">
            <a:cs typeface="Calibri"/>
          </a:endParaRPr>
        </a:p>
      </dsp:txBody>
      <dsp:txXfrm>
        <a:off x="0" y="3942431"/>
        <a:ext cx="10927829" cy="246348"/>
      </dsp:txXfrm>
    </dsp:sp>
    <dsp:sp modelId="{C1FBA154-2AEA-4638-BB8D-EDC7C48F9B37}">
      <dsp:nvSpPr>
        <dsp:cNvPr id="0" name=""/>
        <dsp:cNvSpPr/>
      </dsp:nvSpPr>
      <dsp:spPr>
        <a:xfrm>
          <a:off x="0" y="4188779"/>
          <a:ext cx="1092782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57A26-BD86-4340-A6F0-76CEAD509519}">
      <dsp:nvSpPr>
        <dsp:cNvPr id="0" name=""/>
        <dsp:cNvSpPr/>
      </dsp:nvSpPr>
      <dsp:spPr>
        <a:xfrm>
          <a:off x="0" y="4188779"/>
          <a:ext cx="10927829" cy="24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>
              <a:ea typeface="+mn-lt"/>
              <a:cs typeface="+mn-lt"/>
            </a:rPr>
            <a:t>Utrzymanie i aktualizacja dokumentacji procesu technologicznego</a:t>
          </a:r>
          <a:endParaRPr lang="pl-PL" sz="1100" kern="1200" dirty="0">
            <a:cs typeface="Calibri"/>
          </a:endParaRPr>
        </a:p>
      </dsp:txBody>
      <dsp:txXfrm>
        <a:off x="0" y="4188779"/>
        <a:ext cx="10927829" cy="246348"/>
      </dsp:txXfrm>
    </dsp:sp>
    <dsp:sp modelId="{251F0A8C-8E8C-478A-8178-10495EE240A8}">
      <dsp:nvSpPr>
        <dsp:cNvPr id="0" name=""/>
        <dsp:cNvSpPr/>
      </dsp:nvSpPr>
      <dsp:spPr>
        <a:xfrm>
          <a:off x="0" y="4435128"/>
          <a:ext cx="1092782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76D6D-A55A-4E7E-9F62-EBAE23C05978}">
      <dsp:nvSpPr>
        <dsp:cNvPr id="0" name=""/>
        <dsp:cNvSpPr/>
      </dsp:nvSpPr>
      <dsp:spPr>
        <a:xfrm>
          <a:off x="0" y="4435128"/>
          <a:ext cx="10927829" cy="24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>
              <a:ea typeface="+mn-lt"/>
              <a:cs typeface="+mn-lt"/>
            </a:rPr>
            <a:t>Monitorowanie kluczowych parametrów procesu, w tym budżetu</a:t>
          </a:r>
          <a:endParaRPr lang="pl-PL" sz="1100" kern="1200" dirty="0">
            <a:cs typeface="Calibri" panose="020F0502020204030204"/>
          </a:endParaRPr>
        </a:p>
      </dsp:txBody>
      <dsp:txXfrm>
        <a:off x="0" y="4435128"/>
        <a:ext cx="10927829" cy="246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09492-3B7E-4D6A-A01B-B1062E5B24AF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E22731-80B6-49A1-91B6-4933AD7C31C0}">
      <dsp:nvSpPr>
        <dsp:cNvPr id="0" name=""/>
        <dsp:cNvSpPr/>
      </dsp:nvSpPr>
      <dsp:spPr>
        <a:xfrm>
          <a:off x="0" y="665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Wybór przedsiębiorstwa</a:t>
          </a:r>
          <a:endParaRPr lang="en-US" sz="2300" kern="1200"/>
        </a:p>
      </dsp:txBody>
      <dsp:txXfrm>
        <a:off x="0" y="665"/>
        <a:ext cx="6666833" cy="778941"/>
      </dsp:txXfrm>
    </dsp:sp>
    <dsp:sp modelId="{F8BA7803-E393-4DC8-AECF-1133FE321373}">
      <dsp:nvSpPr>
        <dsp:cNvPr id="0" name=""/>
        <dsp:cNvSpPr/>
      </dsp:nvSpPr>
      <dsp:spPr>
        <a:xfrm>
          <a:off x="0" y="779606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-1087843"/>
                <a:satOff val="-9699"/>
                <a:lumOff val="-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87843"/>
                <a:satOff val="-9699"/>
                <a:lumOff val="-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87843"/>
                <a:satOff val="-9699"/>
                <a:lumOff val="-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087843"/>
              <a:satOff val="-9699"/>
              <a:lumOff val="-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CEB39A-486F-4318-80E2-C02237A7FC87}">
      <dsp:nvSpPr>
        <dsp:cNvPr id="0" name=""/>
        <dsp:cNvSpPr/>
      </dsp:nvSpPr>
      <dsp:spPr>
        <a:xfrm>
          <a:off x="0" y="779606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Wyodrębnienie struktury organizacyjnej</a:t>
          </a:r>
          <a:endParaRPr lang="en-US" sz="2300" kern="1200"/>
        </a:p>
      </dsp:txBody>
      <dsp:txXfrm>
        <a:off x="0" y="779606"/>
        <a:ext cx="6666833" cy="778941"/>
      </dsp:txXfrm>
    </dsp:sp>
    <dsp:sp modelId="{0ADF118A-373B-47AF-BACF-D43259EAFEB3}">
      <dsp:nvSpPr>
        <dsp:cNvPr id="0" name=""/>
        <dsp:cNvSpPr/>
      </dsp:nvSpPr>
      <dsp:spPr>
        <a:xfrm>
          <a:off x="0" y="1558548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-2175686"/>
                <a:satOff val="-19399"/>
                <a:lumOff val="-115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175686"/>
                <a:satOff val="-19399"/>
                <a:lumOff val="-115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175686"/>
                <a:satOff val="-19399"/>
                <a:lumOff val="-115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175686"/>
              <a:satOff val="-19399"/>
              <a:lumOff val="-115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D855D9-9E9D-4243-8F0F-BB359BD274A0}">
      <dsp:nvSpPr>
        <dsp:cNvPr id="0" name=""/>
        <dsp:cNvSpPr/>
      </dsp:nvSpPr>
      <dsp:spPr>
        <a:xfrm>
          <a:off x="0" y="1558548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Określenie głównych założeń projektu oraz wymagań</a:t>
          </a:r>
          <a:endParaRPr lang="en-US" sz="2300" kern="1200"/>
        </a:p>
      </dsp:txBody>
      <dsp:txXfrm>
        <a:off x="0" y="1558548"/>
        <a:ext cx="6666833" cy="778941"/>
      </dsp:txXfrm>
    </dsp:sp>
    <dsp:sp modelId="{210AD378-9D33-4164-A741-127BAF236555}">
      <dsp:nvSpPr>
        <dsp:cNvPr id="0" name=""/>
        <dsp:cNvSpPr/>
      </dsp:nvSpPr>
      <dsp:spPr>
        <a:xfrm>
          <a:off x="0" y="2337489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-3263529"/>
                <a:satOff val="-29098"/>
                <a:lumOff val="-172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263529"/>
                <a:satOff val="-29098"/>
                <a:lumOff val="-172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263529"/>
                <a:satOff val="-29098"/>
                <a:lumOff val="-172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263529"/>
              <a:satOff val="-29098"/>
              <a:lumOff val="-172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590843-70F4-49D4-8405-CF1D4A886DE6}">
      <dsp:nvSpPr>
        <dsp:cNvPr id="0" name=""/>
        <dsp:cNvSpPr/>
      </dsp:nvSpPr>
      <dsp:spPr>
        <a:xfrm>
          <a:off x="0" y="2337489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Przydzielenie osób do poszczególnych działów</a:t>
          </a:r>
          <a:endParaRPr lang="en-US" sz="2300" kern="1200"/>
        </a:p>
      </dsp:txBody>
      <dsp:txXfrm>
        <a:off x="0" y="2337489"/>
        <a:ext cx="6666833" cy="778941"/>
      </dsp:txXfrm>
    </dsp:sp>
    <dsp:sp modelId="{F8E61046-E442-4F7A-9391-FB51C34BA030}">
      <dsp:nvSpPr>
        <dsp:cNvPr id="0" name=""/>
        <dsp:cNvSpPr/>
      </dsp:nvSpPr>
      <dsp:spPr>
        <a:xfrm>
          <a:off x="0" y="3116430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-4351372"/>
                <a:satOff val="-38797"/>
                <a:lumOff val="-230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351372"/>
                <a:satOff val="-38797"/>
                <a:lumOff val="-230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351372"/>
                <a:satOff val="-38797"/>
                <a:lumOff val="-230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351372"/>
              <a:satOff val="-38797"/>
              <a:lumOff val="-230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F4A442-EF3C-4ECC-9653-3470904FEE34}">
      <dsp:nvSpPr>
        <dsp:cNvPr id="0" name=""/>
        <dsp:cNvSpPr/>
      </dsp:nvSpPr>
      <dsp:spPr>
        <a:xfrm>
          <a:off x="0" y="3116430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Przygotowanie tabel oraz modelu relacyjnego</a:t>
          </a:r>
          <a:endParaRPr lang="en-US" sz="2300" kern="1200"/>
        </a:p>
      </dsp:txBody>
      <dsp:txXfrm>
        <a:off x="0" y="3116430"/>
        <a:ext cx="6666833" cy="778941"/>
      </dsp:txXfrm>
    </dsp:sp>
    <dsp:sp modelId="{DB5AE9CA-CBCA-4152-AC94-ED1C4C577A99}">
      <dsp:nvSpPr>
        <dsp:cNvPr id="0" name=""/>
        <dsp:cNvSpPr/>
      </dsp:nvSpPr>
      <dsp:spPr>
        <a:xfrm>
          <a:off x="0" y="3895371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-5439215"/>
                <a:satOff val="-48497"/>
                <a:lumOff val="-287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39215"/>
                <a:satOff val="-48497"/>
                <a:lumOff val="-287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39215"/>
                <a:satOff val="-48497"/>
                <a:lumOff val="-287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439215"/>
              <a:satOff val="-48497"/>
              <a:lumOff val="-2875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598A64-A52B-43B4-933D-E64828F415F4}">
      <dsp:nvSpPr>
        <dsp:cNvPr id="0" name=""/>
        <dsp:cNvSpPr/>
      </dsp:nvSpPr>
      <dsp:spPr>
        <a:xfrm>
          <a:off x="0" y="3895371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Utworzenie bazy danych </a:t>
          </a:r>
          <a:endParaRPr lang="en-US" sz="2300" kern="1200"/>
        </a:p>
      </dsp:txBody>
      <dsp:txXfrm>
        <a:off x="0" y="3895371"/>
        <a:ext cx="6666833" cy="778941"/>
      </dsp:txXfrm>
    </dsp:sp>
    <dsp:sp modelId="{B74EF418-18BB-4356-B62F-C14849A53B7A}">
      <dsp:nvSpPr>
        <dsp:cNvPr id="0" name=""/>
        <dsp:cNvSpPr/>
      </dsp:nvSpPr>
      <dsp:spPr>
        <a:xfrm>
          <a:off x="0" y="4674313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-6527058"/>
                <a:satOff val="-58196"/>
                <a:lumOff val="-34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527058"/>
                <a:satOff val="-58196"/>
                <a:lumOff val="-34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527058"/>
                <a:satOff val="-58196"/>
                <a:lumOff val="-34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527058"/>
              <a:satOff val="-58196"/>
              <a:lumOff val="-34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0A2612-9975-4B5E-851B-4216787CD1A8}">
      <dsp:nvSpPr>
        <dsp:cNvPr id="0" name=""/>
        <dsp:cNvSpPr/>
      </dsp:nvSpPr>
      <dsp:spPr>
        <a:xfrm>
          <a:off x="0" y="4674313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Przygotowanie aplikacji</a:t>
          </a:r>
          <a:endParaRPr lang="en-US" sz="2300" kern="1200"/>
        </a:p>
      </dsp:txBody>
      <dsp:txXfrm>
        <a:off x="0" y="4674313"/>
        <a:ext cx="6666833" cy="778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D9CFF-65A3-4097-BA3A-A6FA3C3EC146}">
      <dsp:nvSpPr>
        <dsp:cNvPr id="0" name=""/>
        <dsp:cNvSpPr/>
      </dsp:nvSpPr>
      <dsp:spPr>
        <a:xfrm>
          <a:off x="0" y="9583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196F6-E4B8-49C4-9930-5BD3C20FF41C}">
      <dsp:nvSpPr>
        <dsp:cNvPr id="0" name=""/>
        <dsp:cNvSpPr/>
      </dsp:nvSpPr>
      <dsp:spPr>
        <a:xfrm>
          <a:off x="341494" y="12827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B</a:t>
          </a:r>
          <a:r>
            <a:rPr lang="en-US" sz="2300" kern="1200" dirty="0" err="1"/>
            <a:t>rak</a:t>
          </a:r>
          <a:r>
            <a:rPr lang="en-US" sz="2300" kern="1200" dirty="0"/>
            <a:t> </a:t>
          </a:r>
          <a:r>
            <a:rPr lang="en-US" sz="2300" kern="1200" dirty="0" err="1"/>
            <a:t>odpowiedzialności</a:t>
          </a:r>
          <a:r>
            <a:rPr lang="en-US" sz="2300" kern="1200" dirty="0"/>
            <a:t> </a:t>
          </a:r>
          <a:r>
            <a:rPr lang="en-US" sz="2300" kern="1200" dirty="0" err="1"/>
            <a:t>finansowej</a:t>
          </a:r>
          <a:r>
            <a:rPr lang="en-US" sz="2300" kern="1200" dirty="0"/>
            <a:t> </a:t>
          </a:r>
          <a:r>
            <a:rPr lang="en-US" sz="2300" kern="1200" dirty="0" err="1"/>
            <a:t>wspólników</a:t>
          </a:r>
          <a:r>
            <a:rPr lang="en-US" sz="2300" kern="1200" dirty="0"/>
            <a:t> za </a:t>
          </a:r>
          <a:r>
            <a:rPr lang="en-US" sz="2300" kern="1200" dirty="0" err="1"/>
            <a:t>zobowiązania</a:t>
          </a:r>
          <a:r>
            <a:rPr lang="en-US" sz="2300" kern="1200" dirty="0"/>
            <a:t> </a:t>
          </a:r>
          <a:r>
            <a:rPr lang="en-US" sz="2300" kern="1200" dirty="0" err="1"/>
            <a:t>spółki</a:t>
          </a:r>
          <a:endParaRPr lang="en-US" sz="2300" kern="1200" dirty="0"/>
        </a:p>
      </dsp:txBody>
      <dsp:txXfrm>
        <a:off x="398656" y="1339953"/>
        <a:ext cx="2959127" cy="1837317"/>
      </dsp:txXfrm>
    </dsp:sp>
    <dsp:sp modelId="{0BEA8D3D-0DA8-429F-BBEE-7827D1995204}">
      <dsp:nvSpPr>
        <dsp:cNvPr id="0" name=""/>
        <dsp:cNvSpPr/>
      </dsp:nvSpPr>
      <dsp:spPr>
        <a:xfrm>
          <a:off x="3756441" y="9583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F0A9B-21A2-4338-90AD-AB24162C662C}">
      <dsp:nvSpPr>
        <dsp:cNvPr id="0" name=""/>
        <dsp:cNvSpPr/>
      </dsp:nvSpPr>
      <dsp:spPr>
        <a:xfrm>
          <a:off x="4097935" y="12827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U</a:t>
          </a:r>
          <a:r>
            <a:rPr lang="en-US" sz="2300" kern="1200" dirty="0" err="1"/>
            <a:t>możliwia</a:t>
          </a:r>
          <a:r>
            <a:rPr lang="en-US" sz="2300" kern="1200" dirty="0"/>
            <a:t> </a:t>
          </a:r>
          <a:r>
            <a:rPr lang="en-US" sz="2300" kern="1200" dirty="0" err="1"/>
            <a:t>prowadzenie</a:t>
          </a:r>
          <a:r>
            <a:rPr lang="en-US" sz="2300" kern="1200" dirty="0"/>
            <a:t> </a:t>
          </a:r>
          <a:r>
            <a:rPr lang="en-US" sz="2300" kern="1200" dirty="0" err="1"/>
            <a:t>działalności</a:t>
          </a:r>
          <a:r>
            <a:rPr lang="en-US" sz="2300" kern="1200" dirty="0"/>
            <a:t> </a:t>
          </a:r>
          <a:r>
            <a:rPr lang="en-US" sz="2300" kern="1200" dirty="0" err="1"/>
            <a:t>gospodarczej</a:t>
          </a:r>
          <a:r>
            <a:rPr lang="en-US" sz="2300" kern="1200" dirty="0"/>
            <a:t> </a:t>
          </a:r>
          <a:r>
            <a:rPr lang="en-US" sz="2300" kern="1200" dirty="0" err="1"/>
            <a:t>na</a:t>
          </a:r>
          <a:r>
            <a:rPr lang="en-US" sz="2300" kern="1200" dirty="0"/>
            <a:t> </a:t>
          </a:r>
          <a:r>
            <a:rPr lang="en-US" sz="2300" kern="1200" dirty="0" err="1"/>
            <a:t>dużą</a:t>
          </a:r>
          <a:r>
            <a:rPr lang="en-US" sz="2300" kern="1200" dirty="0"/>
            <a:t> </a:t>
          </a:r>
          <a:r>
            <a:rPr lang="en-US" sz="2300" kern="1200" dirty="0" err="1"/>
            <a:t>skalę</a:t>
          </a:r>
          <a:endParaRPr lang="en-US" sz="2300" kern="1200" dirty="0"/>
        </a:p>
      </dsp:txBody>
      <dsp:txXfrm>
        <a:off x="4155097" y="1339953"/>
        <a:ext cx="2959127" cy="1837317"/>
      </dsp:txXfrm>
    </dsp:sp>
    <dsp:sp modelId="{7ED4E341-9A00-4A05-B444-E7FC9C8DC34E}">
      <dsp:nvSpPr>
        <dsp:cNvPr id="0" name=""/>
        <dsp:cNvSpPr/>
      </dsp:nvSpPr>
      <dsp:spPr>
        <a:xfrm>
          <a:off x="7512882" y="9583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AE81D-4255-46DE-8FFA-6AE5C91C5476}">
      <dsp:nvSpPr>
        <dsp:cNvPr id="0" name=""/>
        <dsp:cNvSpPr/>
      </dsp:nvSpPr>
      <dsp:spPr>
        <a:xfrm>
          <a:off x="7854377" y="12827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N</a:t>
          </a:r>
          <a:r>
            <a:rPr lang="en-US" sz="2300" kern="1200" dirty="0" err="1"/>
            <a:t>ie</a:t>
          </a:r>
          <a:r>
            <a:rPr lang="en-US" sz="2300" kern="1200" dirty="0"/>
            <a:t> jest </a:t>
          </a:r>
          <a:r>
            <a:rPr lang="en-US" sz="2300" kern="1200" dirty="0" err="1"/>
            <a:t>tożsama</a:t>
          </a:r>
          <a:r>
            <a:rPr lang="en-US" sz="2300" kern="1200" dirty="0"/>
            <a:t> ze </a:t>
          </a:r>
          <a:r>
            <a:rPr lang="en-US" sz="2300" kern="1200" dirty="0" err="1"/>
            <a:t>wspólnikami</a:t>
          </a:r>
          <a:r>
            <a:rPr lang="en-US" sz="2300" kern="1200" dirty="0"/>
            <a:t>, </a:t>
          </a:r>
          <a:r>
            <a:rPr lang="en-US" sz="2300" kern="1200" dirty="0" err="1"/>
            <a:t>stanowi</a:t>
          </a:r>
          <a:r>
            <a:rPr lang="en-US" sz="2300" kern="1200" dirty="0"/>
            <a:t> </a:t>
          </a:r>
          <a:r>
            <a:rPr lang="en-US" sz="2300" kern="1200" dirty="0" err="1"/>
            <a:t>odrębny</a:t>
          </a:r>
          <a:r>
            <a:rPr lang="en-US" sz="2300" kern="1200" dirty="0"/>
            <a:t> </a:t>
          </a:r>
          <a:r>
            <a:rPr lang="en-US" sz="2300" kern="1200" dirty="0" err="1"/>
            <a:t>podmiot</a:t>
          </a:r>
          <a:endParaRPr lang="en-US" sz="2300" kern="1200" dirty="0"/>
        </a:p>
      </dsp:txBody>
      <dsp:txXfrm>
        <a:off x="7911539" y="1339953"/>
        <a:ext cx="2959127" cy="18373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7644A-BD41-4FFE-872D-20E51C05E19C}">
      <dsp:nvSpPr>
        <dsp:cNvPr id="0" name=""/>
        <dsp:cNvSpPr/>
      </dsp:nvSpPr>
      <dsp:spPr>
        <a:xfrm rot="10800000">
          <a:off x="2311647" y="2557"/>
          <a:ext cx="7069440" cy="1996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301" tIns="11430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RDBMS (ang. </a:t>
          </a:r>
          <a:r>
            <a:rPr lang="pl-PL" sz="3000" kern="1200" dirty="0" err="1"/>
            <a:t>Relational</a:t>
          </a:r>
          <a:r>
            <a:rPr lang="pl-PL" sz="3000" kern="1200" dirty="0"/>
            <a:t> Database Management System) – System zarządzania relacyjną bazą danych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300" kern="1200" dirty="0"/>
            <a:t>Microsoft SQL Server 2019</a:t>
          </a:r>
        </a:p>
      </dsp:txBody>
      <dsp:txXfrm rot="10800000">
        <a:off x="2810715" y="2557"/>
        <a:ext cx="6570372" cy="1996274"/>
      </dsp:txXfrm>
    </dsp:sp>
    <dsp:sp modelId="{5C20131C-E033-4FB3-BD75-1A523FE88FBF}">
      <dsp:nvSpPr>
        <dsp:cNvPr id="0" name=""/>
        <dsp:cNvSpPr/>
      </dsp:nvSpPr>
      <dsp:spPr>
        <a:xfrm>
          <a:off x="1249649" y="2557"/>
          <a:ext cx="2123995" cy="199627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6A5BC-0C74-4FE1-8F0E-4D4A57853C17}">
      <dsp:nvSpPr>
        <dsp:cNvPr id="0" name=""/>
        <dsp:cNvSpPr/>
      </dsp:nvSpPr>
      <dsp:spPr>
        <a:xfrm rot="10800000">
          <a:off x="2311647" y="2594733"/>
          <a:ext cx="7069440" cy="1996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301" tIns="11430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IDE (ang. </a:t>
          </a:r>
          <a:r>
            <a:rPr lang="pl-PL" sz="3000" kern="1200" dirty="0" err="1"/>
            <a:t>Integrated</a:t>
          </a:r>
          <a:r>
            <a:rPr lang="pl-PL" sz="3000" kern="1200" dirty="0"/>
            <a:t> Development Environment) – Zintegrowane środowisko programistyczne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300" kern="1200" dirty="0"/>
            <a:t>Visual Studio 2022 </a:t>
          </a:r>
          <a:r>
            <a:rPr lang="pl-PL" sz="2300" kern="1200" dirty="0" err="1"/>
            <a:t>Community</a:t>
          </a:r>
          <a:endParaRPr lang="pl-PL" sz="2300" kern="1200" dirty="0"/>
        </a:p>
      </dsp:txBody>
      <dsp:txXfrm rot="10800000">
        <a:off x="2810715" y="2594733"/>
        <a:ext cx="6570372" cy="1996274"/>
      </dsp:txXfrm>
    </dsp:sp>
    <dsp:sp modelId="{CA033501-C0C3-4156-99FA-60F96A3CDB55}">
      <dsp:nvSpPr>
        <dsp:cNvPr id="0" name=""/>
        <dsp:cNvSpPr/>
      </dsp:nvSpPr>
      <dsp:spPr>
        <a:xfrm>
          <a:off x="1249649" y="2594733"/>
          <a:ext cx="2123995" cy="199627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0D0DB-5C60-44CF-91C2-77E0D0A82AAB}">
      <dsp:nvSpPr>
        <dsp:cNvPr id="0" name=""/>
        <dsp:cNvSpPr/>
      </dsp:nvSpPr>
      <dsp:spPr>
        <a:xfrm>
          <a:off x="1502946" y="381771"/>
          <a:ext cx="5257181" cy="5257181"/>
        </a:xfrm>
        <a:prstGeom prst="pie">
          <a:avLst>
            <a:gd name="adj1" fmla="val 16200000"/>
            <a:gd name="adj2" fmla="val 1928571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 dirty="0"/>
            <a:t>Dział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 dirty="0"/>
            <a:t> produkcyjny</a:t>
          </a:r>
          <a:endParaRPr lang="en-US" sz="1500" b="1" kern="1200" dirty="0"/>
        </a:p>
      </dsp:txBody>
      <dsp:txXfrm>
        <a:off x="4264843" y="869938"/>
        <a:ext cx="1251709" cy="1001367"/>
      </dsp:txXfrm>
    </dsp:sp>
    <dsp:sp modelId="{455BD2F3-BC93-4321-8559-4E8DEEC280C5}">
      <dsp:nvSpPr>
        <dsp:cNvPr id="0" name=""/>
        <dsp:cNvSpPr/>
      </dsp:nvSpPr>
      <dsp:spPr>
        <a:xfrm>
          <a:off x="1570538" y="466261"/>
          <a:ext cx="5257181" cy="5257181"/>
        </a:xfrm>
        <a:prstGeom prst="pie">
          <a:avLst>
            <a:gd name="adj1" fmla="val 19285716"/>
            <a:gd name="adj2" fmla="val 77142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 dirty="0"/>
            <a:t>Dział zasobów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 dirty="0"/>
            <a:t>i dostaw</a:t>
          </a:r>
          <a:endParaRPr lang="en-US" sz="1500" b="1" kern="1200" dirty="0"/>
        </a:p>
      </dsp:txBody>
      <dsp:txXfrm>
        <a:off x="5141040" y="2371990"/>
        <a:ext cx="1439466" cy="876196"/>
      </dsp:txXfrm>
    </dsp:sp>
    <dsp:sp modelId="{243873D7-E8D8-46A6-8E92-6AD3DEEC71A6}">
      <dsp:nvSpPr>
        <dsp:cNvPr id="0" name=""/>
        <dsp:cNvSpPr/>
      </dsp:nvSpPr>
      <dsp:spPr>
        <a:xfrm>
          <a:off x="1546130" y="572657"/>
          <a:ext cx="5257181" cy="5257181"/>
        </a:xfrm>
        <a:prstGeom prst="pie">
          <a:avLst>
            <a:gd name="adj1" fmla="val 771428"/>
            <a:gd name="adj2" fmla="val 385714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Dział utrzymania ruchu</a:t>
          </a:r>
          <a:endParaRPr lang="en-US" sz="1300" kern="1200" dirty="0"/>
        </a:p>
      </dsp:txBody>
      <dsp:txXfrm>
        <a:off x="4921991" y="3686285"/>
        <a:ext cx="1251709" cy="970075"/>
      </dsp:txXfrm>
    </dsp:sp>
    <dsp:sp modelId="{DE54B37E-DEEC-4572-9F72-90367FD93E2F}">
      <dsp:nvSpPr>
        <dsp:cNvPr id="0" name=""/>
        <dsp:cNvSpPr/>
      </dsp:nvSpPr>
      <dsp:spPr>
        <a:xfrm>
          <a:off x="1448496" y="619596"/>
          <a:ext cx="5257181" cy="5257181"/>
        </a:xfrm>
        <a:prstGeom prst="pie">
          <a:avLst>
            <a:gd name="adj1" fmla="val 3857226"/>
            <a:gd name="adj2" fmla="val 694285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Dział logistyczny</a:t>
          </a:r>
          <a:endParaRPr lang="en-US" sz="1300" kern="1200" dirty="0"/>
        </a:p>
      </dsp:txBody>
      <dsp:txXfrm>
        <a:off x="3466878" y="4750238"/>
        <a:ext cx="1220417" cy="876196"/>
      </dsp:txXfrm>
    </dsp:sp>
    <dsp:sp modelId="{7C9781C8-4EBD-4F71-8078-48643D18752B}">
      <dsp:nvSpPr>
        <dsp:cNvPr id="0" name=""/>
        <dsp:cNvSpPr/>
      </dsp:nvSpPr>
      <dsp:spPr>
        <a:xfrm>
          <a:off x="1350863" y="572657"/>
          <a:ext cx="5257181" cy="5257181"/>
        </a:xfrm>
        <a:prstGeom prst="pie">
          <a:avLst>
            <a:gd name="adj1" fmla="val 6942858"/>
            <a:gd name="adj2" fmla="val 1002857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Dział kontroli jakości</a:t>
          </a:r>
          <a:endParaRPr lang="en-US" sz="1300" kern="1200" dirty="0"/>
        </a:p>
      </dsp:txBody>
      <dsp:txXfrm>
        <a:off x="1980473" y="3686285"/>
        <a:ext cx="1251709" cy="970075"/>
      </dsp:txXfrm>
    </dsp:sp>
    <dsp:sp modelId="{9E1BD5FB-D1B1-405F-9D42-5FE5F4911DA1}">
      <dsp:nvSpPr>
        <dsp:cNvPr id="0" name=""/>
        <dsp:cNvSpPr/>
      </dsp:nvSpPr>
      <dsp:spPr>
        <a:xfrm>
          <a:off x="1326455" y="466261"/>
          <a:ext cx="5257181" cy="5257181"/>
        </a:xfrm>
        <a:prstGeom prst="pie">
          <a:avLst>
            <a:gd name="adj1" fmla="val 10028574"/>
            <a:gd name="adj2" fmla="val 1311428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 dirty="0"/>
            <a:t>Dział handlowy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 dirty="0"/>
            <a:t>i marketingu</a:t>
          </a:r>
          <a:endParaRPr lang="en-US" sz="1500" kern="1200" dirty="0"/>
        </a:p>
      </dsp:txBody>
      <dsp:txXfrm>
        <a:off x="1573667" y="2371990"/>
        <a:ext cx="1439466" cy="876196"/>
      </dsp:txXfrm>
    </dsp:sp>
    <dsp:sp modelId="{8EDE93C4-C711-48C6-B0EC-52E25535D11E}">
      <dsp:nvSpPr>
        <dsp:cNvPr id="0" name=""/>
        <dsp:cNvSpPr/>
      </dsp:nvSpPr>
      <dsp:spPr>
        <a:xfrm>
          <a:off x="1394047" y="381771"/>
          <a:ext cx="5257181" cy="5257181"/>
        </a:xfrm>
        <a:prstGeom prst="pie">
          <a:avLst>
            <a:gd name="adj1" fmla="val 13114284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1" kern="1200" dirty="0"/>
            <a:t>Dział kadr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1" kern="1200" dirty="0"/>
            <a:t>I przygotowania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1" kern="1200" dirty="0"/>
            <a:t> projektów</a:t>
          </a:r>
          <a:endParaRPr lang="en-US" sz="1400" b="1" kern="1200" dirty="0"/>
        </a:p>
      </dsp:txBody>
      <dsp:txXfrm>
        <a:off x="2637621" y="869938"/>
        <a:ext cx="1251709" cy="1001367"/>
      </dsp:txXfrm>
    </dsp:sp>
    <dsp:sp modelId="{92AD8409-2044-428E-91DA-41EB5CD366E4}">
      <dsp:nvSpPr>
        <dsp:cNvPr id="0" name=""/>
        <dsp:cNvSpPr/>
      </dsp:nvSpPr>
      <dsp:spPr>
        <a:xfrm>
          <a:off x="1177239" y="56326"/>
          <a:ext cx="5908070" cy="5908070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58D565-2804-4842-989B-6543DA40EA95}">
      <dsp:nvSpPr>
        <dsp:cNvPr id="0" name=""/>
        <dsp:cNvSpPr/>
      </dsp:nvSpPr>
      <dsp:spPr>
        <a:xfrm>
          <a:off x="1245257" y="141191"/>
          <a:ext cx="5908070" cy="5908070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5E8798-05F6-4C8C-B0CB-7DB275F072FF}">
      <dsp:nvSpPr>
        <dsp:cNvPr id="0" name=""/>
        <dsp:cNvSpPr/>
      </dsp:nvSpPr>
      <dsp:spPr>
        <a:xfrm>
          <a:off x="1220762" y="247339"/>
          <a:ext cx="5908070" cy="5908070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28D038-CB41-40CB-BDAD-145450327C65}">
      <dsp:nvSpPr>
        <dsp:cNvPr id="0" name=""/>
        <dsp:cNvSpPr/>
      </dsp:nvSpPr>
      <dsp:spPr>
        <a:xfrm>
          <a:off x="1123052" y="294014"/>
          <a:ext cx="5908070" cy="5908070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587D27-CE15-4367-AFAA-5CB0A88168EE}">
      <dsp:nvSpPr>
        <dsp:cNvPr id="0" name=""/>
        <dsp:cNvSpPr/>
      </dsp:nvSpPr>
      <dsp:spPr>
        <a:xfrm>
          <a:off x="1025342" y="247339"/>
          <a:ext cx="5908070" cy="5908070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1F0E5D-5659-4BD8-9E9E-F87212309002}">
      <dsp:nvSpPr>
        <dsp:cNvPr id="0" name=""/>
        <dsp:cNvSpPr/>
      </dsp:nvSpPr>
      <dsp:spPr>
        <a:xfrm>
          <a:off x="1000847" y="141191"/>
          <a:ext cx="5908070" cy="5908070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5A1F30-61B8-4527-AB2A-89690287885A}">
      <dsp:nvSpPr>
        <dsp:cNvPr id="0" name=""/>
        <dsp:cNvSpPr/>
      </dsp:nvSpPr>
      <dsp:spPr>
        <a:xfrm>
          <a:off x="1068865" y="56326"/>
          <a:ext cx="5908070" cy="5908070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23F06-2647-4D65-BC78-96B693CF0B15}">
      <dsp:nvSpPr>
        <dsp:cNvPr id="0" name=""/>
        <dsp:cNvSpPr/>
      </dsp:nvSpPr>
      <dsp:spPr>
        <a:xfrm>
          <a:off x="0" y="1385143"/>
          <a:ext cx="10630738" cy="183742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912B4-2108-472E-8CD6-CF76DF7A6058}">
      <dsp:nvSpPr>
        <dsp:cNvPr id="0" name=""/>
        <dsp:cNvSpPr/>
      </dsp:nvSpPr>
      <dsp:spPr>
        <a:xfrm>
          <a:off x="2075" y="0"/>
          <a:ext cx="838572" cy="1837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/>
            <a:t>Wstępna rozmowa z klientem</a:t>
          </a:r>
        </a:p>
      </dsp:txBody>
      <dsp:txXfrm>
        <a:off x="2075" y="0"/>
        <a:ext cx="838572" cy="1837426"/>
      </dsp:txXfrm>
    </dsp:sp>
    <dsp:sp modelId="{1359B32D-6D8C-4AEF-8C8A-F8EBD87A684F}">
      <dsp:nvSpPr>
        <dsp:cNvPr id="0" name=""/>
        <dsp:cNvSpPr/>
      </dsp:nvSpPr>
      <dsp:spPr>
        <a:xfrm>
          <a:off x="191683" y="2067104"/>
          <a:ext cx="459356" cy="4593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F2EB7-E4FF-41F8-ADA7-C123C0C2C7BC}">
      <dsp:nvSpPr>
        <dsp:cNvPr id="0" name=""/>
        <dsp:cNvSpPr/>
      </dsp:nvSpPr>
      <dsp:spPr>
        <a:xfrm>
          <a:off x="882576" y="2756139"/>
          <a:ext cx="1051535" cy="1837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/>
            <a:t>Zapoznanie się z wymaganiami zamówienia klienta</a:t>
          </a:r>
        </a:p>
      </dsp:txBody>
      <dsp:txXfrm>
        <a:off x="882576" y="2756139"/>
        <a:ext cx="1051535" cy="1837426"/>
      </dsp:txXfrm>
    </dsp:sp>
    <dsp:sp modelId="{BA645E09-DF22-4283-9CF7-DD79754E87AD}">
      <dsp:nvSpPr>
        <dsp:cNvPr id="0" name=""/>
        <dsp:cNvSpPr/>
      </dsp:nvSpPr>
      <dsp:spPr>
        <a:xfrm>
          <a:off x="1178666" y="2067104"/>
          <a:ext cx="459356" cy="4593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56A54-F3BE-43E5-8EC7-29681F994FCE}">
      <dsp:nvSpPr>
        <dsp:cNvPr id="0" name=""/>
        <dsp:cNvSpPr/>
      </dsp:nvSpPr>
      <dsp:spPr>
        <a:xfrm>
          <a:off x="1976041" y="0"/>
          <a:ext cx="939041" cy="1837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/>
            <a:t>Sporządzenie kosztorysu</a:t>
          </a:r>
        </a:p>
      </dsp:txBody>
      <dsp:txXfrm>
        <a:off x="1976041" y="0"/>
        <a:ext cx="939041" cy="1837426"/>
      </dsp:txXfrm>
    </dsp:sp>
    <dsp:sp modelId="{83819A6C-07BF-4465-9CE0-685B5E2E740D}">
      <dsp:nvSpPr>
        <dsp:cNvPr id="0" name=""/>
        <dsp:cNvSpPr/>
      </dsp:nvSpPr>
      <dsp:spPr>
        <a:xfrm>
          <a:off x="2215883" y="2067104"/>
          <a:ext cx="459356" cy="4593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D254E-3016-4075-8DCA-141A96EA1B31}">
      <dsp:nvSpPr>
        <dsp:cNvPr id="0" name=""/>
        <dsp:cNvSpPr/>
      </dsp:nvSpPr>
      <dsp:spPr>
        <a:xfrm>
          <a:off x="2957011" y="2756139"/>
          <a:ext cx="1024223" cy="1837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1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/>
            <a:t>Decyzja o przyjęciu zamówienia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000" kern="1200" dirty="0"/>
            <a:t>Sprecyzowanie czasu realizacji projektu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000" kern="1200" dirty="0"/>
            <a:t>Oszacowanie ryzyka</a:t>
          </a:r>
        </a:p>
      </dsp:txBody>
      <dsp:txXfrm>
        <a:off x="2957011" y="2756139"/>
        <a:ext cx="1024223" cy="1837426"/>
      </dsp:txXfrm>
    </dsp:sp>
    <dsp:sp modelId="{500395A2-657A-4A4F-8158-48DD35F5D277}">
      <dsp:nvSpPr>
        <dsp:cNvPr id="0" name=""/>
        <dsp:cNvSpPr/>
      </dsp:nvSpPr>
      <dsp:spPr>
        <a:xfrm>
          <a:off x="3239444" y="2067104"/>
          <a:ext cx="459356" cy="4593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3FBEF-F125-4644-B78D-BDBE73D26588}">
      <dsp:nvSpPr>
        <dsp:cNvPr id="0" name=""/>
        <dsp:cNvSpPr/>
      </dsp:nvSpPr>
      <dsp:spPr>
        <a:xfrm>
          <a:off x="4023163" y="0"/>
          <a:ext cx="838572" cy="1837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/>
            <a:t>Wycena zamówienia</a:t>
          </a:r>
        </a:p>
      </dsp:txBody>
      <dsp:txXfrm>
        <a:off x="4023163" y="0"/>
        <a:ext cx="838572" cy="1837426"/>
      </dsp:txXfrm>
    </dsp:sp>
    <dsp:sp modelId="{DD1A5584-7C81-449D-8512-9EBA78FCF7D7}">
      <dsp:nvSpPr>
        <dsp:cNvPr id="0" name=""/>
        <dsp:cNvSpPr/>
      </dsp:nvSpPr>
      <dsp:spPr>
        <a:xfrm>
          <a:off x="4212771" y="2067104"/>
          <a:ext cx="459356" cy="4593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2A0DD-5E4B-4741-83C2-57F22A7B0853}">
      <dsp:nvSpPr>
        <dsp:cNvPr id="0" name=""/>
        <dsp:cNvSpPr/>
      </dsp:nvSpPr>
      <dsp:spPr>
        <a:xfrm>
          <a:off x="4903664" y="2756139"/>
          <a:ext cx="964684" cy="1837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/>
            <a:t>Prezentacja sprzedażowa</a:t>
          </a:r>
        </a:p>
      </dsp:txBody>
      <dsp:txXfrm>
        <a:off x="4903664" y="2756139"/>
        <a:ext cx="964684" cy="1837426"/>
      </dsp:txXfrm>
    </dsp:sp>
    <dsp:sp modelId="{70F0C7F5-5E74-42D7-AF1D-E40B99DC65A3}">
      <dsp:nvSpPr>
        <dsp:cNvPr id="0" name=""/>
        <dsp:cNvSpPr/>
      </dsp:nvSpPr>
      <dsp:spPr>
        <a:xfrm>
          <a:off x="5156328" y="2067104"/>
          <a:ext cx="459356" cy="4593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08E9A-3CCD-438B-95A5-70FDE9668B73}">
      <dsp:nvSpPr>
        <dsp:cNvPr id="0" name=""/>
        <dsp:cNvSpPr/>
      </dsp:nvSpPr>
      <dsp:spPr>
        <a:xfrm>
          <a:off x="5910277" y="0"/>
          <a:ext cx="838572" cy="1837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/>
            <a:t>Decyzja klienta</a:t>
          </a:r>
        </a:p>
      </dsp:txBody>
      <dsp:txXfrm>
        <a:off x="5910277" y="0"/>
        <a:ext cx="838572" cy="1837426"/>
      </dsp:txXfrm>
    </dsp:sp>
    <dsp:sp modelId="{412993E6-9641-441B-BBCB-385CA58D3706}">
      <dsp:nvSpPr>
        <dsp:cNvPr id="0" name=""/>
        <dsp:cNvSpPr/>
      </dsp:nvSpPr>
      <dsp:spPr>
        <a:xfrm>
          <a:off x="6099885" y="2067104"/>
          <a:ext cx="459356" cy="4593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43426-D2B4-410C-BAE1-BCC32AAFE359}">
      <dsp:nvSpPr>
        <dsp:cNvPr id="0" name=""/>
        <dsp:cNvSpPr/>
      </dsp:nvSpPr>
      <dsp:spPr>
        <a:xfrm>
          <a:off x="6790778" y="2756139"/>
          <a:ext cx="1013808" cy="1837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/>
            <a:t>Przekazanie zlecenia do działu projektowego</a:t>
          </a:r>
        </a:p>
      </dsp:txBody>
      <dsp:txXfrm>
        <a:off x="6790778" y="2756139"/>
        <a:ext cx="1013808" cy="1837426"/>
      </dsp:txXfrm>
    </dsp:sp>
    <dsp:sp modelId="{06215E89-0938-4602-B916-8F9F5767D14D}">
      <dsp:nvSpPr>
        <dsp:cNvPr id="0" name=""/>
        <dsp:cNvSpPr/>
      </dsp:nvSpPr>
      <dsp:spPr>
        <a:xfrm>
          <a:off x="7068004" y="2067104"/>
          <a:ext cx="459356" cy="4593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31191-D3EB-4D82-ACBC-8DA1433EBD9A}">
      <dsp:nvSpPr>
        <dsp:cNvPr id="0" name=""/>
        <dsp:cNvSpPr/>
      </dsp:nvSpPr>
      <dsp:spPr>
        <a:xfrm>
          <a:off x="7846515" y="0"/>
          <a:ext cx="838572" cy="1837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/>
            <a:t>Realizacja projektu oraz produkcja</a:t>
          </a:r>
        </a:p>
      </dsp:txBody>
      <dsp:txXfrm>
        <a:off x="7846515" y="0"/>
        <a:ext cx="838572" cy="1837426"/>
      </dsp:txXfrm>
    </dsp:sp>
    <dsp:sp modelId="{B4F4A811-A7A2-4542-A605-5036203B3170}">
      <dsp:nvSpPr>
        <dsp:cNvPr id="0" name=""/>
        <dsp:cNvSpPr/>
      </dsp:nvSpPr>
      <dsp:spPr>
        <a:xfrm>
          <a:off x="8036123" y="2067104"/>
          <a:ext cx="459356" cy="4593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2F419-F21E-4DE5-B880-31D68AD53C15}">
      <dsp:nvSpPr>
        <dsp:cNvPr id="0" name=""/>
        <dsp:cNvSpPr/>
      </dsp:nvSpPr>
      <dsp:spPr>
        <a:xfrm>
          <a:off x="8727016" y="2756139"/>
          <a:ext cx="838572" cy="1837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/>
            <a:t>Wydanie produktu</a:t>
          </a:r>
        </a:p>
      </dsp:txBody>
      <dsp:txXfrm>
        <a:off x="8727016" y="2756139"/>
        <a:ext cx="838572" cy="1837426"/>
      </dsp:txXfrm>
    </dsp:sp>
    <dsp:sp modelId="{F2D45CFE-1BC2-48E0-AEAD-199663CA17AD}">
      <dsp:nvSpPr>
        <dsp:cNvPr id="0" name=""/>
        <dsp:cNvSpPr/>
      </dsp:nvSpPr>
      <dsp:spPr>
        <a:xfrm>
          <a:off x="8916624" y="2067104"/>
          <a:ext cx="459356" cy="4593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8C863-9844-442F-A94D-C97E1A844F6D}">
      <dsp:nvSpPr>
        <dsp:cNvPr id="0" name=""/>
        <dsp:cNvSpPr/>
      </dsp:nvSpPr>
      <dsp:spPr>
        <a:xfrm>
          <a:off x="0" y="78275"/>
          <a:ext cx="7711122" cy="71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 dirty="0"/>
            <a:t>Dział produkcyjny</a:t>
          </a:r>
          <a:endParaRPr lang="en-US" sz="1500" b="1" kern="1200" dirty="0"/>
        </a:p>
      </dsp:txBody>
      <dsp:txXfrm>
        <a:off x="34726" y="113001"/>
        <a:ext cx="7641670" cy="641908"/>
      </dsp:txXfrm>
    </dsp:sp>
    <dsp:sp modelId="{F2C21E06-56AB-4575-907E-03649B5FFCA7}">
      <dsp:nvSpPr>
        <dsp:cNvPr id="0" name=""/>
        <dsp:cNvSpPr/>
      </dsp:nvSpPr>
      <dsp:spPr>
        <a:xfrm>
          <a:off x="0" y="789635"/>
          <a:ext cx="7711122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828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b="0" kern="1200" dirty="0"/>
            <a:t>Kierownik grupy: inż. Igor Czernichowski</a:t>
          </a:r>
          <a:endParaRPr lang="en-US" sz="1500" b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b="0" kern="1200" dirty="0"/>
            <a:t>Skład grupy: inż. Arkadiusz Cieśliczka, inż. Jakub Dominiak, inż. Julia Wiśniewska</a:t>
          </a:r>
          <a:endParaRPr lang="en-US" sz="1500" b="0" kern="1200" dirty="0"/>
        </a:p>
      </dsp:txBody>
      <dsp:txXfrm>
        <a:off x="0" y="789635"/>
        <a:ext cx="7711122" cy="629280"/>
      </dsp:txXfrm>
    </dsp:sp>
    <dsp:sp modelId="{11128334-DEC3-41FA-95F4-9D5641707AE9}">
      <dsp:nvSpPr>
        <dsp:cNvPr id="0" name=""/>
        <dsp:cNvSpPr/>
      </dsp:nvSpPr>
      <dsp:spPr>
        <a:xfrm>
          <a:off x="0" y="1418915"/>
          <a:ext cx="7711122" cy="71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 dirty="0"/>
            <a:t>Dział zasobów i dostaw</a:t>
          </a:r>
          <a:endParaRPr lang="en-US" sz="1500" b="1" kern="1200" dirty="0"/>
        </a:p>
      </dsp:txBody>
      <dsp:txXfrm>
        <a:off x="34726" y="1453641"/>
        <a:ext cx="7641670" cy="641908"/>
      </dsp:txXfrm>
    </dsp:sp>
    <dsp:sp modelId="{70FD1B77-8C71-4A75-89F5-E0ED1C6CBB54}">
      <dsp:nvSpPr>
        <dsp:cNvPr id="0" name=""/>
        <dsp:cNvSpPr/>
      </dsp:nvSpPr>
      <dsp:spPr>
        <a:xfrm>
          <a:off x="0" y="2130275"/>
          <a:ext cx="7711122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828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b="0" kern="1200" dirty="0"/>
            <a:t>Kierownik grupy: inż. Dominik </a:t>
          </a:r>
          <a:r>
            <a:rPr lang="pl-PL" sz="1500" b="0" kern="1200" dirty="0" err="1"/>
            <a:t>Strachowski</a:t>
          </a:r>
          <a:endParaRPr lang="en-US" sz="1500" b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b="0" kern="1200" dirty="0"/>
            <a:t>Skład grupy: inż. Szymon </a:t>
          </a:r>
          <a:r>
            <a:rPr lang="pl-PL" sz="1500" b="0" kern="1200" dirty="0" err="1"/>
            <a:t>Parzyszewski</a:t>
          </a:r>
          <a:r>
            <a:rPr lang="pl-PL" sz="1500" b="0" kern="1200" dirty="0"/>
            <a:t>, inż. Szymon </a:t>
          </a:r>
          <a:r>
            <a:rPr lang="pl-PL" sz="1500" b="0" kern="1200" dirty="0" err="1"/>
            <a:t>Podraska</a:t>
          </a:r>
          <a:endParaRPr lang="en-US" sz="1500" b="0" kern="1200" dirty="0"/>
        </a:p>
      </dsp:txBody>
      <dsp:txXfrm>
        <a:off x="0" y="2130275"/>
        <a:ext cx="7711122" cy="629280"/>
      </dsp:txXfrm>
    </dsp:sp>
    <dsp:sp modelId="{6FA2C436-3584-42E9-AD28-1940E25DCB77}">
      <dsp:nvSpPr>
        <dsp:cNvPr id="0" name=""/>
        <dsp:cNvSpPr/>
      </dsp:nvSpPr>
      <dsp:spPr>
        <a:xfrm>
          <a:off x="0" y="2759555"/>
          <a:ext cx="7711122" cy="71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 dirty="0"/>
            <a:t>Dział handlowy i marketingu</a:t>
          </a:r>
          <a:endParaRPr lang="en-US" sz="1500" kern="1200" dirty="0"/>
        </a:p>
      </dsp:txBody>
      <dsp:txXfrm>
        <a:off x="34726" y="2794281"/>
        <a:ext cx="7641670" cy="641908"/>
      </dsp:txXfrm>
    </dsp:sp>
    <dsp:sp modelId="{79B63C1B-06C1-46E1-A1D8-D96E8664F06E}">
      <dsp:nvSpPr>
        <dsp:cNvPr id="0" name=""/>
        <dsp:cNvSpPr/>
      </dsp:nvSpPr>
      <dsp:spPr>
        <a:xfrm>
          <a:off x="0" y="3470915"/>
          <a:ext cx="7711122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828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 dirty="0"/>
            <a:t>Kierownik grupy: inż. Patrycja Przesmycka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 dirty="0"/>
            <a:t>Skład grupy: inż. Jakub Kończyk, inż. Kamil Małecki, inż. Daniel Rybarczyk</a:t>
          </a:r>
          <a:endParaRPr lang="en-US" sz="1500" kern="1200" dirty="0"/>
        </a:p>
      </dsp:txBody>
      <dsp:txXfrm>
        <a:off x="0" y="3470915"/>
        <a:ext cx="7711122" cy="629280"/>
      </dsp:txXfrm>
    </dsp:sp>
    <dsp:sp modelId="{EA398D25-3DD4-4BFB-89BB-5C55FFF87443}">
      <dsp:nvSpPr>
        <dsp:cNvPr id="0" name=""/>
        <dsp:cNvSpPr/>
      </dsp:nvSpPr>
      <dsp:spPr>
        <a:xfrm>
          <a:off x="0" y="4100195"/>
          <a:ext cx="7711122" cy="71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1" kern="1200" dirty="0"/>
            <a:t>Dział kadr I przygotowania projektów</a:t>
          </a:r>
          <a:endParaRPr lang="en-US" sz="1400" b="1" kern="1200" dirty="0"/>
        </a:p>
      </dsp:txBody>
      <dsp:txXfrm>
        <a:off x="34726" y="4134921"/>
        <a:ext cx="7641670" cy="641908"/>
      </dsp:txXfrm>
    </dsp:sp>
    <dsp:sp modelId="{05A04EEE-FB70-4C3C-B691-BA3A4669DA6D}">
      <dsp:nvSpPr>
        <dsp:cNvPr id="0" name=""/>
        <dsp:cNvSpPr/>
      </dsp:nvSpPr>
      <dsp:spPr>
        <a:xfrm>
          <a:off x="0" y="4811555"/>
          <a:ext cx="7711122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828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b="0" kern="1200" dirty="0"/>
            <a:t>Kierownik grupy: inż. Sylwia Marcinkiewicz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b="0" kern="1200" dirty="0"/>
            <a:t>Skład grupy: inż. Paweł </a:t>
          </a:r>
          <a:r>
            <a:rPr lang="pl-PL" sz="1400" b="0" kern="1200" dirty="0" err="1"/>
            <a:t>Duszyn</a:t>
          </a:r>
          <a:r>
            <a:rPr lang="pl-PL" sz="1400" b="0" kern="1200" dirty="0"/>
            <a:t>, inż. Mateusz Gawron</a:t>
          </a:r>
          <a:endParaRPr lang="en-US" sz="1400" b="0" kern="1200" dirty="0"/>
        </a:p>
      </dsp:txBody>
      <dsp:txXfrm>
        <a:off x="0" y="4811555"/>
        <a:ext cx="7711122" cy="629280"/>
      </dsp:txXfrm>
    </dsp:sp>
    <dsp:sp modelId="{BDDEE9E4-EA38-44E6-BA88-4D7139289321}">
      <dsp:nvSpPr>
        <dsp:cNvPr id="0" name=""/>
        <dsp:cNvSpPr/>
      </dsp:nvSpPr>
      <dsp:spPr>
        <a:xfrm>
          <a:off x="0" y="5440835"/>
          <a:ext cx="7711122" cy="71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1" kern="1200" dirty="0"/>
            <a:t>Kierownik projektu: inż. Daniel Rybarczyk</a:t>
          </a:r>
          <a:endParaRPr lang="en-US" sz="1400" b="1" kern="1200" dirty="0"/>
        </a:p>
      </dsp:txBody>
      <dsp:txXfrm>
        <a:off x="34726" y="5475561"/>
        <a:ext cx="7641670" cy="6419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1A073-8849-4963-A899-6A7DE21D5105}">
      <dsp:nvSpPr>
        <dsp:cNvPr id="0" name=""/>
        <dsp:cNvSpPr/>
      </dsp:nvSpPr>
      <dsp:spPr>
        <a:xfrm>
          <a:off x="0" y="2047"/>
          <a:ext cx="109278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6B484-4D11-4B7D-8FE8-3084AED1D853}">
      <dsp:nvSpPr>
        <dsp:cNvPr id="0" name=""/>
        <dsp:cNvSpPr/>
      </dsp:nvSpPr>
      <dsp:spPr>
        <a:xfrm>
          <a:off x="0" y="2047"/>
          <a:ext cx="10927829" cy="349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ea typeface="+mn-lt"/>
              <a:cs typeface="+mn-lt"/>
            </a:rPr>
            <a:t>Produkcja komponentów w oparciu o proces technologiczny przygotowany przez DZIAŁ PROJEKTOWY</a:t>
          </a:r>
          <a:endParaRPr lang="en-US" sz="1600" kern="1200" dirty="0"/>
        </a:p>
      </dsp:txBody>
      <dsp:txXfrm>
        <a:off x="0" y="2047"/>
        <a:ext cx="10927829" cy="349059"/>
      </dsp:txXfrm>
    </dsp:sp>
    <dsp:sp modelId="{25886BD6-B578-4B3A-ABFF-C41172925913}">
      <dsp:nvSpPr>
        <dsp:cNvPr id="0" name=""/>
        <dsp:cNvSpPr/>
      </dsp:nvSpPr>
      <dsp:spPr>
        <a:xfrm>
          <a:off x="0" y="351106"/>
          <a:ext cx="109278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CB8AE-0286-4F74-92D1-AD1D70668586}">
      <dsp:nvSpPr>
        <dsp:cNvPr id="0" name=""/>
        <dsp:cNvSpPr/>
      </dsp:nvSpPr>
      <dsp:spPr>
        <a:xfrm>
          <a:off x="0" y="351106"/>
          <a:ext cx="10927829" cy="349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ea typeface="+mn-lt"/>
              <a:cs typeface="+mn-lt"/>
            </a:rPr>
            <a:t>Utrzymanie ruchu parku maszynowego (zapewnienie ciągłości pracy)</a:t>
          </a:r>
        </a:p>
      </dsp:txBody>
      <dsp:txXfrm>
        <a:off x="0" y="351106"/>
        <a:ext cx="10927829" cy="349059"/>
      </dsp:txXfrm>
    </dsp:sp>
    <dsp:sp modelId="{A1D74BAB-7B67-42A7-9EEF-9D98A9447A4B}">
      <dsp:nvSpPr>
        <dsp:cNvPr id="0" name=""/>
        <dsp:cNvSpPr/>
      </dsp:nvSpPr>
      <dsp:spPr>
        <a:xfrm>
          <a:off x="0" y="700165"/>
          <a:ext cx="1092782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4EE3D-650D-42B4-B53E-4525D6BCFBF8}">
      <dsp:nvSpPr>
        <dsp:cNvPr id="0" name=""/>
        <dsp:cNvSpPr/>
      </dsp:nvSpPr>
      <dsp:spPr>
        <a:xfrm>
          <a:off x="0" y="700165"/>
          <a:ext cx="10927829" cy="349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ea typeface="+mn-lt"/>
              <a:cs typeface="+mn-lt"/>
            </a:rPr>
            <a:t>Utrzymanie porządku na stanowiskach produkcyjnych</a:t>
          </a:r>
        </a:p>
      </dsp:txBody>
      <dsp:txXfrm>
        <a:off x="0" y="700165"/>
        <a:ext cx="10927829" cy="349059"/>
      </dsp:txXfrm>
    </dsp:sp>
    <dsp:sp modelId="{370F8D45-1F41-4BB1-B15E-AE643ED01412}">
      <dsp:nvSpPr>
        <dsp:cNvPr id="0" name=""/>
        <dsp:cNvSpPr/>
      </dsp:nvSpPr>
      <dsp:spPr>
        <a:xfrm>
          <a:off x="0" y="1049224"/>
          <a:ext cx="1092782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A94C4-35BB-4A84-9270-8A6FB5C85FD7}">
      <dsp:nvSpPr>
        <dsp:cNvPr id="0" name=""/>
        <dsp:cNvSpPr/>
      </dsp:nvSpPr>
      <dsp:spPr>
        <a:xfrm>
          <a:off x="0" y="1049224"/>
          <a:ext cx="10927829" cy="349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ea typeface="+mn-lt"/>
              <a:cs typeface="+mn-lt"/>
            </a:rPr>
            <a:t>Określenie zdolności wykonania zlecenia w założonym czasie</a:t>
          </a:r>
        </a:p>
      </dsp:txBody>
      <dsp:txXfrm>
        <a:off x="0" y="1049224"/>
        <a:ext cx="10927829" cy="349059"/>
      </dsp:txXfrm>
    </dsp:sp>
    <dsp:sp modelId="{B0A52E2B-9C5D-4285-803F-10920E5360DF}">
      <dsp:nvSpPr>
        <dsp:cNvPr id="0" name=""/>
        <dsp:cNvSpPr/>
      </dsp:nvSpPr>
      <dsp:spPr>
        <a:xfrm>
          <a:off x="0" y="1398284"/>
          <a:ext cx="1092782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0D38F-C023-4368-B4A6-701FDD156157}">
      <dsp:nvSpPr>
        <dsp:cNvPr id="0" name=""/>
        <dsp:cNvSpPr/>
      </dsp:nvSpPr>
      <dsp:spPr>
        <a:xfrm>
          <a:off x="0" y="1398284"/>
          <a:ext cx="10927829" cy="349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ea typeface="+mn-lt"/>
              <a:cs typeface="+mn-lt"/>
            </a:rPr>
            <a:t>Maksymalizacja wydajności pracy (ze szczególnym zwróceniem uwagi na produkcję powtarzalną)</a:t>
          </a:r>
        </a:p>
      </dsp:txBody>
      <dsp:txXfrm>
        <a:off x="0" y="1398284"/>
        <a:ext cx="10927829" cy="349059"/>
      </dsp:txXfrm>
    </dsp:sp>
    <dsp:sp modelId="{778BE172-6571-4141-9A0A-0390F885EDD2}">
      <dsp:nvSpPr>
        <dsp:cNvPr id="0" name=""/>
        <dsp:cNvSpPr/>
      </dsp:nvSpPr>
      <dsp:spPr>
        <a:xfrm>
          <a:off x="0" y="1747343"/>
          <a:ext cx="109278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DC225-0605-45D2-B555-C7C6B92729A6}">
      <dsp:nvSpPr>
        <dsp:cNvPr id="0" name=""/>
        <dsp:cNvSpPr/>
      </dsp:nvSpPr>
      <dsp:spPr>
        <a:xfrm>
          <a:off x="0" y="1747343"/>
          <a:ext cx="10927829" cy="349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ea typeface="+mn-lt"/>
              <a:cs typeface="+mn-lt"/>
            </a:rPr>
            <a:t>Alerty do DZIAŁU ZASOBÓW I DOSTAW o brakach materiałów lub części maszyn</a:t>
          </a:r>
        </a:p>
      </dsp:txBody>
      <dsp:txXfrm>
        <a:off x="0" y="1747343"/>
        <a:ext cx="10927829" cy="349059"/>
      </dsp:txXfrm>
    </dsp:sp>
    <dsp:sp modelId="{4A0F5332-093E-40F9-AF73-4960C1CA00E9}">
      <dsp:nvSpPr>
        <dsp:cNvPr id="0" name=""/>
        <dsp:cNvSpPr/>
      </dsp:nvSpPr>
      <dsp:spPr>
        <a:xfrm>
          <a:off x="0" y="2096402"/>
          <a:ext cx="109278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24DA1-27E0-415A-B3A8-B6A3758C3173}">
      <dsp:nvSpPr>
        <dsp:cNvPr id="0" name=""/>
        <dsp:cNvSpPr/>
      </dsp:nvSpPr>
      <dsp:spPr>
        <a:xfrm>
          <a:off x="0" y="2096402"/>
          <a:ext cx="10927829" cy="349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ea typeface="+mn-lt"/>
              <a:cs typeface="+mn-lt"/>
            </a:rPr>
            <a:t>Alerty do DZIAŁU HANDLOWEGO o realizacji danego zamówienia</a:t>
          </a:r>
        </a:p>
      </dsp:txBody>
      <dsp:txXfrm>
        <a:off x="0" y="2096402"/>
        <a:ext cx="10927829" cy="349059"/>
      </dsp:txXfrm>
    </dsp:sp>
    <dsp:sp modelId="{67EF1B79-9C87-43F1-A8FA-B39B6D6B5865}">
      <dsp:nvSpPr>
        <dsp:cNvPr id="0" name=""/>
        <dsp:cNvSpPr/>
      </dsp:nvSpPr>
      <dsp:spPr>
        <a:xfrm>
          <a:off x="0" y="2445461"/>
          <a:ext cx="1092782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75A88-0D01-4F7C-BBB4-29C9FE8B2988}">
      <dsp:nvSpPr>
        <dsp:cNvPr id="0" name=""/>
        <dsp:cNvSpPr/>
      </dsp:nvSpPr>
      <dsp:spPr>
        <a:xfrm>
          <a:off x="0" y="2445461"/>
          <a:ext cx="10927829" cy="349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ea typeface="+mn-lt"/>
              <a:cs typeface="+mn-lt"/>
            </a:rPr>
            <a:t>Analiza produkcji (skuteczność i dokładność wykonanych detali)</a:t>
          </a:r>
        </a:p>
      </dsp:txBody>
      <dsp:txXfrm>
        <a:off x="0" y="2445461"/>
        <a:ext cx="10927829" cy="349059"/>
      </dsp:txXfrm>
    </dsp:sp>
    <dsp:sp modelId="{88DA0862-5946-45B0-8DE8-D8E11B0BA48B}">
      <dsp:nvSpPr>
        <dsp:cNvPr id="0" name=""/>
        <dsp:cNvSpPr/>
      </dsp:nvSpPr>
      <dsp:spPr>
        <a:xfrm>
          <a:off x="0" y="2794520"/>
          <a:ext cx="1092782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8CC36-550F-4918-8287-40E6DBDAB6F0}">
      <dsp:nvSpPr>
        <dsp:cNvPr id="0" name=""/>
        <dsp:cNvSpPr/>
      </dsp:nvSpPr>
      <dsp:spPr>
        <a:xfrm>
          <a:off x="0" y="2794520"/>
          <a:ext cx="10927829" cy="349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ea typeface="+mn-lt"/>
              <a:cs typeface="+mn-lt"/>
            </a:rPr>
            <a:t>Przygotowanie drukarki przed każdym przystąpieniem do procesu technologicznego</a:t>
          </a:r>
        </a:p>
      </dsp:txBody>
      <dsp:txXfrm>
        <a:off x="0" y="2794520"/>
        <a:ext cx="10927829" cy="349059"/>
      </dsp:txXfrm>
    </dsp:sp>
    <dsp:sp modelId="{E31E5ADF-894A-488B-991A-61864264612A}">
      <dsp:nvSpPr>
        <dsp:cNvPr id="0" name=""/>
        <dsp:cNvSpPr/>
      </dsp:nvSpPr>
      <dsp:spPr>
        <a:xfrm>
          <a:off x="0" y="3143580"/>
          <a:ext cx="1092782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231BF-B525-40DC-85B0-9C9E4608B668}">
      <dsp:nvSpPr>
        <dsp:cNvPr id="0" name=""/>
        <dsp:cNvSpPr/>
      </dsp:nvSpPr>
      <dsp:spPr>
        <a:xfrm>
          <a:off x="0" y="3143580"/>
          <a:ext cx="10927829" cy="349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ea typeface="+mn-lt"/>
              <a:cs typeface="+mn-lt"/>
            </a:rPr>
            <a:t>Zgrubna kontrola jakości wytworzonych komponentów</a:t>
          </a:r>
        </a:p>
      </dsp:txBody>
      <dsp:txXfrm>
        <a:off x="0" y="3143580"/>
        <a:ext cx="10927829" cy="349059"/>
      </dsp:txXfrm>
    </dsp:sp>
    <dsp:sp modelId="{A758DC99-64D2-496E-8703-57D2061DAD3E}">
      <dsp:nvSpPr>
        <dsp:cNvPr id="0" name=""/>
        <dsp:cNvSpPr/>
      </dsp:nvSpPr>
      <dsp:spPr>
        <a:xfrm>
          <a:off x="0" y="3492639"/>
          <a:ext cx="109278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E3865-BCCF-4D39-9D79-07FDD8492846}">
      <dsp:nvSpPr>
        <dsp:cNvPr id="0" name=""/>
        <dsp:cNvSpPr/>
      </dsp:nvSpPr>
      <dsp:spPr>
        <a:xfrm>
          <a:off x="0" y="3492639"/>
          <a:ext cx="10927829" cy="349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ea typeface="+mn-lt"/>
              <a:cs typeface="+mn-lt"/>
            </a:rPr>
            <a:t>Określanie normowania roboczo-godzin nowych urządzeń</a:t>
          </a:r>
        </a:p>
      </dsp:txBody>
      <dsp:txXfrm>
        <a:off x="0" y="3492639"/>
        <a:ext cx="10927829" cy="349059"/>
      </dsp:txXfrm>
    </dsp:sp>
    <dsp:sp modelId="{4306491C-A4B1-4503-9F18-545225D924A7}">
      <dsp:nvSpPr>
        <dsp:cNvPr id="0" name=""/>
        <dsp:cNvSpPr/>
      </dsp:nvSpPr>
      <dsp:spPr>
        <a:xfrm>
          <a:off x="0" y="3841698"/>
          <a:ext cx="109278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AC4C5-367F-4DB7-9006-84199B59CAEE}">
      <dsp:nvSpPr>
        <dsp:cNvPr id="0" name=""/>
        <dsp:cNvSpPr/>
      </dsp:nvSpPr>
      <dsp:spPr>
        <a:xfrm>
          <a:off x="0" y="3841698"/>
          <a:ext cx="10927829" cy="349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ea typeface="+mn-lt"/>
              <a:cs typeface="+mn-lt"/>
            </a:rPr>
            <a:t>Branie czynnego udziału w szkoleniach</a:t>
          </a:r>
        </a:p>
      </dsp:txBody>
      <dsp:txXfrm>
        <a:off x="0" y="3841698"/>
        <a:ext cx="10927829" cy="34905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B051D-5C2E-4C69-A30B-7C104C4D3D56}">
      <dsp:nvSpPr>
        <dsp:cNvPr id="0" name=""/>
        <dsp:cNvSpPr/>
      </dsp:nvSpPr>
      <dsp:spPr>
        <a:xfrm>
          <a:off x="0" y="0"/>
          <a:ext cx="109278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64F57-1423-4871-9040-FBA0B650976C}">
      <dsp:nvSpPr>
        <dsp:cNvPr id="0" name=""/>
        <dsp:cNvSpPr/>
      </dsp:nvSpPr>
      <dsp:spPr>
        <a:xfrm>
          <a:off x="0" y="0"/>
          <a:ext cx="2185565" cy="2096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>
              <a:ea typeface="+mn-lt"/>
              <a:cs typeface="+mn-lt"/>
            </a:rPr>
            <a:t>Zarządzanie dostępnymi zasobami w przedsiębiorstwie:</a:t>
          </a:r>
          <a:endParaRPr lang="pl-PL" sz="2100" kern="1200" dirty="0">
            <a:cs typeface="Calibri" panose="020F0502020204030204"/>
          </a:endParaRPr>
        </a:p>
      </dsp:txBody>
      <dsp:txXfrm>
        <a:off x="0" y="0"/>
        <a:ext cx="2185565" cy="2096402"/>
      </dsp:txXfrm>
    </dsp:sp>
    <dsp:sp modelId="{BF04137A-67CD-45C5-8AC6-232FBBA61BE9}">
      <dsp:nvSpPr>
        <dsp:cNvPr id="0" name=""/>
        <dsp:cNvSpPr/>
      </dsp:nvSpPr>
      <dsp:spPr>
        <a:xfrm>
          <a:off x="2349483" y="16506"/>
          <a:ext cx="8578345" cy="330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>
              <a:ea typeface="+mn-lt"/>
              <a:cs typeface="+mn-lt"/>
            </a:rPr>
            <a:t>parkiem maszynowym</a:t>
          </a:r>
        </a:p>
      </dsp:txBody>
      <dsp:txXfrm>
        <a:off x="2349483" y="16506"/>
        <a:ext cx="8578345" cy="330121"/>
      </dsp:txXfrm>
    </dsp:sp>
    <dsp:sp modelId="{BA319BF1-088B-4AA5-B9E4-D31067BC3127}">
      <dsp:nvSpPr>
        <dsp:cNvPr id="0" name=""/>
        <dsp:cNvSpPr/>
      </dsp:nvSpPr>
      <dsp:spPr>
        <a:xfrm>
          <a:off x="2185565" y="346628"/>
          <a:ext cx="8742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E14D0A-8FC2-43EE-BBF7-A733AC2B9B3D}">
      <dsp:nvSpPr>
        <dsp:cNvPr id="0" name=""/>
        <dsp:cNvSpPr/>
      </dsp:nvSpPr>
      <dsp:spPr>
        <a:xfrm>
          <a:off x="2349483" y="363134"/>
          <a:ext cx="8578345" cy="330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>
              <a:ea typeface="+mn-lt"/>
              <a:cs typeface="+mn-lt"/>
            </a:rPr>
            <a:t>częściami zamiennymi</a:t>
          </a:r>
        </a:p>
      </dsp:txBody>
      <dsp:txXfrm>
        <a:off x="2349483" y="363134"/>
        <a:ext cx="8578345" cy="330121"/>
      </dsp:txXfrm>
    </dsp:sp>
    <dsp:sp modelId="{F5B6AC44-F2F7-4412-82AB-5C70D16BD726}">
      <dsp:nvSpPr>
        <dsp:cNvPr id="0" name=""/>
        <dsp:cNvSpPr/>
      </dsp:nvSpPr>
      <dsp:spPr>
        <a:xfrm>
          <a:off x="2185565" y="693256"/>
          <a:ext cx="8742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E93D4-D170-40A6-BB62-B037E6C2CEDC}">
      <dsp:nvSpPr>
        <dsp:cNvPr id="0" name=""/>
        <dsp:cNvSpPr/>
      </dsp:nvSpPr>
      <dsp:spPr>
        <a:xfrm>
          <a:off x="2349483" y="709762"/>
          <a:ext cx="8578345" cy="330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>
              <a:ea typeface="+mn-lt"/>
              <a:cs typeface="+mn-lt"/>
            </a:rPr>
            <a:t>magazynowanie materiałów</a:t>
          </a:r>
        </a:p>
      </dsp:txBody>
      <dsp:txXfrm>
        <a:off x="2349483" y="709762"/>
        <a:ext cx="8578345" cy="330121"/>
      </dsp:txXfrm>
    </dsp:sp>
    <dsp:sp modelId="{F7586A1C-2BE7-4388-A3F3-F92390174965}">
      <dsp:nvSpPr>
        <dsp:cNvPr id="0" name=""/>
        <dsp:cNvSpPr/>
      </dsp:nvSpPr>
      <dsp:spPr>
        <a:xfrm>
          <a:off x="2185565" y="1039884"/>
          <a:ext cx="8742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5B358-6DDE-4A1A-A17A-309D253FFE48}">
      <dsp:nvSpPr>
        <dsp:cNvPr id="0" name=""/>
        <dsp:cNvSpPr/>
      </dsp:nvSpPr>
      <dsp:spPr>
        <a:xfrm>
          <a:off x="2349483" y="1056390"/>
          <a:ext cx="8578345" cy="330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>
              <a:ea typeface="+mn-lt"/>
              <a:cs typeface="+mn-lt"/>
            </a:rPr>
            <a:t>magazynowanie wytworzonych produktów</a:t>
          </a:r>
        </a:p>
      </dsp:txBody>
      <dsp:txXfrm>
        <a:off x="2349483" y="1056390"/>
        <a:ext cx="8578345" cy="330121"/>
      </dsp:txXfrm>
    </dsp:sp>
    <dsp:sp modelId="{75CAB4F0-A2F2-4AD6-A6AA-B2BFF58309AA}">
      <dsp:nvSpPr>
        <dsp:cNvPr id="0" name=""/>
        <dsp:cNvSpPr/>
      </dsp:nvSpPr>
      <dsp:spPr>
        <a:xfrm>
          <a:off x="2185565" y="1386512"/>
          <a:ext cx="8742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A376B-EEAD-40A0-89E7-E75A0AF106C6}">
      <dsp:nvSpPr>
        <dsp:cNvPr id="0" name=""/>
        <dsp:cNvSpPr/>
      </dsp:nvSpPr>
      <dsp:spPr>
        <a:xfrm>
          <a:off x="2349483" y="1403018"/>
          <a:ext cx="8578345" cy="330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>
              <a:ea typeface="+mn-lt"/>
              <a:cs typeface="+mn-lt"/>
            </a:rPr>
            <a:t>utylizacja odpadów powstałych podczas produkcji</a:t>
          </a:r>
        </a:p>
      </dsp:txBody>
      <dsp:txXfrm>
        <a:off x="2349483" y="1403018"/>
        <a:ext cx="8578345" cy="330121"/>
      </dsp:txXfrm>
    </dsp:sp>
    <dsp:sp modelId="{2C9F078F-6870-4ED9-A0F4-3EC120A4639B}">
      <dsp:nvSpPr>
        <dsp:cNvPr id="0" name=""/>
        <dsp:cNvSpPr/>
      </dsp:nvSpPr>
      <dsp:spPr>
        <a:xfrm>
          <a:off x="2185565" y="1733140"/>
          <a:ext cx="8742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8C6FA-5D4C-4860-8CF2-A0EDA84F23B8}">
      <dsp:nvSpPr>
        <dsp:cNvPr id="0" name=""/>
        <dsp:cNvSpPr/>
      </dsp:nvSpPr>
      <dsp:spPr>
        <a:xfrm>
          <a:off x="2349483" y="1749646"/>
          <a:ext cx="8578345" cy="330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>
              <a:ea typeface="+mn-lt"/>
              <a:cs typeface="+mn-lt"/>
            </a:rPr>
            <a:t>kontrolowanie obecnego stanu użyteczności części znajdujących się w magazynie do przyszłej eksploatacji</a:t>
          </a:r>
          <a:endParaRPr lang="pl-PL" sz="1500" kern="1200" dirty="0">
            <a:cs typeface="Calibri"/>
          </a:endParaRPr>
        </a:p>
      </dsp:txBody>
      <dsp:txXfrm>
        <a:off x="2349483" y="1749646"/>
        <a:ext cx="8578345" cy="330121"/>
      </dsp:txXfrm>
    </dsp:sp>
    <dsp:sp modelId="{0AA6C2F6-9559-49BE-AFC1-A91E118B8B0A}">
      <dsp:nvSpPr>
        <dsp:cNvPr id="0" name=""/>
        <dsp:cNvSpPr/>
      </dsp:nvSpPr>
      <dsp:spPr>
        <a:xfrm>
          <a:off x="2185565" y="2079768"/>
          <a:ext cx="8742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7F8662-BCAA-45D0-B470-A074F3CB100E}">
      <dsp:nvSpPr>
        <dsp:cNvPr id="0" name=""/>
        <dsp:cNvSpPr/>
      </dsp:nvSpPr>
      <dsp:spPr>
        <a:xfrm>
          <a:off x="0" y="2096402"/>
          <a:ext cx="109278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0C3A6-013F-44A0-886B-0636D8B0482A}">
      <dsp:nvSpPr>
        <dsp:cNvPr id="0" name=""/>
        <dsp:cNvSpPr/>
      </dsp:nvSpPr>
      <dsp:spPr>
        <a:xfrm>
          <a:off x="0" y="2096402"/>
          <a:ext cx="2185565" cy="2096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>
              <a:ea typeface="+mn-lt"/>
              <a:cs typeface="+mn-lt"/>
            </a:rPr>
            <a:t>Sprawowanie kontroli nad dostawami:</a:t>
          </a:r>
          <a:endParaRPr lang="pl-PL" sz="2100" kern="1200" dirty="0">
            <a:cs typeface="Calibri"/>
          </a:endParaRPr>
        </a:p>
      </dsp:txBody>
      <dsp:txXfrm>
        <a:off x="0" y="2096402"/>
        <a:ext cx="2185565" cy="2096402"/>
      </dsp:txXfrm>
    </dsp:sp>
    <dsp:sp modelId="{FEB3869E-3AB2-41C7-A283-82577B694024}">
      <dsp:nvSpPr>
        <dsp:cNvPr id="0" name=""/>
        <dsp:cNvSpPr/>
      </dsp:nvSpPr>
      <dsp:spPr>
        <a:xfrm>
          <a:off x="2349483" y="2129158"/>
          <a:ext cx="8578345" cy="65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>
              <a:ea typeface="+mn-lt"/>
              <a:cs typeface="+mn-lt"/>
            </a:rPr>
            <a:t>potrzebnych materiałów (np. </a:t>
          </a:r>
          <a:r>
            <a:rPr lang="pl-PL" sz="1500" kern="1200" dirty="0" err="1">
              <a:ea typeface="+mn-lt"/>
              <a:cs typeface="+mn-lt"/>
            </a:rPr>
            <a:t>filament</a:t>
          </a:r>
          <a:r>
            <a:rPr lang="pl-PL" sz="1500" kern="1200" dirty="0">
              <a:ea typeface="+mn-lt"/>
              <a:cs typeface="+mn-lt"/>
            </a:rPr>
            <a:t> do drukarki 3D)</a:t>
          </a:r>
          <a:endParaRPr lang="pl-PL" sz="1500" kern="1200" dirty="0">
            <a:cs typeface="Calibri" panose="020F0502020204030204"/>
          </a:endParaRPr>
        </a:p>
      </dsp:txBody>
      <dsp:txXfrm>
        <a:off x="2349483" y="2129158"/>
        <a:ext cx="8578345" cy="655125"/>
      </dsp:txXfrm>
    </dsp:sp>
    <dsp:sp modelId="{9A2F43A5-DD78-4A74-B492-75374D2F998F}">
      <dsp:nvSpPr>
        <dsp:cNvPr id="0" name=""/>
        <dsp:cNvSpPr/>
      </dsp:nvSpPr>
      <dsp:spPr>
        <a:xfrm>
          <a:off x="2185565" y="2784284"/>
          <a:ext cx="8742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66F0F-B002-45F7-905C-47CE1DCEE9F3}">
      <dsp:nvSpPr>
        <dsp:cNvPr id="0" name=""/>
        <dsp:cNvSpPr/>
      </dsp:nvSpPr>
      <dsp:spPr>
        <a:xfrm>
          <a:off x="2349483" y="2817040"/>
          <a:ext cx="8578345" cy="65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>
              <a:ea typeface="+mn-lt"/>
              <a:cs typeface="+mn-lt"/>
            </a:rPr>
            <a:t>stałego zaopatrzenia części zamiennych (np. </a:t>
          </a:r>
          <a:r>
            <a:rPr lang="pl-PL" sz="1500" kern="1200" dirty="0" err="1">
              <a:ea typeface="+mn-lt"/>
              <a:cs typeface="+mn-lt"/>
            </a:rPr>
            <a:t>ekstrudery</a:t>
          </a:r>
          <a:r>
            <a:rPr lang="pl-PL" sz="1500" kern="1200" dirty="0">
              <a:ea typeface="+mn-lt"/>
              <a:cs typeface="+mn-lt"/>
            </a:rPr>
            <a:t>, okablowanie, itp.)</a:t>
          </a:r>
          <a:endParaRPr lang="pl-PL" sz="1500" kern="1200" dirty="0">
            <a:cs typeface="Calibri"/>
          </a:endParaRPr>
        </a:p>
      </dsp:txBody>
      <dsp:txXfrm>
        <a:off x="2349483" y="2817040"/>
        <a:ext cx="8578345" cy="655125"/>
      </dsp:txXfrm>
    </dsp:sp>
    <dsp:sp modelId="{24AF89D1-A688-4D28-BBB3-D4478272AA5B}">
      <dsp:nvSpPr>
        <dsp:cNvPr id="0" name=""/>
        <dsp:cNvSpPr/>
      </dsp:nvSpPr>
      <dsp:spPr>
        <a:xfrm>
          <a:off x="2185565" y="3472166"/>
          <a:ext cx="8742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D65CB-D741-41C4-9C9A-CBEA6430FA9F}">
      <dsp:nvSpPr>
        <dsp:cNvPr id="0" name=""/>
        <dsp:cNvSpPr/>
      </dsp:nvSpPr>
      <dsp:spPr>
        <a:xfrm>
          <a:off x="2349483" y="3504922"/>
          <a:ext cx="8578345" cy="65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>
              <a:ea typeface="+mn-lt"/>
              <a:cs typeface="+mn-lt"/>
            </a:rPr>
            <a:t>sprzętu wykorzystywanego przez przedsiębiorstwo</a:t>
          </a:r>
          <a:endParaRPr lang="pl-PL" sz="1500" kern="1200" dirty="0">
            <a:cs typeface="Calibri" panose="020F0502020204030204"/>
          </a:endParaRPr>
        </a:p>
      </dsp:txBody>
      <dsp:txXfrm>
        <a:off x="2349483" y="3504922"/>
        <a:ext cx="8578345" cy="655125"/>
      </dsp:txXfrm>
    </dsp:sp>
    <dsp:sp modelId="{339956A0-C0E2-4F14-A47D-84A3939D2EA3}">
      <dsp:nvSpPr>
        <dsp:cNvPr id="0" name=""/>
        <dsp:cNvSpPr/>
      </dsp:nvSpPr>
      <dsp:spPr>
        <a:xfrm>
          <a:off x="2185565" y="4160048"/>
          <a:ext cx="8742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4FBEF-EA99-4734-B7CC-BDB2BEFE019D}" type="datetimeFigureOut">
              <a:rPr lang="pl-PL" smtClean="0"/>
              <a:t>24.04.2022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57D6D-4A27-403C-80CC-9B4C47F1D4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222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817DC0-54E3-4B9B-B8EF-4A7242A54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BFD4D0D-9754-4AB7-9427-F400B574C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C563946-DBA4-4963-94F8-FCF08A6B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DDBB-7C5C-4B0B-AAC3-C8AAFC85D446}" type="datetime1">
              <a:rPr lang="pl-PL" smtClean="0"/>
              <a:t>24.04.2022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BFAFCEA-BAC8-4B2F-A9F5-EE7142E7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6962CF3-71C0-4FF3-B455-695D4F61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997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4E6387-2208-4A90-AC88-A7D0BB76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B7765AF-3138-4869-9A75-76D572B73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2704688-CEF7-4119-B549-BF40B875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4972-EE15-432B-9953-D3F2999E0A14}" type="datetime1">
              <a:rPr lang="pl-PL" smtClean="0"/>
              <a:t>24.04.2022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C2F2D9-C7ED-42D6-8F5F-5DEAF984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A632D68-28DE-4126-A8EF-C38A5C9C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977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FF1A876-20FE-46D3-BB64-A5596E0F3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81E4EF6-5467-48D5-B3A9-9EA96D4B5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273DF25-D5A1-44A9-A7BD-CCA867ED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40D3-6F91-41A0-A7FC-5A01DD01E60E}" type="datetime1">
              <a:rPr lang="pl-PL" smtClean="0"/>
              <a:t>24.04.2022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4DE40AA-9501-468E-9276-27245F8F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77696B0-4CA0-4F75-AE8E-BA9DAC3E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388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DF50A3-B926-4471-B73E-56DF6FCA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02F9F5-5FE3-44DC-B2C1-A2116A15D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E8EF85E-233E-4F91-9180-A12317D6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EF2A-4118-40F7-BD76-52273CE24960}" type="datetime1">
              <a:rPr lang="pl-PL" smtClean="0"/>
              <a:t>24.04.2022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498C505-AC61-48B6-8F9B-F275847E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E467B66-105F-4783-819F-526B5065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996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775C70-83D6-4569-85A0-C02B571A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B834C60-6CAB-407C-B432-0991ACC69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1AAC7F5-0C92-47C9-9A82-E216C7DD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E03A-627D-4D8B-8A07-1D59DEF4107E}" type="datetime1">
              <a:rPr lang="pl-PL" smtClean="0"/>
              <a:t>24.04.2022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C8D9E5-6052-42CF-83EC-DD4AA915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1722526-E7BC-41D4-8B76-4B133F7F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77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58C8A7-0B88-4A61-BA06-F9865714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B756B8-9ACC-4DD6-8AC7-765760E8B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41CD6E0-55D9-41D3-9C43-0D517BE4F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DF33259-DD20-4B80-98BB-5038FFBB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BBAF-66A4-4409-B32F-577DDC97075F}" type="datetime1">
              <a:rPr lang="pl-PL" smtClean="0"/>
              <a:t>24.04.2022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49CCB61-31C0-4B9A-BE94-F7C0F5CE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CB50B55-3B28-4890-ACF3-0E1F4969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284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46342F-6601-459B-AD04-EBAE95F4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1FE13A1-049D-4543-ADDE-28D107327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988E5BC-95E2-4606-B74C-51F88109F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091586D-B4C9-4C4C-A745-00092149D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3EFF2CC-EEF4-43E7-8F61-3094878F3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016D507-9089-47BB-92B9-B1FEDF61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013D-04B5-46F0-A4FD-E7B80DC513AF}" type="datetime1">
              <a:rPr lang="pl-PL" smtClean="0"/>
              <a:t>24.04.2022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85F4A01-5850-484A-9771-53B288FD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1FCFD18-7821-4E63-BC57-E1AA79A6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213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82B7EE-A941-4354-B951-430C89D5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6FCC80B-A2F7-4E7B-A853-3CA49E61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92E0-2E50-4B2C-8A37-A813254611D5}" type="datetime1">
              <a:rPr lang="pl-PL" smtClean="0"/>
              <a:t>24.04.2022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24C7092-D953-4809-B485-CBF093C0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64C3957-4842-4848-AAAB-FFFD3DD6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622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4BDEB3F-41C2-452F-ADC1-25EF13DE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2FEC-B4AB-4816-ACCC-11AFADE8D52A}" type="datetime1">
              <a:rPr lang="pl-PL" smtClean="0"/>
              <a:t>24.04.2022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C5A8CA5-788C-42F5-B29D-36B885AE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CE53F04-2796-4021-9E7D-29C15C98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769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E4B777-2FD0-4D1D-ACBC-0A5EEFDE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19AC37-3EA8-4A6F-BB4D-0F7368444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960C01-5376-42C8-8AC8-49BEF585D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23B4355-AC4F-463A-A08B-D4F1DE56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91F0-C96C-414B-89EF-C6A81B9EB48C}" type="datetime1">
              <a:rPr lang="pl-PL" smtClean="0"/>
              <a:t>24.04.2022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B24106F-477E-4857-9FE8-90872D69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9790275-27AC-45A4-8683-1303655B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431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B01CEB-F2A5-47D0-92D0-719569F4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525ED4B-11A5-49D3-9FA5-B59E5DE40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B60F540-2ACD-4E69-BF04-8189E732C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252FF0E-D0B6-42D2-9EEB-5601288F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DD3C-79FF-4B82-A6D8-13872B1D0219}" type="datetime1">
              <a:rPr lang="pl-PL" smtClean="0"/>
              <a:t>24.04.2022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2675E1E-A838-4A23-932C-206BB0ED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D3ED180-2186-468E-B046-A5F554B9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910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FD7731C-0EFE-4AE5-B89D-468A96FB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183D306-B9C5-4675-A0D8-2018A8B12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A7EF03E-6F34-405E-A861-40FCA42B1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CB352-585A-4B8F-AB78-139248147848}" type="datetime1">
              <a:rPr lang="pl-PL" smtClean="0"/>
              <a:t>24.04.2022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720D2CA-E9AF-487A-9FF6-09BEE6E8B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D79CB95-CD75-457F-AFE4-D1DA438D1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169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5E6587-8F35-4292-881E-F4CD11708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4676" y="3576510"/>
            <a:ext cx="7882648" cy="1846202"/>
          </a:xfrm>
          <a:effectLst>
            <a:outerShdw blurRad="50800" dist="50800" dir="5400000" sx="50000" sy="50000" algn="ctr" rotWithShape="0">
              <a:schemeClr val="bg1">
                <a:alpha val="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pl-PL" sz="4000" b="1" dirty="0">
                <a:solidFill>
                  <a:schemeClr val="bg1"/>
                </a:solidFill>
                <a:effectLst>
                  <a:glow rad="114300">
                    <a:schemeClr val="tx1">
                      <a:alpha val="55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PRZEDSIĘBIORSTWO ZAJMUJĄCE </a:t>
            </a:r>
            <a:br>
              <a:rPr lang="pl-PL" sz="4000" b="1" dirty="0">
                <a:solidFill>
                  <a:schemeClr val="bg1"/>
                </a:solidFill>
                <a:effectLst>
                  <a:glow rad="114300">
                    <a:schemeClr val="tx1">
                      <a:alpha val="55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4000" b="1" dirty="0">
                <a:solidFill>
                  <a:schemeClr val="bg1"/>
                </a:solidFill>
                <a:effectLst>
                  <a:glow rad="114300">
                    <a:schemeClr val="tx1">
                      <a:alpha val="55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SIĘ PRODUKCJĄ </a:t>
            </a:r>
            <a:br>
              <a:rPr lang="pl-PL" sz="4000" b="1" dirty="0">
                <a:solidFill>
                  <a:schemeClr val="bg1"/>
                </a:solidFill>
                <a:effectLst>
                  <a:glow rad="114300">
                    <a:schemeClr val="tx1">
                      <a:alpha val="55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4000" b="1" dirty="0">
                <a:solidFill>
                  <a:schemeClr val="bg1"/>
                </a:solidFill>
                <a:effectLst>
                  <a:glow rad="114300">
                    <a:schemeClr val="tx1">
                      <a:alpha val="55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 WYKORZYSTANIEM </a:t>
            </a:r>
            <a:br>
              <a:rPr lang="pl-PL" sz="4000" b="1" dirty="0">
                <a:solidFill>
                  <a:schemeClr val="bg1"/>
                </a:solidFill>
                <a:effectLst>
                  <a:glow rad="114300">
                    <a:schemeClr val="tx1">
                      <a:alpha val="55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4000" b="1" dirty="0">
                <a:solidFill>
                  <a:schemeClr val="bg1"/>
                </a:solidFill>
                <a:effectLst>
                  <a:glow rad="114300">
                    <a:schemeClr val="tx1">
                      <a:alpha val="55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DRUKU 3D</a:t>
            </a:r>
            <a:endParaRPr lang="pl-PL" sz="4000" dirty="0">
              <a:solidFill>
                <a:schemeClr val="bg1"/>
              </a:solidFill>
              <a:effectLst>
                <a:glow rad="114300">
                  <a:schemeClr val="tx1">
                    <a:alpha val="55000"/>
                  </a:schemeClr>
                </a:glow>
                <a:outerShdw blurRad="50800" dist="50800" dir="5400000" algn="ctr" rotWithShape="0">
                  <a:schemeClr val="tx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raz 6" descr="Obraz zawierający tekst, królowa&#10;&#10;Opis wygenerowany automatycznie">
            <a:extLst>
              <a:ext uri="{FF2B5EF4-FFF2-40B4-BE49-F238E27FC236}">
                <a16:creationId xmlns:a16="http://schemas.microsoft.com/office/drawing/2014/main" id="{C2821CB6-A5B2-46B4-A9A6-31260F57E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7275" cy="1371600"/>
          </a:xfrm>
          <a:prstGeom prst="rect">
            <a:avLst/>
          </a:prstGeom>
        </p:spPr>
      </p:pic>
      <p:sp>
        <p:nvSpPr>
          <p:cNvPr id="9" name="Tytuł 1">
            <a:extLst>
              <a:ext uri="{FF2B5EF4-FFF2-40B4-BE49-F238E27FC236}">
                <a16:creationId xmlns:a16="http://schemas.microsoft.com/office/drawing/2014/main" id="{6C814CE7-B5F9-4EF8-9513-DC2A3CC5F392}"/>
              </a:ext>
            </a:extLst>
          </p:cNvPr>
          <p:cNvSpPr txBox="1">
            <a:spLocks/>
          </p:cNvSpPr>
          <p:nvPr/>
        </p:nvSpPr>
        <p:spPr>
          <a:xfrm>
            <a:off x="1221952" y="786229"/>
            <a:ext cx="3781369" cy="1680926"/>
          </a:xfrm>
          <a:prstGeom prst="rect">
            <a:avLst/>
          </a:prstGeom>
          <a:effectLst>
            <a:outerShdw blurRad="50800" dist="50800" dir="5400000" sx="50000" sy="50000" algn="ctr" rotWithShape="0">
              <a:schemeClr val="bg1">
                <a:alpha val="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000" b="1" dirty="0">
                <a:solidFill>
                  <a:schemeClr val="bg1"/>
                </a:solidFill>
                <a:effectLst>
                  <a:glow rad="76200">
                    <a:schemeClr val="tx1">
                      <a:alpha val="60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INFORMATYCZNY SYSTEM WSPOMAGANIA</a:t>
            </a:r>
          </a:p>
          <a:p>
            <a:r>
              <a:rPr lang="pl-PL" sz="2000" b="1" dirty="0">
                <a:solidFill>
                  <a:schemeClr val="bg1"/>
                </a:solidFill>
                <a:effectLst>
                  <a:glow rad="76200">
                    <a:schemeClr val="tx1">
                      <a:alpha val="60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ZARZĄDZANIA OBSZARAMI FUNKCJONALNYMI PRZEDSIĘBIORSTWA PRODUKCYJNEGO</a:t>
            </a:r>
            <a:endParaRPr lang="pl-PL" sz="2000" dirty="0">
              <a:solidFill>
                <a:schemeClr val="bg1"/>
              </a:solidFill>
              <a:effectLst>
                <a:glow rad="76200">
                  <a:schemeClr val="tx1">
                    <a:alpha val="60000"/>
                  </a:schemeClr>
                </a:glow>
                <a:outerShdw blurRad="50800" dist="50800" dir="5400000" algn="ctr" rotWithShape="0">
                  <a:schemeClr val="tx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8F7A95FD-8DBB-4C38-9CCF-AA418ED34B35}"/>
              </a:ext>
            </a:extLst>
          </p:cNvPr>
          <p:cNvSpPr txBox="1"/>
          <p:nvPr/>
        </p:nvSpPr>
        <p:spPr>
          <a:xfrm>
            <a:off x="4817445" y="5422712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dirty="0">
                <a:solidFill>
                  <a:schemeClr val="bg1"/>
                </a:solidFill>
                <a:effectLst>
                  <a:glow rad="76200">
                    <a:schemeClr val="tx1">
                      <a:alpha val="60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Grupa:</a:t>
            </a:r>
            <a:r>
              <a:rPr lang="pl-PL" sz="1800" b="1" dirty="0">
                <a:solidFill>
                  <a:schemeClr val="bg1"/>
                </a:solidFill>
                <a:effectLst>
                  <a:glow rad="114300">
                    <a:schemeClr val="tx1">
                      <a:alpha val="55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800" b="1" dirty="0">
                <a:solidFill>
                  <a:schemeClr val="bg1"/>
                </a:solidFill>
                <a:effectLst>
                  <a:glow rad="76200">
                    <a:schemeClr val="tx1">
                      <a:alpha val="60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WMT20AK1S4</a:t>
            </a:r>
            <a:endParaRPr lang="pl-PL" dirty="0">
              <a:effectLst>
                <a:glow rad="76200">
                  <a:schemeClr val="tx1">
                    <a:alpha val="60000"/>
                  </a:schemeClr>
                </a:glow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69F12EC-B1F2-4100-9258-267DBCD1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71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AE34D0-8C14-473D-A490-38943446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B75C45AC-3409-45F1-9F5F-372CFFD74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577607"/>
              </p:ext>
            </p:extLst>
          </p:nvPr>
        </p:nvGraphicFramePr>
        <p:xfrm>
          <a:off x="838200" y="365125"/>
          <a:ext cx="10515600" cy="6078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752802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378390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772469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81670832"/>
                    </a:ext>
                  </a:extLst>
                </a:gridCol>
              </a:tblGrid>
              <a:tr h="488130">
                <a:tc>
                  <a:txBody>
                    <a:bodyPr/>
                    <a:lstStyle/>
                    <a:p>
                      <a:r>
                        <a:rPr lang="pl-PL" dirty="0"/>
                        <a:t>Dział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Stanowisko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System pracy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Liczba pracowników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679113"/>
                  </a:ext>
                </a:extLst>
              </a:tr>
              <a:tr h="488130">
                <a:tc rowSpan="2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Prezes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 zmianowy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21228"/>
                  </a:ext>
                </a:extLst>
              </a:tr>
              <a:tr h="488130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Dyrektor operacyjny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1 zmianowy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825300"/>
                  </a:ext>
                </a:extLst>
              </a:tr>
              <a:tr h="842526">
                <a:tc rowSpan="4">
                  <a:txBody>
                    <a:bodyPr/>
                    <a:lstStyle/>
                    <a:p>
                      <a:r>
                        <a:rPr lang="pl-PL" dirty="0"/>
                        <a:t>Kadr i przygotowania produkcji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Specjalista ds. innowacji i rozwoju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1 zmianowy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17657"/>
                  </a:ext>
                </a:extLst>
              </a:tr>
              <a:tr h="488130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Specjalista ds. kadr i płac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1 zmianowy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851"/>
                  </a:ext>
                </a:extLst>
              </a:tr>
              <a:tr h="488130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Projektant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1 zmianowy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214975"/>
                  </a:ext>
                </a:extLst>
              </a:tr>
              <a:tr h="488130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1 zmianowy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225137"/>
                  </a:ext>
                </a:extLst>
              </a:tr>
              <a:tr h="488130">
                <a:tc rowSpan="4">
                  <a:txBody>
                    <a:bodyPr/>
                    <a:lstStyle/>
                    <a:p>
                      <a:r>
                        <a:rPr lang="pl-PL" dirty="0"/>
                        <a:t>Handlowy i marketingu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Specjalista ds. finansów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1 zmianowy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32844"/>
                  </a:ext>
                </a:extLst>
              </a:tr>
              <a:tr h="842526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Kierownik handlu i marketingu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1 zmianowy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92608"/>
                  </a:ext>
                </a:extLst>
              </a:tr>
              <a:tr h="488130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Handlowiec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1 zmianowy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817534"/>
                  </a:ext>
                </a:extLst>
              </a:tr>
              <a:tr h="488130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Specjalista ds. </a:t>
                      </a:r>
                      <a:r>
                        <a:rPr lang="pl-PL" dirty="0" err="1"/>
                        <a:t>markeringu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1 zmianowy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482720"/>
                  </a:ext>
                </a:extLst>
              </a:tr>
            </a:tbl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4804C98-DAEB-4D6C-BAB0-3D8CB040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187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267906-6155-4990-AD43-EFEE6190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7B9F341-A3A1-416F-8C40-266A6554D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97739"/>
              </p:ext>
            </p:extLst>
          </p:nvPr>
        </p:nvGraphicFramePr>
        <p:xfrm>
          <a:off x="838200" y="365125"/>
          <a:ext cx="10515600" cy="6127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690126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155187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388158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29114002"/>
                    </a:ext>
                  </a:extLst>
                </a:gridCol>
              </a:tblGrid>
              <a:tr h="403723">
                <a:tc>
                  <a:txBody>
                    <a:bodyPr/>
                    <a:lstStyle/>
                    <a:p>
                      <a:r>
                        <a:rPr lang="pl-PL" dirty="0"/>
                        <a:t>Dział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Stanowisko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System pracy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Liczba pracowników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36540"/>
                  </a:ext>
                </a:extLst>
              </a:tr>
              <a:tr h="696838">
                <a:tc rowSpan="5">
                  <a:txBody>
                    <a:bodyPr/>
                    <a:lstStyle/>
                    <a:p>
                      <a:r>
                        <a:rPr lang="pl-PL" dirty="0"/>
                        <a:t>Produkcji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Kierownik produkcji  i utrzymania ruchu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 zmianowy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578120"/>
                  </a:ext>
                </a:extLst>
              </a:tr>
              <a:tr h="403723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Brygadzista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1 zmianowy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557055"/>
                  </a:ext>
                </a:extLst>
              </a:tr>
              <a:tr h="403723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Operator (FDM / FFF)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1 zmianowy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777679"/>
                  </a:ext>
                </a:extLst>
              </a:tr>
              <a:tr h="403723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Operator (SLS)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1 zmianowy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860285"/>
                  </a:ext>
                </a:extLst>
              </a:tr>
              <a:tr h="403723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Operator (SLA)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1 zmianowy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6977"/>
                  </a:ext>
                </a:extLst>
              </a:tr>
              <a:tr h="696838">
                <a:tc rowSpan="3">
                  <a:txBody>
                    <a:bodyPr/>
                    <a:lstStyle/>
                    <a:p>
                      <a:r>
                        <a:rPr lang="pl-PL" dirty="0"/>
                        <a:t>Zasobów i dostaw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Kierownik zasobów i dostaw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1 zmianowy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86165"/>
                  </a:ext>
                </a:extLst>
              </a:tr>
              <a:tr h="403723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Zaopatrzeniowiec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1 zmianowy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46105"/>
                  </a:ext>
                </a:extLst>
              </a:tr>
              <a:tr h="403723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Magazynier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3 zmianowy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79071"/>
                  </a:ext>
                </a:extLst>
              </a:tr>
              <a:tr h="696838">
                <a:tc rowSpan="2">
                  <a:txBody>
                    <a:bodyPr/>
                    <a:lstStyle/>
                    <a:p>
                      <a:r>
                        <a:rPr lang="pl-PL" u="none" dirty="0"/>
                        <a:t>Utrzymania ruchu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Brygadzista utrzymania ruchu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1 zmianowy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62634"/>
                  </a:ext>
                </a:extLst>
              </a:tr>
              <a:tr h="403723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Elektromechanik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3 zmianowy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165201"/>
                  </a:ext>
                </a:extLst>
              </a:tr>
              <a:tr h="403723">
                <a:tc>
                  <a:txBody>
                    <a:bodyPr/>
                    <a:lstStyle/>
                    <a:p>
                      <a:r>
                        <a:rPr lang="pl-PL" dirty="0"/>
                        <a:t>Logistyczny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Logistyk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1 zmianowy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31702"/>
                  </a:ext>
                </a:extLst>
              </a:tr>
              <a:tr h="403723">
                <a:tc>
                  <a:txBody>
                    <a:bodyPr/>
                    <a:lstStyle/>
                    <a:p>
                      <a:r>
                        <a:rPr lang="pl-PL" dirty="0"/>
                        <a:t>Kontroli jakości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Kontroler jakości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1 zmianowy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412068"/>
                  </a:ext>
                </a:extLst>
              </a:tr>
            </a:tbl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FC11B77-C3BA-49E8-9FF7-09594C90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536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PROCEDURA ZAMÓWIEŃ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" name="Symbol zastępczy zawartości 3">
            <a:extLst>
              <a:ext uri="{FF2B5EF4-FFF2-40B4-BE49-F238E27FC236}">
                <a16:creationId xmlns:a16="http://schemas.microsoft.com/office/drawing/2014/main" id="{3CE42B7B-D79E-48EF-BE89-2AAAEEA890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6795341"/>
              </p:ext>
            </p:extLst>
          </p:nvPr>
        </p:nvGraphicFramePr>
        <p:xfrm>
          <a:off x="1078239" y="1915570"/>
          <a:ext cx="10630738" cy="4593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A6633A7-BC97-49B2-A6C3-BC172BF4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760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pl-PL" sz="3400" dirty="0">
                <a:solidFill>
                  <a:srgbClr val="FFFFFF"/>
                </a:solidFill>
              </a:rPr>
              <a:t>DZIAŁY</a:t>
            </a:r>
            <a:endParaRPr lang="en-US" sz="3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Symbol zastępczy zawartości 4">
            <a:extLst>
              <a:ext uri="{FF2B5EF4-FFF2-40B4-BE49-F238E27FC236}">
                <a16:creationId xmlns:a16="http://schemas.microsoft.com/office/drawing/2014/main" id="{421D48F5-E92A-12E6-0EFE-ADE5AA28234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58532447"/>
              </p:ext>
            </p:extLst>
          </p:nvPr>
        </p:nvGraphicFramePr>
        <p:xfrm>
          <a:off x="4288221" y="327804"/>
          <a:ext cx="7711122" cy="6230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F2F1B07-7BE3-4ECF-AA3C-68389987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005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8D960946-6CF8-490F-9844-84EA1062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 dirty="0">
                <a:solidFill>
                  <a:srgbClr val="FFFFFF"/>
                </a:solidFill>
              </a:rPr>
              <a:t>DZIAŁ PRODUKCJI - WYMAGANIA</a:t>
            </a:r>
          </a:p>
        </p:txBody>
      </p:sp>
      <p:graphicFrame>
        <p:nvGraphicFramePr>
          <p:cNvPr id="9" name="Symbol zastępczy zawartości 4">
            <a:extLst>
              <a:ext uri="{FF2B5EF4-FFF2-40B4-BE49-F238E27FC236}">
                <a16:creationId xmlns:a16="http://schemas.microsoft.com/office/drawing/2014/main" id="{97DDBB2C-565F-44E2-BF27-842E46D54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64621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A0D0BB03-5CEB-4953-978B-CB54AD74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991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8" y="1683756"/>
            <a:ext cx="3408445" cy="23963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pl-PL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DZIAŁ PRODUKCJI – MODEL LOGICZNY FUNKCJONOWANIA DZIAŁU PRODUKCJI</a:t>
            </a:r>
            <a:br>
              <a:rPr lang="pl-PL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pl-PL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CZ. </a:t>
            </a:r>
            <a:r>
              <a:rPr lang="pl-PL" sz="3400" dirty="0">
                <a:solidFill>
                  <a:srgbClr val="FFFFFF"/>
                </a:solidFill>
              </a:rPr>
              <a:t>I</a:t>
            </a:r>
            <a:endParaRPr lang="en-US" sz="3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Obraz 4">
            <a:extLst>
              <a:ext uri="{FF2B5EF4-FFF2-40B4-BE49-F238E27FC236}">
                <a16:creationId xmlns:a16="http://schemas.microsoft.com/office/drawing/2014/main" id="{D35E3684-E318-4F62-9B9F-B6713AE8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86" y="266200"/>
            <a:ext cx="5129841" cy="5942564"/>
          </a:xfrm>
          <a:prstGeom prst="rect">
            <a:avLst/>
          </a:prstGeom>
        </p:spPr>
      </p:pic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1C1AE69-7529-4DAE-BDA2-4882A719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554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8" y="1683756"/>
            <a:ext cx="3408445" cy="23963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pl-PL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DZIAŁ PRODUKCJI – MODEL LOGICZNY FUNKCJONOWANIA DZIAŁU PRODUKCJI</a:t>
            </a:r>
            <a:br>
              <a:rPr lang="pl-PL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pl-PL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CZ. </a:t>
            </a:r>
            <a:r>
              <a:rPr lang="pl-PL" sz="3400" dirty="0">
                <a:solidFill>
                  <a:srgbClr val="FFFFFF"/>
                </a:solidFill>
              </a:rPr>
              <a:t>II</a:t>
            </a:r>
            <a:endParaRPr lang="en-US" sz="3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Obraz 5">
            <a:extLst>
              <a:ext uri="{FF2B5EF4-FFF2-40B4-BE49-F238E27FC236}">
                <a16:creationId xmlns:a16="http://schemas.microsoft.com/office/drawing/2014/main" id="{92C488D1-24E7-465E-91C3-973540B2A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119" y="1380858"/>
            <a:ext cx="5341815" cy="3356677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A86569E-85DD-4739-A1AC-B06CE660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266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8" y="1683756"/>
            <a:ext cx="3408445" cy="23963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pl-PL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DZIAŁ PRODUKCJI – MODEL LOGICZNY FUNKCJONOWANIA DZIAŁU PRODUKCJI</a:t>
            </a:r>
            <a:br>
              <a:rPr lang="pl-PL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pl-PL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CZ. </a:t>
            </a:r>
            <a:r>
              <a:rPr lang="pl-PL" sz="3400" dirty="0">
                <a:solidFill>
                  <a:srgbClr val="FFFFFF"/>
                </a:solidFill>
              </a:rPr>
              <a:t>III</a:t>
            </a:r>
            <a:endParaRPr lang="en-US" sz="3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Obraz 4">
            <a:extLst>
              <a:ext uri="{FF2B5EF4-FFF2-40B4-BE49-F238E27FC236}">
                <a16:creationId xmlns:a16="http://schemas.microsoft.com/office/drawing/2014/main" id="{399F93FF-BD38-495F-A01A-AEF6050F8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683" y="731599"/>
            <a:ext cx="5791200" cy="5415077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EA2B061-7DEB-43EF-B129-BDE20FA7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142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8" y="1683756"/>
            <a:ext cx="3408445" cy="23963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pl-PL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DZIAŁ PRODUKCJI – MODEL LOGICZNY FUNKCJONOWANIA DZIAŁU PRODUKCJI CZ. </a:t>
            </a:r>
            <a:r>
              <a:rPr lang="pl-PL" sz="3400" dirty="0">
                <a:solidFill>
                  <a:srgbClr val="FFFFFF"/>
                </a:solidFill>
              </a:rPr>
              <a:t>IV</a:t>
            </a:r>
            <a:endParaRPr lang="en-US" sz="3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Obraz 4">
            <a:extLst>
              <a:ext uri="{FF2B5EF4-FFF2-40B4-BE49-F238E27FC236}">
                <a16:creationId xmlns:a16="http://schemas.microsoft.com/office/drawing/2014/main" id="{0B8B7A9E-1EAE-47D5-AEB7-C47393C3F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3" y="971599"/>
            <a:ext cx="6621583" cy="4914794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D860867-13C7-43A5-9F71-811D841C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361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8" y="1683756"/>
            <a:ext cx="3408445" cy="23963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pl-PL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DZIAŁ PRODUKCJI – MODEL LOGICZNY PROCESU PRZEPROWADZANIA OBSŁUGI</a:t>
            </a:r>
            <a:endParaRPr lang="en-US" sz="3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Obraz 5">
            <a:extLst>
              <a:ext uri="{FF2B5EF4-FFF2-40B4-BE49-F238E27FC236}">
                <a16:creationId xmlns:a16="http://schemas.microsoft.com/office/drawing/2014/main" id="{F384D759-18EF-46DB-A5F8-F3D9DC644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145" y="1154681"/>
            <a:ext cx="7618045" cy="3805592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3BB39D8-618B-414C-8D18-56F31690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629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CEL PROJEKTU</a:t>
            </a:r>
          </a:p>
        </p:txBody>
      </p:sp>
      <p:graphicFrame>
        <p:nvGraphicFramePr>
          <p:cNvPr id="7" name="Symbol zastępczy zawartości 4">
            <a:extLst>
              <a:ext uri="{FF2B5EF4-FFF2-40B4-BE49-F238E27FC236}">
                <a16:creationId xmlns:a16="http://schemas.microsoft.com/office/drawing/2014/main" id="{A92480D4-A6CB-C965-344E-F14D07AC11C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9415637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D34E9DD0-97DB-40EF-B333-537430FB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056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8D960946-6CF8-490F-9844-84EA1062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 dirty="0">
                <a:solidFill>
                  <a:srgbClr val="FFFFFF"/>
                </a:solidFill>
              </a:rPr>
              <a:t>DZIAŁ ZASOBÓW I DOSTAW - WYMAGANIA</a:t>
            </a:r>
          </a:p>
        </p:txBody>
      </p:sp>
      <p:graphicFrame>
        <p:nvGraphicFramePr>
          <p:cNvPr id="9" name="Symbol zastępczy zawartości 4">
            <a:extLst>
              <a:ext uri="{FF2B5EF4-FFF2-40B4-BE49-F238E27FC236}">
                <a16:creationId xmlns:a16="http://schemas.microsoft.com/office/drawing/2014/main" id="{97DDBB2C-565F-44E2-BF27-842E46D54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74618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A0D0BB03-5CEB-4953-978B-CB54AD74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0784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E652CADC-750A-4183-937C-CECC6969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21</a:t>
            </a:fld>
            <a:endParaRPr lang="pl-PL"/>
          </a:p>
        </p:txBody>
      </p:sp>
      <p:sp>
        <p:nvSpPr>
          <p:cNvPr id="12" name="Tytuł 1">
            <a:extLst>
              <a:ext uri="{FF2B5EF4-FFF2-40B4-BE49-F238E27FC236}">
                <a16:creationId xmlns:a16="http://schemas.microsoft.com/office/drawing/2014/main" id="{07D01B7F-38AD-4A1E-BC51-336EA365D634}"/>
              </a:ext>
            </a:extLst>
          </p:cNvPr>
          <p:cNvSpPr txBox="1">
            <a:spLocks/>
          </p:cNvSpPr>
          <p:nvPr/>
        </p:nvSpPr>
        <p:spPr>
          <a:xfrm>
            <a:off x="293298" y="1683756"/>
            <a:ext cx="3408445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3400" dirty="0">
                <a:solidFill>
                  <a:srgbClr val="FFFFFF"/>
                </a:solidFill>
              </a:rPr>
              <a:t>DZIAŁ ZASOBÓW </a:t>
            </a:r>
          </a:p>
          <a:p>
            <a:pPr algn="r"/>
            <a:r>
              <a:rPr lang="pl-PL" sz="3400" dirty="0">
                <a:solidFill>
                  <a:srgbClr val="FFFFFF"/>
                </a:solidFill>
              </a:rPr>
              <a:t>I DOSTAW – MODEL LOGICZNY PROCESU KONTROLI STANU MAGAZYNOWEGO</a:t>
            </a:r>
            <a:endParaRPr lang="en-US" sz="3400" dirty="0">
              <a:solidFill>
                <a:srgbClr val="FFFFFF"/>
              </a:solidFill>
            </a:endParaRPr>
          </a:p>
        </p:txBody>
      </p:sp>
      <p:pic>
        <p:nvPicPr>
          <p:cNvPr id="14" name="Obraz 4">
            <a:extLst>
              <a:ext uri="{FF2B5EF4-FFF2-40B4-BE49-F238E27FC236}">
                <a16:creationId xmlns:a16="http://schemas.microsoft.com/office/drawing/2014/main" id="{A42BCF84-05FE-4AAB-9DA7-D284521BA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896" y="1095667"/>
            <a:ext cx="5568063" cy="466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4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E652CADC-750A-4183-937C-CECC6969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22</a:t>
            </a:fld>
            <a:endParaRPr lang="pl-PL"/>
          </a:p>
        </p:txBody>
      </p:sp>
      <p:sp>
        <p:nvSpPr>
          <p:cNvPr id="12" name="Tytuł 1">
            <a:extLst>
              <a:ext uri="{FF2B5EF4-FFF2-40B4-BE49-F238E27FC236}">
                <a16:creationId xmlns:a16="http://schemas.microsoft.com/office/drawing/2014/main" id="{07D01B7F-38AD-4A1E-BC51-336EA365D634}"/>
              </a:ext>
            </a:extLst>
          </p:cNvPr>
          <p:cNvSpPr txBox="1">
            <a:spLocks/>
          </p:cNvSpPr>
          <p:nvPr/>
        </p:nvSpPr>
        <p:spPr>
          <a:xfrm>
            <a:off x="293298" y="1683756"/>
            <a:ext cx="3408445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3400" dirty="0">
                <a:solidFill>
                  <a:srgbClr val="FFFFFF"/>
                </a:solidFill>
              </a:rPr>
              <a:t>DZIAŁ ZASOBÓW </a:t>
            </a:r>
          </a:p>
          <a:p>
            <a:pPr algn="r"/>
            <a:r>
              <a:rPr lang="pl-PL" sz="3400" dirty="0">
                <a:solidFill>
                  <a:srgbClr val="FFFFFF"/>
                </a:solidFill>
              </a:rPr>
              <a:t>I DOSTAW – MODEL LOGICZNY PROCESU REALIZACJI ZAMÓWIENIA – KWESTIA ZASOBÓW</a:t>
            </a:r>
            <a:endParaRPr lang="en-US" sz="3400" dirty="0">
              <a:solidFill>
                <a:srgbClr val="FFFFFF"/>
              </a:solidFill>
            </a:endParaRPr>
          </a:p>
        </p:txBody>
      </p:sp>
      <p:pic>
        <p:nvPicPr>
          <p:cNvPr id="16" name="Obraz 4">
            <a:extLst>
              <a:ext uri="{FF2B5EF4-FFF2-40B4-BE49-F238E27FC236}">
                <a16:creationId xmlns:a16="http://schemas.microsoft.com/office/drawing/2014/main" id="{C813A536-CF66-4FD6-A179-78D8AA79A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382" y="322775"/>
            <a:ext cx="3751049" cy="621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61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8D960946-6CF8-490F-9844-84EA1062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pl-PL" sz="4000" dirty="0">
                <a:solidFill>
                  <a:srgbClr val="FFFFFF"/>
                </a:solidFill>
              </a:rPr>
              <a:t>DZIAŁ HANDLOWY I MARKETINGU - WYMAGANIA</a:t>
            </a:r>
          </a:p>
        </p:txBody>
      </p:sp>
      <p:graphicFrame>
        <p:nvGraphicFramePr>
          <p:cNvPr id="9" name="Symbol zastępczy zawartości 4">
            <a:extLst>
              <a:ext uri="{FF2B5EF4-FFF2-40B4-BE49-F238E27FC236}">
                <a16:creationId xmlns:a16="http://schemas.microsoft.com/office/drawing/2014/main" id="{97DDBB2C-565F-44E2-BF27-842E46D54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48953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A0D0BB03-5CEB-4953-978B-CB54AD74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1861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E652CADC-750A-4183-937C-CECC6969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24</a:t>
            </a:fld>
            <a:endParaRPr lang="pl-PL"/>
          </a:p>
        </p:txBody>
      </p:sp>
      <p:sp>
        <p:nvSpPr>
          <p:cNvPr id="12" name="Tytuł 1">
            <a:extLst>
              <a:ext uri="{FF2B5EF4-FFF2-40B4-BE49-F238E27FC236}">
                <a16:creationId xmlns:a16="http://schemas.microsoft.com/office/drawing/2014/main" id="{07D01B7F-38AD-4A1E-BC51-336EA365D634}"/>
              </a:ext>
            </a:extLst>
          </p:cNvPr>
          <p:cNvSpPr txBox="1">
            <a:spLocks/>
          </p:cNvSpPr>
          <p:nvPr/>
        </p:nvSpPr>
        <p:spPr>
          <a:xfrm>
            <a:off x="293298" y="1683756"/>
            <a:ext cx="3408445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3400" dirty="0">
                <a:solidFill>
                  <a:srgbClr val="FFFFFF"/>
                </a:solidFill>
              </a:rPr>
              <a:t>DZIAŁ HANDLOWY </a:t>
            </a:r>
          </a:p>
          <a:p>
            <a:pPr algn="r"/>
            <a:r>
              <a:rPr lang="pl-PL" sz="3400" dirty="0">
                <a:solidFill>
                  <a:srgbClr val="FFFFFF"/>
                </a:solidFill>
              </a:rPr>
              <a:t>I MARKETINGU – MODEL LOGICZNY PROCESU PRZYJMOWANIA ZAMÓWIENIA</a:t>
            </a:r>
          </a:p>
          <a:p>
            <a:pPr algn="r"/>
            <a:r>
              <a:rPr lang="pl-PL" sz="3400" dirty="0">
                <a:solidFill>
                  <a:srgbClr val="FFFFFF"/>
                </a:solidFill>
              </a:rPr>
              <a:t>CZ. I</a:t>
            </a:r>
            <a:endParaRPr lang="en-US" sz="3400" dirty="0">
              <a:solidFill>
                <a:srgbClr val="FFFFFF"/>
              </a:solidFill>
            </a:endParaRPr>
          </a:p>
        </p:txBody>
      </p:sp>
      <p:pic>
        <p:nvPicPr>
          <p:cNvPr id="14" name="Obraz 6">
            <a:extLst>
              <a:ext uri="{FF2B5EF4-FFF2-40B4-BE49-F238E27FC236}">
                <a16:creationId xmlns:a16="http://schemas.microsoft.com/office/drawing/2014/main" id="{F07DC1AC-338D-4D29-941E-E50B15836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877" y="472399"/>
            <a:ext cx="6577389" cy="555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87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E652CADC-750A-4183-937C-CECC6969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25</a:t>
            </a:fld>
            <a:endParaRPr lang="pl-PL"/>
          </a:p>
        </p:txBody>
      </p:sp>
      <p:sp>
        <p:nvSpPr>
          <p:cNvPr id="12" name="Tytuł 1">
            <a:extLst>
              <a:ext uri="{FF2B5EF4-FFF2-40B4-BE49-F238E27FC236}">
                <a16:creationId xmlns:a16="http://schemas.microsoft.com/office/drawing/2014/main" id="{07D01B7F-38AD-4A1E-BC51-336EA365D634}"/>
              </a:ext>
            </a:extLst>
          </p:cNvPr>
          <p:cNvSpPr txBox="1">
            <a:spLocks/>
          </p:cNvSpPr>
          <p:nvPr/>
        </p:nvSpPr>
        <p:spPr>
          <a:xfrm>
            <a:off x="293298" y="1683756"/>
            <a:ext cx="3408445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3400" dirty="0">
                <a:solidFill>
                  <a:srgbClr val="FFFFFF"/>
                </a:solidFill>
              </a:rPr>
              <a:t>DZIAŁ HANDLOWY </a:t>
            </a:r>
          </a:p>
          <a:p>
            <a:pPr algn="r"/>
            <a:r>
              <a:rPr lang="pl-PL" sz="3400" dirty="0">
                <a:solidFill>
                  <a:srgbClr val="FFFFFF"/>
                </a:solidFill>
              </a:rPr>
              <a:t>I MARKETINGU – MODEL LOGICZNY PROCESU PRZYJMOWANIA ZAMÓWIENIA</a:t>
            </a:r>
          </a:p>
          <a:p>
            <a:pPr algn="r"/>
            <a:r>
              <a:rPr lang="pl-PL" sz="3400" dirty="0">
                <a:solidFill>
                  <a:srgbClr val="FFFFFF"/>
                </a:solidFill>
              </a:rPr>
              <a:t>CZ. II</a:t>
            </a:r>
            <a:endParaRPr lang="en-US" sz="3400" dirty="0">
              <a:solidFill>
                <a:srgbClr val="FFFFFF"/>
              </a:solidFill>
            </a:endParaRPr>
          </a:p>
        </p:txBody>
      </p:sp>
      <p:pic>
        <p:nvPicPr>
          <p:cNvPr id="16" name="Obraz 4">
            <a:extLst>
              <a:ext uri="{FF2B5EF4-FFF2-40B4-BE49-F238E27FC236}">
                <a16:creationId xmlns:a16="http://schemas.microsoft.com/office/drawing/2014/main" id="{4307953F-D166-45FB-89B9-B465E870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052" y="485831"/>
            <a:ext cx="6686247" cy="58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07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E652CADC-750A-4183-937C-CECC6969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26</a:t>
            </a:fld>
            <a:endParaRPr lang="pl-PL"/>
          </a:p>
        </p:txBody>
      </p:sp>
      <p:sp>
        <p:nvSpPr>
          <p:cNvPr id="12" name="Tytuł 1">
            <a:extLst>
              <a:ext uri="{FF2B5EF4-FFF2-40B4-BE49-F238E27FC236}">
                <a16:creationId xmlns:a16="http://schemas.microsoft.com/office/drawing/2014/main" id="{07D01B7F-38AD-4A1E-BC51-336EA365D634}"/>
              </a:ext>
            </a:extLst>
          </p:cNvPr>
          <p:cNvSpPr txBox="1">
            <a:spLocks/>
          </p:cNvSpPr>
          <p:nvPr/>
        </p:nvSpPr>
        <p:spPr>
          <a:xfrm>
            <a:off x="293298" y="1683756"/>
            <a:ext cx="3408445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3400" dirty="0">
                <a:solidFill>
                  <a:srgbClr val="FFFFFF"/>
                </a:solidFill>
              </a:rPr>
              <a:t>DZIAŁ HANDLOWY </a:t>
            </a:r>
          </a:p>
          <a:p>
            <a:pPr algn="r"/>
            <a:r>
              <a:rPr lang="pl-PL" sz="3400" dirty="0">
                <a:solidFill>
                  <a:srgbClr val="FFFFFF"/>
                </a:solidFill>
              </a:rPr>
              <a:t>I MARKETINGU – MODEL LOGICZNY PROCESU DZIAŁAŃ MARKETINGOWYCH</a:t>
            </a:r>
            <a:endParaRPr lang="en-US" sz="3400" dirty="0">
              <a:solidFill>
                <a:srgbClr val="FFFFFF"/>
              </a:solidFill>
            </a:endParaRPr>
          </a:p>
        </p:txBody>
      </p:sp>
      <p:pic>
        <p:nvPicPr>
          <p:cNvPr id="14" name="Obraz 4">
            <a:extLst>
              <a:ext uri="{FF2B5EF4-FFF2-40B4-BE49-F238E27FC236}">
                <a16:creationId xmlns:a16="http://schemas.microsoft.com/office/drawing/2014/main" id="{D82AB017-BF26-4762-BD86-22FAF3849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503" y="767934"/>
            <a:ext cx="7569199" cy="532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9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8D960946-6CF8-490F-9844-84EA1062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pl-PL" sz="4000" dirty="0">
                <a:solidFill>
                  <a:srgbClr val="FFFFFF"/>
                </a:solidFill>
              </a:rPr>
              <a:t>DZIAŁ KADR I PRZYGOTOWANIA PRODUKCJI - WYMAGANIA</a:t>
            </a:r>
          </a:p>
        </p:txBody>
      </p:sp>
      <p:graphicFrame>
        <p:nvGraphicFramePr>
          <p:cNvPr id="9" name="Symbol zastępczy zawartości 4">
            <a:extLst>
              <a:ext uri="{FF2B5EF4-FFF2-40B4-BE49-F238E27FC236}">
                <a16:creationId xmlns:a16="http://schemas.microsoft.com/office/drawing/2014/main" id="{97DDBB2C-565F-44E2-BF27-842E46D54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25759"/>
              </p:ext>
            </p:extLst>
          </p:nvPr>
        </p:nvGraphicFramePr>
        <p:xfrm>
          <a:off x="644056" y="1673525"/>
          <a:ext cx="10927829" cy="4682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A0D0BB03-5CEB-4953-978B-CB54AD74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5930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E652CADC-750A-4183-937C-CECC6969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28</a:t>
            </a:fld>
            <a:endParaRPr lang="pl-PL"/>
          </a:p>
        </p:txBody>
      </p:sp>
      <p:sp>
        <p:nvSpPr>
          <p:cNvPr id="12" name="Tytuł 1">
            <a:extLst>
              <a:ext uri="{FF2B5EF4-FFF2-40B4-BE49-F238E27FC236}">
                <a16:creationId xmlns:a16="http://schemas.microsoft.com/office/drawing/2014/main" id="{07D01B7F-38AD-4A1E-BC51-336EA365D634}"/>
              </a:ext>
            </a:extLst>
          </p:cNvPr>
          <p:cNvSpPr txBox="1">
            <a:spLocks/>
          </p:cNvSpPr>
          <p:nvPr/>
        </p:nvSpPr>
        <p:spPr>
          <a:xfrm>
            <a:off x="293298" y="1683756"/>
            <a:ext cx="3408445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3400" dirty="0">
                <a:solidFill>
                  <a:srgbClr val="FFFFFF"/>
                </a:solidFill>
              </a:rPr>
              <a:t>DZIAŁ KADR I PRZYGOTOWANIA PRODUKCJI – MODEL LOGICZNY PROCESU KADRY</a:t>
            </a:r>
            <a:endParaRPr lang="en-US" sz="3400" dirty="0">
              <a:solidFill>
                <a:srgbClr val="FFFFFF"/>
              </a:solidFill>
            </a:endParaRPr>
          </a:p>
        </p:txBody>
      </p:sp>
      <p:pic>
        <p:nvPicPr>
          <p:cNvPr id="16" name="Obraz 5">
            <a:extLst>
              <a:ext uri="{FF2B5EF4-FFF2-40B4-BE49-F238E27FC236}">
                <a16:creationId xmlns:a16="http://schemas.microsoft.com/office/drawing/2014/main" id="{08AE0EC2-50B8-41E5-B463-0F67F6691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551" y="376458"/>
            <a:ext cx="4319391" cy="619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4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E652CADC-750A-4183-937C-CECC6969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29</a:t>
            </a:fld>
            <a:endParaRPr lang="pl-PL"/>
          </a:p>
        </p:txBody>
      </p:sp>
      <p:sp>
        <p:nvSpPr>
          <p:cNvPr id="12" name="Tytuł 1">
            <a:extLst>
              <a:ext uri="{FF2B5EF4-FFF2-40B4-BE49-F238E27FC236}">
                <a16:creationId xmlns:a16="http://schemas.microsoft.com/office/drawing/2014/main" id="{07D01B7F-38AD-4A1E-BC51-336EA365D634}"/>
              </a:ext>
            </a:extLst>
          </p:cNvPr>
          <p:cNvSpPr txBox="1">
            <a:spLocks/>
          </p:cNvSpPr>
          <p:nvPr/>
        </p:nvSpPr>
        <p:spPr>
          <a:xfrm>
            <a:off x="293298" y="1683756"/>
            <a:ext cx="3408445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3400" dirty="0">
                <a:solidFill>
                  <a:srgbClr val="FFFFFF"/>
                </a:solidFill>
              </a:rPr>
              <a:t>DZIAŁ KADR I PRZYGOTOWANIA PRODUKCJI – MODEL LOGICZNY PROCESU PROJEKTÓW</a:t>
            </a:r>
          </a:p>
          <a:p>
            <a:pPr algn="r"/>
            <a:r>
              <a:rPr lang="pl-PL" sz="3400" dirty="0">
                <a:solidFill>
                  <a:srgbClr val="FFFFFF"/>
                </a:solidFill>
              </a:rPr>
              <a:t>CZ. I</a:t>
            </a:r>
            <a:endParaRPr lang="en-US" sz="3400" dirty="0">
              <a:solidFill>
                <a:srgbClr val="FFFFFF"/>
              </a:solidFill>
            </a:endParaRPr>
          </a:p>
        </p:txBody>
      </p:sp>
      <p:pic>
        <p:nvPicPr>
          <p:cNvPr id="14" name="Obraz 3">
            <a:extLst>
              <a:ext uri="{FF2B5EF4-FFF2-40B4-BE49-F238E27FC236}">
                <a16:creationId xmlns:a16="http://schemas.microsoft.com/office/drawing/2014/main" id="{40ABB2E9-3479-4B35-A7E1-A29B9E943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053" y="306887"/>
            <a:ext cx="4008826" cy="624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23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ETAPY REALIZACJI PROEJKTU</a:t>
            </a:r>
          </a:p>
        </p:txBody>
      </p:sp>
      <p:graphicFrame>
        <p:nvGraphicFramePr>
          <p:cNvPr id="7" name="Symbol zastępczy zawartości 4">
            <a:extLst>
              <a:ext uri="{FF2B5EF4-FFF2-40B4-BE49-F238E27FC236}">
                <a16:creationId xmlns:a16="http://schemas.microsoft.com/office/drawing/2014/main" id="{C2903673-99EA-C08D-39CB-AD19B4364B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031732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BAC04D7-F499-4D68-93C9-C2ECE567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828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E652CADC-750A-4183-937C-CECC6969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30</a:t>
            </a:fld>
            <a:endParaRPr lang="pl-PL"/>
          </a:p>
        </p:txBody>
      </p:sp>
      <p:sp>
        <p:nvSpPr>
          <p:cNvPr id="12" name="Tytuł 1">
            <a:extLst>
              <a:ext uri="{FF2B5EF4-FFF2-40B4-BE49-F238E27FC236}">
                <a16:creationId xmlns:a16="http://schemas.microsoft.com/office/drawing/2014/main" id="{07D01B7F-38AD-4A1E-BC51-336EA365D634}"/>
              </a:ext>
            </a:extLst>
          </p:cNvPr>
          <p:cNvSpPr txBox="1">
            <a:spLocks/>
          </p:cNvSpPr>
          <p:nvPr/>
        </p:nvSpPr>
        <p:spPr>
          <a:xfrm>
            <a:off x="293298" y="1683756"/>
            <a:ext cx="3408445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3400" dirty="0">
                <a:solidFill>
                  <a:srgbClr val="FFFFFF"/>
                </a:solidFill>
              </a:rPr>
              <a:t>DZIAŁ KADR I PRZYGOTOWANIA PRODUKCJI – MODEL LOGICZNY PROCESU PROJEKTÓW</a:t>
            </a:r>
          </a:p>
          <a:p>
            <a:pPr algn="r"/>
            <a:r>
              <a:rPr lang="pl-PL" sz="3400" dirty="0">
                <a:solidFill>
                  <a:srgbClr val="FFFFFF"/>
                </a:solidFill>
              </a:rPr>
              <a:t>CZ. II</a:t>
            </a:r>
            <a:endParaRPr lang="en-US" sz="3400" dirty="0">
              <a:solidFill>
                <a:srgbClr val="FFFFFF"/>
              </a:solidFill>
            </a:endParaRPr>
          </a:p>
        </p:txBody>
      </p:sp>
      <p:pic>
        <p:nvPicPr>
          <p:cNvPr id="16" name="Obraz 4">
            <a:extLst>
              <a:ext uri="{FF2B5EF4-FFF2-40B4-BE49-F238E27FC236}">
                <a16:creationId xmlns:a16="http://schemas.microsoft.com/office/drawing/2014/main" id="{F070FCD0-5B22-4164-B4D2-D97C09E1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623" y="432148"/>
            <a:ext cx="3303631" cy="598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79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E652CADC-750A-4183-937C-CECC6969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31</a:t>
            </a:fld>
            <a:endParaRPr lang="pl-PL"/>
          </a:p>
        </p:txBody>
      </p:sp>
      <p:sp>
        <p:nvSpPr>
          <p:cNvPr id="12" name="Tytuł 1">
            <a:extLst>
              <a:ext uri="{FF2B5EF4-FFF2-40B4-BE49-F238E27FC236}">
                <a16:creationId xmlns:a16="http://schemas.microsoft.com/office/drawing/2014/main" id="{07D01B7F-38AD-4A1E-BC51-336EA365D634}"/>
              </a:ext>
            </a:extLst>
          </p:cNvPr>
          <p:cNvSpPr txBox="1">
            <a:spLocks/>
          </p:cNvSpPr>
          <p:nvPr/>
        </p:nvSpPr>
        <p:spPr>
          <a:xfrm>
            <a:off x="293298" y="1683756"/>
            <a:ext cx="3408445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3400" dirty="0">
                <a:solidFill>
                  <a:srgbClr val="FFFFFF"/>
                </a:solidFill>
              </a:rPr>
              <a:t>ALGORYTM FINANSOWY - PRZYCHÓD</a:t>
            </a:r>
            <a:endParaRPr lang="en-US" sz="3400" dirty="0">
              <a:solidFill>
                <a:srgbClr val="FFFFFF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899F9F3-BE19-4091-9C84-AAC7CC930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939" y="136525"/>
            <a:ext cx="4929029" cy="65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3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E652CADC-750A-4183-937C-CECC6969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32</a:t>
            </a:fld>
            <a:endParaRPr lang="pl-PL"/>
          </a:p>
        </p:txBody>
      </p:sp>
      <p:sp>
        <p:nvSpPr>
          <p:cNvPr id="12" name="Tytuł 1">
            <a:extLst>
              <a:ext uri="{FF2B5EF4-FFF2-40B4-BE49-F238E27FC236}">
                <a16:creationId xmlns:a16="http://schemas.microsoft.com/office/drawing/2014/main" id="{07D01B7F-38AD-4A1E-BC51-336EA365D634}"/>
              </a:ext>
            </a:extLst>
          </p:cNvPr>
          <p:cNvSpPr txBox="1">
            <a:spLocks/>
          </p:cNvSpPr>
          <p:nvPr/>
        </p:nvSpPr>
        <p:spPr>
          <a:xfrm>
            <a:off x="293298" y="1683756"/>
            <a:ext cx="3408445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3400" dirty="0">
                <a:solidFill>
                  <a:srgbClr val="FFFFFF"/>
                </a:solidFill>
              </a:rPr>
              <a:t>ALGORYTM FINANSOWY – ROZLICZENIA</a:t>
            </a:r>
            <a:endParaRPr lang="en-US" sz="3400" dirty="0">
              <a:solidFill>
                <a:srgbClr val="FFFFFF"/>
              </a:solidFill>
            </a:endParaRPr>
          </a:p>
        </p:txBody>
      </p:sp>
      <p:graphicFrame>
        <p:nvGraphicFramePr>
          <p:cNvPr id="4" name="Obiekt 3">
            <a:extLst>
              <a:ext uri="{FF2B5EF4-FFF2-40B4-BE49-F238E27FC236}">
                <a16:creationId xmlns:a16="http://schemas.microsoft.com/office/drawing/2014/main" id="{0AEFB0AE-D60C-4EF5-84CC-3F32C9261A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127361"/>
              </p:ext>
            </p:extLst>
          </p:nvPr>
        </p:nvGraphicFramePr>
        <p:xfrm>
          <a:off x="5713813" y="875682"/>
          <a:ext cx="4913023" cy="5106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Obraz - mapa bitowa" r:id="rId3" imgW="3101400" imgH="3223440" progId="Paint.Picture">
                  <p:embed/>
                </p:oleObj>
              </mc:Choice>
              <mc:Fallback>
                <p:oleObj name="Obraz - mapa bitowa" r:id="rId3" imgW="3101400" imgH="3223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3813" y="875682"/>
                        <a:ext cx="4913023" cy="5106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8970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E652CADC-750A-4183-937C-CECC6969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33</a:t>
            </a:fld>
            <a:endParaRPr lang="pl-PL"/>
          </a:p>
        </p:txBody>
      </p:sp>
      <p:sp>
        <p:nvSpPr>
          <p:cNvPr id="12" name="Tytuł 1">
            <a:extLst>
              <a:ext uri="{FF2B5EF4-FFF2-40B4-BE49-F238E27FC236}">
                <a16:creationId xmlns:a16="http://schemas.microsoft.com/office/drawing/2014/main" id="{07D01B7F-38AD-4A1E-BC51-336EA365D634}"/>
              </a:ext>
            </a:extLst>
          </p:cNvPr>
          <p:cNvSpPr txBox="1">
            <a:spLocks/>
          </p:cNvSpPr>
          <p:nvPr/>
        </p:nvSpPr>
        <p:spPr>
          <a:xfrm>
            <a:off x="293298" y="1683756"/>
            <a:ext cx="3408445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3400" dirty="0">
                <a:solidFill>
                  <a:srgbClr val="FFFFFF"/>
                </a:solidFill>
              </a:rPr>
              <a:t>ALGORYTM FINANSOWY – ZASOBY</a:t>
            </a:r>
            <a:endParaRPr lang="en-US" sz="3400" dirty="0">
              <a:solidFill>
                <a:srgbClr val="FFFFFF"/>
              </a:solidFill>
            </a:endParaRPr>
          </a:p>
        </p:txBody>
      </p:sp>
      <p:pic>
        <p:nvPicPr>
          <p:cNvPr id="14" name="Obraz 5">
            <a:extLst>
              <a:ext uri="{FF2B5EF4-FFF2-40B4-BE49-F238E27FC236}">
                <a16:creationId xmlns:a16="http://schemas.microsoft.com/office/drawing/2014/main" id="{7B96AE3E-0823-4905-877B-48FEC47CA1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7" r="-117"/>
          <a:stretch/>
        </p:blipFill>
        <p:spPr>
          <a:xfrm>
            <a:off x="5809673" y="525551"/>
            <a:ext cx="5084516" cy="580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78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9283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54000">
                <a:schemeClr val="accent1">
                  <a:lumMod val="5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610" y="5269283"/>
            <a:ext cx="12208610" cy="1590742"/>
          </a:xfrm>
          <a:prstGeom prst="rect">
            <a:avLst/>
          </a:prstGeom>
          <a:gradFill>
            <a:gsLst>
              <a:gs pos="18000">
                <a:schemeClr val="accent1">
                  <a:lumMod val="75000"/>
                  <a:alpha val="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98694" y="5267258"/>
            <a:ext cx="4093306" cy="1590742"/>
          </a:xfrm>
          <a:prstGeom prst="rect">
            <a:avLst/>
          </a:prstGeom>
          <a:gradFill>
            <a:gsLst>
              <a:gs pos="23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669" y="5267258"/>
            <a:ext cx="12198669" cy="1131515"/>
          </a:xfrm>
          <a:prstGeom prst="rect">
            <a:avLst/>
          </a:prstGeom>
          <a:gradFill>
            <a:gsLst>
              <a:gs pos="18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FA1AAC-C1ED-4F77-BFA4-BE80FC0A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607" y="5278400"/>
            <a:ext cx="7736926" cy="1590741"/>
          </a:xfrm>
          <a:prstGeom prst="rect">
            <a:avLst/>
          </a:prstGeom>
          <a:gradFill>
            <a:gsLst>
              <a:gs pos="5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4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EA154FA8-CF9F-4D4E-98CC-C475D7B3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209" y="5554639"/>
            <a:ext cx="9654076" cy="982473"/>
          </a:xfrm>
        </p:spPr>
        <p:txBody>
          <a:bodyPr>
            <a:normAutofit/>
          </a:bodyPr>
          <a:lstStyle/>
          <a:p>
            <a:r>
              <a:rPr lang="pl-PL" sz="4000" dirty="0">
                <a:solidFill>
                  <a:srgbClr val="FFFFFF"/>
                </a:solidFill>
              </a:rPr>
              <a:t>PODSUMOWANIE</a:t>
            </a:r>
          </a:p>
        </p:txBody>
      </p:sp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CBCEE368-2508-4CCB-802F-D5D12D0D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210" y="824249"/>
            <a:ext cx="9654076" cy="3837904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l-PL" sz="2400" dirty="0">
                <a:latin typeface="+mj-lt"/>
                <a:cs typeface="Times New Roman" panose="02020603050405020304" pitchFamily="18" charset="0"/>
              </a:rPr>
              <a:t>Projekt zintegrowanego systemu zarządzania przedsiębiorstwem zajmującym się produkcją z wykorzystaniem druku 3D był złożonym procesem, w trakcie którego zapoznaliśmy się ze środowiskiem umożliwiającymi tworzenie modeli relacyjnych oraz środowiskiem programistycznym, które posłużyło                  do zaimplementowania opracowanych rozwiązań.</a:t>
            </a:r>
          </a:p>
          <a:p>
            <a:pPr marL="0" indent="0" algn="just">
              <a:buNone/>
            </a:pPr>
            <a:endParaRPr lang="pl-PL" sz="2400" dirty="0"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l-PL" sz="2400" dirty="0">
                <a:latin typeface="+mj-lt"/>
                <a:cs typeface="Times New Roman" panose="02020603050405020304" pitchFamily="18" charset="0"/>
              </a:rPr>
              <a:t>Wynikiem pracy projektowej jest aplikacja, która wspomaga zarządzanie przedsiębiorstwem oraz może zostać wykorzystana jako baza do dalszych prac rozwojowych.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0A6F8AC-1BC7-4E99-8D93-3D7C5853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4086A25-885C-45EC-A29F-A6311E318C6C}" type="slidenum">
              <a:rPr lang="pl-PL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34</a:t>
            </a:fld>
            <a:endParaRPr lang="pl-PL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20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8D960946-6CF8-490F-9844-84EA1062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 dirty="0">
                <a:solidFill>
                  <a:srgbClr val="FFFFFF"/>
                </a:solidFill>
              </a:rPr>
              <a:t>NORMA PRAWNA</a:t>
            </a:r>
          </a:p>
        </p:txBody>
      </p:sp>
      <p:graphicFrame>
        <p:nvGraphicFramePr>
          <p:cNvPr id="9" name="Symbol zastępczy zawartości 4">
            <a:extLst>
              <a:ext uri="{FF2B5EF4-FFF2-40B4-BE49-F238E27FC236}">
                <a16:creationId xmlns:a16="http://schemas.microsoft.com/office/drawing/2014/main" id="{97DDBB2C-565F-44E2-BF27-842E46D54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58744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8CBA76DB-583B-4D34-832B-3784AE05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999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pl-PL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ZAMÓWIENIA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BAC04D7-F499-4D68-93C9-C2ECE567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5</a:t>
            </a:fld>
            <a:endParaRPr lang="pl-PL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D221C04D-6032-4487-9B47-214B13D4D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4302" y="1988564"/>
            <a:ext cx="6981220" cy="28808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/>
              <a:t>W przedsiębiorstwie Drukarczyk sp. z.o.o. wykonywane są elementy druku 3D. Zamówienie rozpoczyna się od przedstawienia oferty handlowej klientowi. Po zaakceptowaniu jej przez klienta przygotowywany jest formularz zamówienia, a następnie przeprowadzany jest proces produkcji.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7555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ARCHITEKTURA BAZY DANYCH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D221C04D-6032-4487-9B47-214B13D4D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1862" y="1719618"/>
            <a:ext cx="5948831" cy="15643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EFFFF"/>
                </a:solidFill>
              </a:rPr>
              <a:t>W </a:t>
            </a:r>
            <a:r>
              <a:rPr lang="en-US" sz="2400" dirty="0" err="1">
                <a:solidFill>
                  <a:srgbClr val="FEFFFF"/>
                </a:solidFill>
              </a:rPr>
              <a:t>przedsiębiorstwie</a:t>
            </a:r>
            <a:r>
              <a:rPr lang="en-US" sz="2400" dirty="0">
                <a:solidFill>
                  <a:srgbClr val="FEFFFF"/>
                </a:solidFill>
              </a:rPr>
              <a:t> </a:t>
            </a:r>
            <a:r>
              <a:rPr lang="en-US" sz="2400" dirty="0" err="1">
                <a:solidFill>
                  <a:srgbClr val="FEFFFF"/>
                </a:solidFill>
              </a:rPr>
              <a:t>Drukarczyk</a:t>
            </a:r>
            <a:r>
              <a:rPr lang="en-US" sz="2400" dirty="0">
                <a:solidFill>
                  <a:srgbClr val="FEFFFF"/>
                </a:solidFill>
              </a:rPr>
              <a:t> sp. </a:t>
            </a:r>
            <a:r>
              <a:rPr lang="en-US" sz="2400" dirty="0" err="1">
                <a:solidFill>
                  <a:srgbClr val="FEFFFF"/>
                </a:solidFill>
              </a:rPr>
              <a:t>z.o.o</a:t>
            </a:r>
            <a:r>
              <a:rPr lang="en-US" sz="2400" dirty="0">
                <a:solidFill>
                  <a:srgbClr val="FEFFFF"/>
                </a:solidFill>
              </a:rPr>
              <a:t>. </a:t>
            </a:r>
            <a:r>
              <a:rPr lang="en-US" sz="2400" dirty="0" err="1">
                <a:solidFill>
                  <a:srgbClr val="FEFFFF"/>
                </a:solidFill>
              </a:rPr>
              <a:t>wyko</a:t>
            </a:r>
            <a:r>
              <a:rPr lang="pl-PL" sz="2400" dirty="0" err="1">
                <a:solidFill>
                  <a:srgbClr val="FEFFFF"/>
                </a:solidFill>
              </a:rPr>
              <a:t>rzystywana</a:t>
            </a:r>
            <a:r>
              <a:rPr lang="pl-PL" sz="2400" dirty="0">
                <a:solidFill>
                  <a:srgbClr val="FEFFFF"/>
                </a:solidFill>
              </a:rPr>
              <a:t> jest architektura dwuwarstwowa klient – serwer.</a:t>
            </a:r>
            <a:endParaRPr lang="en-US" sz="2400" dirty="0">
              <a:solidFill>
                <a:srgbClr val="FEFFFF"/>
              </a:solidFill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BAC04D7-F499-4D68-93C9-C2ECE567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175188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4086A25-885C-45EC-A29F-A6311E318C6C}" type="slidenum">
              <a:rPr lang="en-US" sz="100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000">
              <a:solidFill>
                <a:srgbClr val="FFFFFF"/>
              </a:solidFill>
            </a:endParaRPr>
          </a:p>
        </p:txBody>
      </p:sp>
      <p:grpSp>
        <p:nvGrpSpPr>
          <p:cNvPr id="20" name="Grupa 19">
            <a:extLst>
              <a:ext uri="{FF2B5EF4-FFF2-40B4-BE49-F238E27FC236}">
                <a16:creationId xmlns:a16="http://schemas.microsoft.com/office/drawing/2014/main" id="{D1AD986D-64FC-47FB-887E-7E78AC82E919}"/>
              </a:ext>
            </a:extLst>
          </p:cNvPr>
          <p:cNvGrpSpPr/>
          <p:nvPr/>
        </p:nvGrpSpPr>
        <p:grpSpPr>
          <a:xfrm>
            <a:off x="6134080" y="3372016"/>
            <a:ext cx="4191001" cy="2362200"/>
            <a:chOff x="2339752" y="3760537"/>
            <a:chExt cx="4191001" cy="2362200"/>
          </a:xfrm>
        </p:grpSpPr>
        <p:grpSp>
          <p:nvGrpSpPr>
            <p:cNvPr id="22" name="Group 11">
              <a:extLst>
                <a:ext uri="{FF2B5EF4-FFF2-40B4-BE49-F238E27FC236}">
                  <a16:creationId xmlns:a16="http://schemas.microsoft.com/office/drawing/2014/main" id="{DC3EB9B8-910B-4ACF-A335-F4EDC2A13A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9752" y="3760537"/>
              <a:ext cx="4191001" cy="2362200"/>
              <a:chOff x="336" y="1248"/>
              <a:chExt cx="5124" cy="2394"/>
            </a:xfrm>
          </p:grpSpPr>
          <p:sp>
            <p:nvSpPr>
              <p:cNvPr id="24" name="laptop">
                <a:extLst>
                  <a:ext uri="{FF2B5EF4-FFF2-40B4-BE49-F238E27FC236}">
                    <a16:creationId xmlns:a16="http://schemas.microsoft.com/office/drawing/2014/main" id="{CC34E506-DC27-490E-B074-3647CA09B17C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134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25" name="laptop">
                <a:extLst>
                  <a:ext uri="{FF2B5EF4-FFF2-40B4-BE49-F238E27FC236}">
                    <a16:creationId xmlns:a16="http://schemas.microsoft.com/office/drawing/2014/main" id="{88F0FE5C-9544-4F86-BBC9-0431E8390DEA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268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27" name="laptop">
                <a:extLst>
                  <a:ext uri="{FF2B5EF4-FFF2-40B4-BE49-F238E27FC236}">
                    <a16:creationId xmlns:a16="http://schemas.microsoft.com/office/drawing/2014/main" id="{B0E7939A-9254-4250-AE8C-E55CB0F442F7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320" y="124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29" name="laptop">
                <a:extLst>
                  <a:ext uri="{FF2B5EF4-FFF2-40B4-BE49-F238E27FC236}">
                    <a16:creationId xmlns:a16="http://schemas.microsoft.com/office/drawing/2014/main" id="{973E555D-6CB2-4848-8B8F-98AB2BBDF016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224" y="278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31" name="Line 16">
                <a:extLst>
                  <a:ext uri="{FF2B5EF4-FFF2-40B4-BE49-F238E27FC236}">
                    <a16:creationId xmlns:a16="http://schemas.microsoft.com/office/drawing/2014/main" id="{8B232655-B2F3-4548-9496-5555890514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33" name="Line 17">
                <a:extLst>
                  <a:ext uri="{FF2B5EF4-FFF2-40B4-BE49-F238E27FC236}">
                    <a16:creationId xmlns:a16="http://schemas.microsoft.com/office/drawing/2014/main" id="{F91C8EFD-B7EA-441D-930B-6A0F16DB93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544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35" name="Line 18">
                <a:extLst>
                  <a:ext uri="{FF2B5EF4-FFF2-40B4-BE49-F238E27FC236}">
                    <a16:creationId xmlns:a16="http://schemas.microsoft.com/office/drawing/2014/main" id="{0C3EF06D-FC5F-4E2C-8E17-BCDDC418E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544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36" name="Line 19">
                <a:extLst>
                  <a:ext uri="{FF2B5EF4-FFF2-40B4-BE49-F238E27FC236}">
                    <a16:creationId xmlns:a16="http://schemas.microsoft.com/office/drawing/2014/main" id="{88866E35-8C4A-4BF2-8298-B8724C0DE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1632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</p:grpSp>
        <p:sp>
          <p:nvSpPr>
            <p:cNvPr id="23" name="mainfrm">
              <a:extLst>
                <a:ext uri="{FF2B5EF4-FFF2-40B4-BE49-F238E27FC236}">
                  <a16:creationId xmlns:a16="http://schemas.microsoft.com/office/drawing/2014/main" id="{F767586A-0778-4AAC-BCB7-FA70E501C7A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52135" y="4269038"/>
              <a:ext cx="990600" cy="1295400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pl-P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78970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SOFTWARE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" name="Symbol zastępczy zawartości 3">
            <a:extLst>
              <a:ext uri="{FF2B5EF4-FFF2-40B4-BE49-F238E27FC236}">
                <a16:creationId xmlns:a16="http://schemas.microsoft.com/office/drawing/2014/main" id="{3CE42B7B-D79E-48EF-BE89-2AAAEEA890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006456"/>
              </p:ext>
            </p:extLst>
          </p:nvPr>
        </p:nvGraphicFramePr>
        <p:xfrm>
          <a:off x="1078239" y="1915570"/>
          <a:ext cx="10630738" cy="4593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A6633A7-BC97-49B2-A6C3-BC172BF4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297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5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ytuł 6">
            <a:extLst>
              <a:ext uri="{FF2B5EF4-FFF2-40B4-BE49-F238E27FC236}">
                <a16:creationId xmlns:a16="http://schemas.microsoft.com/office/drawing/2014/main" id="{B794E897-05BC-482F-9D8C-8E7CA1092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PARK MASZYNOWY</a:t>
            </a:r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38D6645D-F004-47C8-95EA-D5A16B9E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4086A25-885C-45EC-A29F-A6311E318C6C}" type="slidenum">
              <a:rPr lang="pl-PL" sz="1000"/>
              <a:pPr>
                <a:spcAft>
                  <a:spcPts val="600"/>
                </a:spcAft>
              </a:pPr>
              <a:t>8</a:t>
            </a:fld>
            <a:endParaRPr lang="pl-PL" sz="1000"/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56B093CF-3ABB-4FB1-9A63-1716110411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482566"/>
              </p:ext>
            </p:extLst>
          </p:nvPr>
        </p:nvGraphicFramePr>
        <p:xfrm>
          <a:off x="1422492" y="2593084"/>
          <a:ext cx="9507779" cy="352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360">
                  <a:extLst>
                    <a:ext uri="{9D8B030D-6E8A-4147-A177-3AD203B41FA5}">
                      <a16:colId xmlns:a16="http://schemas.microsoft.com/office/drawing/2014/main" val="1326046175"/>
                    </a:ext>
                  </a:extLst>
                </a:gridCol>
                <a:gridCol w="3985951">
                  <a:extLst>
                    <a:ext uri="{9D8B030D-6E8A-4147-A177-3AD203B41FA5}">
                      <a16:colId xmlns:a16="http://schemas.microsoft.com/office/drawing/2014/main" val="68318226"/>
                    </a:ext>
                  </a:extLst>
                </a:gridCol>
                <a:gridCol w="1985468">
                  <a:extLst>
                    <a:ext uri="{9D8B030D-6E8A-4147-A177-3AD203B41FA5}">
                      <a16:colId xmlns:a16="http://schemas.microsoft.com/office/drawing/2014/main" val="706662266"/>
                    </a:ext>
                  </a:extLst>
                </a:gridCol>
              </a:tblGrid>
              <a:tr h="588034">
                <a:tc>
                  <a:txBody>
                    <a:bodyPr/>
                    <a:lstStyle/>
                    <a:p>
                      <a:r>
                        <a:rPr lang="pl-PL" sz="2600"/>
                        <a:t>PRODUCENT</a:t>
                      </a:r>
                    </a:p>
                  </a:txBody>
                  <a:tcPr marL="133644" marR="133644" marT="66822" marB="66822"/>
                </a:tc>
                <a:tc>
                  <a:txBody>
                    <a:bodyPr/>
                    <a:lstStyle/>
                    <a:p>
                      <a:r>
                        <a:rPr lang="pl-PL" sz="2600"/>
                        <a:t>TECHNOLOGIA</a:t>
                      </a:r>
                    </a:p>
                  </a:txBody>
                  <a:tcPr marL="133644" marR="133644" marT="66822" marB="66822"/>
                </a:tc>
                <a:tc>
                  <a:txBody>
                    <a:bodyPr/>
                    <a:lstStyle/>
                    <a:p>
                      <a:r>
                        <a:rPr lang="pl-PL" sz="2600"/>
                        <a:t>ILOŚĆ</a:t>
                      </a:r>
                    </a:p>
                  </a:txBody>
                  <a:tcPr marL="133644" marR="133644" marT="66822" marB="66822"/>
                </a:tc>
                <a:extLst>
                  <a:ext uri="{0D108BD9-81ED-4DB2-BD59-A6C34878D82A}">
                    <a16:rowId xmlns:a16="http://schemas.microsoft.com/office/drawing/2014/main" val="2968636756"/>
                  </a:ext>
                </a:extLst>
              </a:tr>
              <a:tr h="588034">
                <a:tc>
                  <a:txBody>
                    <a:bodyPr/>
                    <a:lstStyle/>
                    <a:p>
                      <a:r>
                        <a:rPr lang="pl-PL" sz="2600"/>
                        <a:t>Prusa</a:t>
                      </a:r>
                    </a:p>
                  </a:txBody>
                  <a:tcPr marL="133644" marR="133644" marT="66822" marB="66822"/>
                </a:tc>
                <a:tc>
                  <a:txBody>
                    <a:bodyPr/>
                    <a:lstStyle/>
                    <a:p>
                      <a:r>
                        <a:rPr lang="pl-PL" sz="2600"/>
                        <a:t>FDM / FFF</a:t>
                      </a:r>
                    </a:p>
                  </a:txBody>
                  <a:tcPr marL="133644" marR="133644" marT="66822" marB="66822"/>
                </a:tc>
                <a:tc>
                  <a:txBody>
                    <a:bodyPr/>
                    <a:lstStyle/>
                    <a:p>
                      <a:r>
                        <a:rPr lang="pl-PL" sz="2600"/>
                        <a:t>5</a:t>
                      </a:r>
                    </a:p>
                  </a:txBody>
                  <a:tcPr marL="133644" marR="133644" marT="66822" marB="66822"/>
                </a:tc>
                <a:extLst>
                  <a:ext uri="{0D108BD9-81ED-4DB2-BD59-A6C34878D82A}">
                    <a16:rowId xmlns:a16="http://schemas.microsoft.com/office/drawing/2014/main" val="3306588627"/>
                  </a:ext>
                </a:extLst>
              </a:tr>
              <a:tr h="588034">
                <a:tc>
                  <a:txBody>
                    <a:bodyPr/>
                    <a:lstStyle/>
                    <a:p>
                      <a:r>
                        <a:rPr lang="pl-PL" sz="2600"/>
                        <a:t>Zortax</a:t>
                      </a:r>
                    </a:p>
                  </a:txBody>
                  <a:tcPr marL="133644" marR="133644" marT="66822" marB="66822"/>
                </a:tc>
                <a:tc>
                  <a:txBody>
                    <a:bodyPr/>
                    <a:lstStyle/>
                    <a:p>
                      <a:r>
                        <a:rPr lang="pl-PL" sz="2600"/>
                        <a:t>FDM / FFF</a:t>
                      </a:r>
                    </a:p>
                  </a:txBody>
                  <a:tcPr marL="133644" marR="133644" marT="66822" marB="66822"/>
                </a:tc>
                <a:tc>
                  <a:txBody>
                    <a:bodyPr/>
                    <a:lstStyle/>
                    <a:p>
                      <a:r>
                        <a:rPr lang="pl-PL" sz="2600"/>
                        <a:t>2</a:t>
                      </a:r>
                    </a:p>
                  </a:txBody>
                  <a:tcPr marL="133644" marR="133644" marT="66822" marB="66822"/>
                </a:tc>
                <a:extLst>
                  <a:ext uri="{0D108BD9-81ED-4DB2-BD59-A6C34878D82A}">
                    <a16:rowId xmlns:a16="http://schemas.microsoft.com/office/drawing/2014/main" val="343763973"/>
                  </a:ext>
                </a:extLst>
              </a:tr>
              <a:tr h="588034">
                <a:tc>
                  <a:txBody>
                    <a:bodyPr/>
                    <a:lstStyle/>
                    <a:p>
                      <a:r>
                        <a:rPr lang="pl-PL" sz="2600"/>
                        <a:t>EOS</a:t>
                      </a:r>
                    </a:p>
                  </a:txBody>
                  <a:tcPr marL="133644" marR="133644" marT="66822" marB="66822"/>
                </a:tc>
                <a:tc>
                  <a:txBody>
                    <a:bodyPr/>
                    <a:lstStyle/>
                    <a:p>
                      <a:r>
                        <a:rPr lang="pl-PL" sz="2600"/>
                        <a:t>SLS</a:t>
                      </a:r>
                    </a:p>
                  </a:txBody>
                  <a:tcPr marL="133644" marR="133644" marT="66822" marB="66822"/>
                </a:tc>
                <a:tc>
                  <a:txBody>
                    <a:bodyPr/>
                    <a:lstStyle/>
                    <a:p>
                      <a:r>
                        <a:rPr lang="pl-PL" sz="2600"/>
                        <a:t>5</a:t>
                      </a:r>
                    </a:p>
                  </a:txBody>
                  <a:tcPr marL="133644" marR="133644" marT="66822" marB="66822"/>
                </a:tc>
                <a:extLst>
                  <a:ext uri="{0D108BD9-81ED-4DB2-BD59-A6C34878D82A}">
                    <a16:rowId xmlns:a16="http://schemas.microsoft.com/office/drawing/2014/main" val="446782650"/>
                  </a:ext>
                </a:extLst>
              </a:tr>
              <a:tr h="588034">
                <a:tc>
                  <a:txBody>
                    <a:bodyPr/>
                    <a:lstStyle/>
                    <a:p>
                      <a:r>
                        <a:rPr lang="pl-PL" sz="2600"/>
                        <a:t>ANYCUBIC</a:t>
                      </a:r>
                    </a:p>
                  </a:txBody>
                  <a:tcPr marL="133644" marR="133644" marT="66822" marB="66822"/>
                </a:tc>
                <a:tc>
                  <a:txBody>
                    <a:bodyPr/>
                    <a:lstStyle/>
                    <a:p>
                      <a:r>
                        <a:rPr lang="pl-PL" sz="2600"/>
                        <a:t>SLA</a:t>
                      </a:r>
                    </a:p>
                  </a:txBody>
                  <a:tcPr marL="133644" marR="133644" marT="66822" marB="66822"/>
                </a:tc>
                <a:tc>
                  <a:txBody>
                    <a:bodyPr/>
                    <a:lstStyle/>
                    <a:p>
                      <a:r>
                        <a:rPr lang="pl-PL" sz="2600"/>
                        <a:t>4</a:t>
                      </a:r>
                    </a:p>
                  </a:txBody>
                  <a:tcPr marL="133644" marR="133644" marT="66822" marB="66822"/>
                </a:tc>
                <a:extLst>
                  <a:ext uri="{0D108BD9-81ED-4DB2-BD59-A6C34878D82A}">
                    <a16:rowId xmlns:a16="http://schemas.microsoft.com/office/drawing/2014/main" val="3079299757"/>
                  </a:ext>
                </a:extLst>
              </a:tr>
              <a:tr h="588034">
                <a:tc>
                  <a:txBody>
                    <a:bodyPr/>
                    <a:lstStyle/>
                    <a:p>
                      <a:r>
                        <a:rPr lang="pl-PL" sz="2600"/>
                        <a:t>MAKERBOT</a:t>
                      </a:r>
                    </a:p>
                  </a:txBody>
                  <a:tcPr marL="133644" marR="133644" marT="66822" marB="66822"/>
                </a:tc>
                <a:tc>
                  <a:txBody>
                    <a:bodyPr/>
                    <a:lstStyle/>
                    <a:p>
                      <a:r>
                        <a:rPr lang="pl-PL" sz="2600"/>
                        <a:t>SLA</a:t>
                      </a:r>
                    </a:p>
                  </a:txBody>
                  <a:tcPr marL="133644" marR="133644" marT="66822" marB="66822"/>
                </a:tc>
                <a:tc>
                  <a:txBody>
                    <a:bodyPr/>
                    <a:lstStyle/>
                    <a:p>
                      <a:r>
                        <a:rPr lang="pl-PL" sz="2600"/>
                        <a:t>2</a:t>
                      </a:r>
                    </a:p>
                  </a:txBody>
                  <a:tcPr marL="133644" marR="133644" marT="66822" marB="66822"/>
                </a:tc>
                <a:extLst>
                  <a:ext uri="{0D108BD9-81ED-4DB2-BD59-A6C34878D82A}">
                    <a16:rowId xmlns:a16="http://schemas.microsoft.com/office/drawing/2014/main" val="435142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19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STRUKTURA ORGANIZACYJNA</a:t>
            </a:r>
          </a:p>
        </p:txBody>
      </p:sp>
      <p:graphicFrame>
        <p:nvGraphicFramePr>
          <p:cNvPr id="7" name="Symbol zastępczy zawartości 4">
            <a:extLst>
              <a:ext uri="{FF2B5EF4-FFF2-40B4-BE49-F238E27FC236}">
                <a16:creationId xmlns:a16="http://schemas.microsoft.com/office/drawing/2014/main" id="{421D48F5-E92A-12E6-0EFE-ADE5AA28234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6818846"/>
              </p:ext>
            </p:extLst>
          </p:nvPr>
        </p:nvGraphicFramePr>
        <p:xfrm>
          <a:off x="4037824" y="299725"/>
          <a:ext cx="8154175" cy="6258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3A50C59-59B3-4E2F-B1C9-E0889800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04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Niestandardowy 5">
      <a:dk1>
        <a:srgbClr val="000000"/>
      </a:dk1>
      <a:lt1>
        <a:sysClr val="window" lastClr="FFFFFF"/>
      </a:lt1>
      <a:dk2>
        <a:srgbClr val="42B2FF"/>
      </a:dk2>
      <a:lt2>
        <a:srgbClr val="D2ECFF"/>
      </a:lt2>
      <a:accent1>
        <a:srgbClr val="42B2FF"/>
      </a:accent1>
      <a:accent2>
        <a:srgbClr val="ED7D31"/>
      </a:accent2>
      <a:accent3>
        <a:srgbClr val="42B2FF"/>
      </a:accent3>
      <a:accent4>
        <a:srgbClr val="FFC000"/>
      </a:accent4>
      <a:accent5>
        <a:srgbClr val="A5DAFF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D2129532390EE428E1265F11D1D45DC" ma:contentTypeVersion="9" ma:contentTypeDescription="Utwórz nowy dokument." ma:contentTypeScope="" ma:versionID="b52ff0c5bca208399eee8076df1d5208">
  <xsd:schema xmlns:xsd="http://www.w3.org/2001/XMLSchema" xmlns:xs="http://www.w3.org/2001/XMLSchema" xmlns:p="http://schemas.microsoft.com/office/2006/metadata/properties" xmlns:ns2="7deec78d-2559-427c-9ad9-da88b41a1763" xmlns:ns3="95520d58-ac1c-43a6-9efc-4a7cd4ff90b6" targetNamespace="http://schemas.microsoft.com/office/2006/metadata/properties" ma:root="true" ma:fieldsID="10ab0be407ea87a9547195ad895161f5" ns2:_="" ns3:_="">
    <xsd:import namespace="7deec78d-2559-427c-9ad9-da88b41a1763"/>
    <xsd:import namespace="95520d58-ac1c-43a6-9efc-4a7cd4ff90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ec78d-2559-427c-9ad9-da88b41a17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20d58-ac1c-43a6-9efc-4a7cd4ff90b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52E283-4FD0-4B37-A828-07DA99C79650}"/>
</file>

<file path=customXml/itemProps2.xml><?xml version="1.0" encoding="utf-8"?>
<ds:datastoreItem xmlns:ds="http://schemas.openxmlformats.org/officeDocument/2006/customXml" ds:itemID="{AC05B773-E4E6-48E1-9FC4-FC8223D38BC6}"/>
</file>

<file path=customXml/itemProps3.xml><?xml version="1.0" encoding="utf-8"?>
<ds:datastoreItem xmlns:ds="http://schemas.openxmlformats.org/officeDocument/2006/customXml" ds:itemID="{DF9ACC5D-BCD0-4481-AA94-4A65132AA390}"/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1200</Words>
  <Application>Microsoft Office PowerPoint</Application>
  <PresentationFormat>Panoramiczny</PresentationFormat>
  <Paragraphs>289</Paragraphs>
  <Slides>34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Motyw pakietu Office</vt:lpstr>
      <vt:lpstr>Obraz programu Paintbrush</vt:lpstr>
      <vt:lpstr>PRZEDSIĘBIORSTWO ZAJMUJĄCE  SIĘ PRODUKCJĄ  Z WYKORZYSTANIEM  DRUKU 3D</vt:lpstr>
      <vt:lpstr>CEL PROJEKTU</vt:lpstr>
      <vt:lpstr>ETAPY REALIZACJI PROEJKTU</vt:lpstr>
      <vt:lpstr>NORMA PRAWNA</vt:lpstr>
      <vt:lpstr>ZAMÓWIENIA</vt:lpstr>
      <vt:lpstr>ARCHITEKTURA BAZY DANYCH</vt:lpstr>
      <vt:lpstr>SOFTWARE</vt:lpstr>
      <vt:lpstr>PARK MASZYNOWY</vt:lpstr>
      <vt:lpstr>STRUKTURA ORGANIZACYJNA</vt:lpstr>
      <vt:lpstr>Prezentacja programu PowerPoint</vt:lpstr>
      <vt:lpstr>Prezentacja programu PowerPoint</vt:lpstr>
      <vt:lpstr>PROCEDURA ZAMÓWIEŃ</vt:lpstr>
      <vt:lpstr>DZIAŁY</vt:lpstr>
      <vt:lpstr>DZIAŁ PRODUKCJI - WYMAGANIA</vt:lpstr>
      <vt:lpstr>DZIAŁ PRODUKCJI – MODEL LOGICZNY FUNKCJONOWANIA DZIAŁU PRODUKCJI CZ. I</vt:lpstr>
      <vt:lpstr>DZIAŁ PRODUKCJI – MODEL LOGICZNY FUNKCJONOWANIA DZIAŁU PRODUKCJI CZ. II</vt:lpstr>
      <vt:lpstr>DZIAŁ PRODUKCJI – MODEL LOGICZNY FUNKCJONOWANIA DZIAŁU PRODUKCJI CZ. III</vt:lpstr>
      <vt:lpstr>DZIAŁ PRODUKCJI – MODEL LOGICZNY FUNKCJONOWANIA DZIAŁU PRODUKCJI CZ. IV</vt:lpstr>
      <vt:lpstr>DZIAŁ PRODUKCJI – MODEL LOGICZNY PROCESU PRZEPROWADZANIA OBSŁUGI</vt:lpstr>
      <vt:lpstr>DZIAŁ ZASOBÓW I DOSTAW - WYMAGANIA</vt:lpstr>
      <vt:lpstr>Prezentacja programu PowerPoint</vt:lpstr>
      <vt:lpstr>Prezentacja programu PowerPoint</vt:lpstr>
      <vt:lpstr>DZIAŁ HANDLOWY I MARKETINGU - WYMAGANIA</vt:lpstr>
      <vt:lpstr>Prezentacja programu PowerPoint</vt:lpstr>
      <vt:lpstr>Prezentacja programu PowerPoint</vt:lpstr>
      <vt:lpstr>Prezentacja programu PowerPoint</vt:lpstr>
      <vt:lpstr>DZIAŁ KADR I PRZYGOTOWANIA PRODUKCJI - WYMAGANIA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PRZEDSIĘBIORSTWO ZAJMUJĄCE  SIĘ PRODUKCJĄ  Z WYKORZYSTANIEM DRUKU 3D</dc:title>
  <dc:creator>Patrycja</dc:creator>
  <cp:lastModifiedBy>Patrycja</cp:lastModifiedBy>
  <cp:revision>23</cp:revision>
  <dcterms:created xsi:type="dcterms:W3CDTF">2022-04-23T14:00:33Z</dcterms:created>
  <dcterms:modified xsi:type="dcterms:W3CDTF">2022-04-24T20:44:59Z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0x0101008D2129532390EE428E1265F11D1D45DC</vt:lpwstr>
  </property>
</Properties>
</file>