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56" r:id="rId5"/>
    <p:sldId id="259" r:id="rId6"/>
    <p:sldId id="261" r:id="rId7"/>
    <p:sldId id="262" r:id="rId8"/>
    <p:sldId id="281" r:id="rId9"/>
    <p:sldId id="282" r:id="rId10"/>
    <p:sldId id="299" r:id="rId11"/>
    <p:sldId id="260" r:id="rId12"/>
    <p:sldId id="264" r:id="rId13"/>
    <p:sldId id="265" r:id="rId14"/>
    <p:sldId id="270" r:id="rId15"/>
    <p:sldId id="287" r:id="rId16"/>
    <p:sldId id="288" r:id="rId17"/>
    <p:sldId id="289" r:id="rId18"/>
    <p:sldId id="298" r:id="rId19"/>
    <p:sldId id="272" r:id="rId20"/>
    <p:sldId id="273" r:id="rId21"/>
    <p:sldId id="274" r:id="rId22"/>
    <p:sldId id="275" r:id="rId23"/>
    <p:sldId id="292" r:id="rId24"/>
    <p:sldId id="294" r:id="rId25"/>
    <p:sldId id="284" r:id="rId2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77F1B3-B0BA-476F-B5DB-F562A6887D69}" v="51" dt="2022-04-26T19:00:15.635"/>
    <p1510:client id="{1449DB3F-C369-47CD-B314-8AA2C3111DC9}" v="65" dt="2022-04-27T17:25:02.928"/>
    <p1510:client id="{3E03AA1F-3816-40AD-8515-FFF52A44F9D9}" v="92" dt="2022-04-27T08:09:29.588"/>
    <p1510:client id="{8F02AA8A-B5CB-4D77-8C8C-0992017A6530}" v="178" dt="2022-04-26T18:51:47.388"/>
    <p1510:client id="{919E291B-BE1D-4233-B6CA-ADBBC74C37E5}" v="371" dt="2022-04-27T08:05:16.179"/>
    <p1510:client id="{A4E29818-60A2-4EEB-BE49-09DD3E596239}" v="1" dt="2022-04-27T07:25:55.432"/>
    <p1510:client id="{B48F919E-548D-4363-BF5C-6595777DD07D}" v="14" dt="2022-04-27T18:02:50.668"/>
    <p1510:client id="{C79CA208-8F29-422E-8E9C-5AD5F09F468A}" v="1" vWet="3" dt="2022-04-27T18:00:13.085"/>
    <p1510:client id="{ED4B174E-8FE2-49E4-B46E-2DA85BC67515}" v="1" dt="2022-04-27T07:57:27.285"/>
    <p1510:client id="{F23EF307-3F7C-4434-9C49-C8CABF5FABEA}" v="22" dt="2022-04-27T10:50:43.593"/>
    <p1510:client id="{F5D36C10-6B18-451A-A9F6-A701A24693C0}" v="6" dt="2022-04-27T06:13:51.621"/>
    <p1510:client id="{FDBE2C8E-A4F4-4F80-B81A-D9B6243C1759}" v="25" dt="2022-04-27T22:03:33.0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Styl jasny 2 — Ak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Styl jasny 1 — Ak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Styl pośredni 2 — Ak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Styl jasny 1 — Ak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 jasny 2 — Ak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zernichowski Igor" userId="S::igor.czernichowski@student.wat.edu.pl::ee884317-39b2-405a-bcf8-47b6b2cf965d" providerId="AD" clId="Web-{5F9A179D-C989-4639-BA4A-30C5A6B3932A}"/>
    <pc:docChg chg="modSld">
      <pc:chgData name="Czernichowski Igor" userId="S::igor.czernichowski@student.wat.edu.pl::ee884317-39b2-405a-bcf8-47b6b2cf965d" providerId="AD" clId="Web-{5F9A179D-C989-4639-BA4A-30C5A6B3932A}" dt="2022-04-25T20:13:57.957" v="1" actId="14100"/>
      <pc:docMkLst>
        <pc:docMk/>
      </pc:docMkLst>
      <pc:sldChg chg="modSp">
        <pc:chgData name="Czernichowski Igor" userId="S::igor.czernichowski@student.wat.edu.pl::ee884317-39b2-405a-bcf8-47b6b2cf965d" providerId="AD" clId="Web-{5F9A179D-C989-4639-BA4A-30C5A6B3932A}" dt="2022-04-25T20:13:57.957" v="1" actId="14100"/>
        <pc:sldMkLst>
          <pc:docMk/>
          <pc:sldMk cId="2651426397" sldId="275"/>
        </pc:sldMkLst>
        <pc:picChg chg="mod">
          <ac:chgData name="Czernichowski Igor" userId="S::igor.czernichowski@student.wat.edu.pl::ee884317-39b2-405a-bcf8-47b6b2cf965d" providerId="AD" clId="Web-{5F9A179D-C989-4639-BA4A-30C5A6B3932A}" dt="2022-04-25T20:13:57.957" v="1" actId="14100"/>
          <ac:picMkLst>
            <pc:docMk/>
            <pc:sldMk cId="2651426397" sldId="275"/>
            <ac:picMk id="5" creationId="{38E2814D-9A29-2F1D-EFCF-4F96FE9A2BDC}"/>
          </ac:picMkLst>
        </pc:picChg>
      </pc:sldChg>
    </pc:docChg>
  </pc:docChgLst>
  <pc:docChgLst>
    <pc:chgData name="Rybarczyk Daniel" userId="S::daniel.rybarczyk@student.wat.edu.pl::a3b76349-38d1-433b-a343-bf17bfbb4626" providerId="AD" clId="Web-{44012DDC-E5D8-467C-9B56-D65961ABCB08}"/>
    <pc:docChg chg="modSld">
      <pc:chgData name="Rybarczyk Daniel" userId="S::daniel.rybarczyk@student.wat.edu.pl::a3b76349-38d1-433b-a343-bf17bfbb4626" providerId="AD" clId="Web-{44012DDC-E5D8-467C-9B56-D65961ABCB08}" dt="2022-04-25T18:59:18.804" v="36" actId="20577"/>
      <pc:docMkLst>
        <pc:docMk/>
      </pc:docMkLst>
      <pc:sldChg chg="modSp">
        <pc:chgData name="Rybarczyk Daniel" userId="S::daniel.rybarczyk@student.wat.edu.pl::a3b76349-38d1-433b-a343-bf17bfbb4626" providerId="AD" clId="Web-{44012DDC-E5D8-467C-9B56-D65961ABCB08}" dt="2022-04-25T18:59:18.804" v="36" actId="20577"/>
        <pc:sldMkLst>
          <pc:docMk/>
          <pc:sldMk cId="4071861872" sldId="287"/>
        </pc:sldMkLst>
        <pc:graphicFrameChg chg="mod modGraphic">
          <ac:chgData name="Rybarczyk Daniel" userId="S::daniel.rybarczyk@student.wat.edu.pl::a3b76349-38d1-433b-a343-bf17bfbb4626" providerId="AD" clId="Web-{44012DDC-E5D8-467C-9B56-D65961ABCB08}" dt="2022-04-25T18:59:18.804" v="36" actId="20577"/>
          <ac:graphicFrameMkLst>
            <pc:docMk/>
            <pc:sldMk cId="4071861872" sldId="287"/>
            <ac:graphicFrameMk id="9" creationId="{97DDBB2C-565F-44E2-BF27-842E46D543A3}"/>
          </ac:graphicFrameMkLst>
        </pc:graphicFrameChg>
      </pc:sldChg>
    </pc:docChg>
  </pc:docChgLst>
  <pc:docChgLst>
    <pc:chgData name="Wiśniewska Julia" userId="S::julia.wisniewska@student.wat.edu.pl::038844ab-17a8-4ccf-ba56-6f9b469b29c6" providerId="AD" clId="Web-{1449DB3F-C369-47CD-B314-8AA2C3111DC9}"/>
    <pc:docChg chg="modSld">
      <pc:chgData name="Wiśniewska Julia" userId="S::julia.wisniewska@student.wat.edu.pl::038844ab-17a8-4ccf-ba56-6f9b469b29c6" providerId="AD" clId="Web-{1449DB3F-C369-47CD-B314-8AA2C3111DC9}" dt="2022-04-27T17:25:02.928" v="62" actId="20577"/>
      <pc:docMkLst>
        <pc:docMk/>
      </pc:docMkLst>
      <pc:sldChg chg="modSp">
        <pc:chgData name="Wiśniewska Julia" userId="S::julia.wisniewska@student.wat.edu.pl::038844ab-17a8-4ccf-ba56-6f9b469b29c6" providerId="AD" clId="Web-{1449DB3F-C369-47CD-B314-8AA2C3111DC9}" dt="2022-04-27T17:24:36.178" v="55" actId="20577"/>
        <pc:sldMkLst>
          <pc:docMk/>
          <pc:sldMk cId="4055542623" sldId="273"/>
        </pc:sldMkLst>
        <pc:spChg chg="mod">
          <ac:chgData name="Wiśniewska Julia" userId="S::julia.wisniewska@student.wat.edu.pl::038844ab-17a8-4ccf-ba56-6f9b469b29c6" providerId="AD" clId="Web-{1449DB3F-C369-47CD-B314-8AA2C3111DC9}" dt="2022-04-27T17:24:36.178" v="55" actId="20577"/>
          <ac:spMkLst>
            <pc:docMk/>
            <pc:sldMk cId="4055542623" sldId="273"/>
            <ac:spMk id="2" creationId="{1E79B981-FAE1-4E10-A1CF-F20F6F2E1607}"/>
          </ac:spMkLst>
        </pc:spChg>
      </pc:sldChg>
      <pc:sldChg chg="modSp">
        <pc:chgData name="Wiśniewska Julia" userId="S::julia.wisniewska@student.wat.edu.pl::038844ab-17a8-4ccf-ba56-6f9b469b29c6" providerId="AD" clId="Web-{1449DB3F-C369-47CD-B314-8AA2C3111DC9}" dt="2022-04-27T17:25:02.928" v="62" actId="20577"/>
        <pc:sldMkLst>
          <pc:docMk/>
          <pc:sldMk cId="1742666364" sldId="274"/>
        </pc:sldMkLst>
        <pc:spChg chg="mod">
          <ac:chgData name="Wiśniewska Julia" userId="S::julia.wisniewska@student.wat.edu.pl::038844ab-17a8-4ccf-ba56-6f9b469b29c6" providerId="AD" clId="Web-{1449DB3F-C369-47CD-B314-8AA2C3111DC9}" dt="2022-04-27T17:25:02.928" v="62" actId="20577"/>
          <ac:spMkLst>
            <pc:docMk/>
            <pc:sldMk cId="1742666364" sldId="274"/>
            <ac:spMk id="2" creationId="{1E79B981-FAE1-4E10-A1CF-F20F6F2E1607}"/>
          </ac:spMkLst>
        </pc:spChg>
      </pc:sldChg>
      <pc:sldChg chg="modSp">
        <pc:chgData name="Wiśniewska Julia" userId="S::julia.wisniewska@student.wat.edu.pl::038844ab-17a8-4ccf-ba56-6f9b469b29c6" providerId="AD" clId="Web-{1449DB3F-C369-47CD-B314-8AA2C3111DC9}" dt="2022-04-27T17:24:10.005" v="50" actId="20577"/>
        <pc:sldMkLst>
          <pc:docMk/>
          <pc:sldMk cId="431487264" sldId="288"/>
        </pc:sldMkLst>
        <pc:spChg chg="mod">
          <ac:chgData name="Wiśniewska Julia" userId="S::julia.wisniewska@student.wat.edu.pl::038844ab-17a8-4ccf-ba56-6f9b469b29c6" providerId="AD" clId="Web-{1449DB3F-C369-47CD-B314-8AA2C3111DC9}" dt="2022-04-27T17:24:10.005" v="50" actId="20577"/>
          <ac:spMkLst>
            <pc:docMk/>
            <pc:sldMk cId="431487264" sldId="288"/>
            <ac:spMk id="12" creationId="{07D01B7F-38AD-4A1E-BC51-336EA365D634}"/>
          </ac:spMkLst>
        </pc:spChg>
      </pc:sldChg>
      <pc:sldChg chg="modSp">
        <pc:chgData name="Wiśniewska Julia" userId="S::julia.wisniewska@student.wat.edu.pl::038844ab-17a8-4ccf-ba56-6f9b469b29c6" providerId="AD" clId="Web-{1449DB3F-C369-47CD-B314-8AA2C3111DC9}" dt="2022-04-27T17:22:36.066" v="28" actId="20577"/>
        <pc:sldMkLst>
          <pc:docMk/>
          <pc:sldMk cId="938607841" sldId="289"/>
        </pc:sldMkLst>
        <pc:spChg chg="mod">
          <ac:chgData name="Wiśniewska Julia" userId="S::julia.wisniewska@student.wat.edu.pl::038844ab-17a8-4ccf-ba56-6f9b469b29c6" providerId="AD" clId="Web-{1449DB3F-C369-47CD-B314-8AA2C3111DC9}" dt="2022-04-27T17:22:36.066" v="28" actId="20577"/>
          <ac:spMkLst>
            <pc:docMk/>
            <pc:sldMk cId="938607841" sldId="289"/>
            <ac:spMk id="12" creationId="{07D01B7F-38AD-4A1E-BC51-336EA365D634}"/>
          </ac:spMkLst>
        </pc:spChg>
      </pc:sldChg>
      <pc:sldChg chg="modSp">
        <pc:chgData name="Wiśniewska Julia" userId="S::julia.wisniewska@student.wat.edu.pl::038844ab-17a8-4ccf-ba56-6f9b469b29c6" providerId="AD" clId="Web-{1449DB3F-C369-47CD-B314-8AA2C3111DC9}" dt="2022-04-27T17:23:04.207" v="37" actId="20577"/>
        <pc:sldMkLst>
          <pc:docMk/>
          <pc:sldMk cId="1971168161" sldId="298"/>
        </pc:sldMkLst>
        <pc:spChg chg="mod">
          <ac:chgData name="Wiśniewska Julia" userId="S::julia.wisniewska@student.wat.edu.pl::038844ab-17a8-4ccf-ba56-6f9b469b29c6" providerId="AD" clId="Web-{1449DB3F-C369-47CD-B314-8AA2C3111DC9}" dt="2022-04-27T17:23:04.207" v="37" actId="20577"/>
          <ac:spMkLst>
            <pc:docMk/>
            <pc:sldMk cId="1971168161" sldId="298"/>
            <ac:spMk id="12" creationId="{07D01B7F-38AD-4A1E-BC51-336EA365D634}"/>
          </ac:spMkLst>
        </pc:spChg>
      </pc:sldChg>
    </pc:docChg>
  </pc:docChgLst>
  <pc:docChgLst>
    <pc:chgData name="Paryszewski Szymon" userId="S::szymon.paryszewski@student.wat.edu.pl::36d63877-c00c-4bce-aec1-b12a4f4ff143" providerId="AD" clId="Web-{5CF3EA49-4CA9-4B7A-A0AD-C57E92906E74}"/>
    <pc:docChg chg="delSld">
      <pc:chgData name="Paryszewski Szymon" userId="S::szymon.paryszewski@student.wat.edu.pl::36d63877-c00c-4bce-aec1-b12a4f4ff143" providerId="AD" clId="Web-{5CF3EA49-4CA9-4B7A-A0AD-C57E92906E74}" dt="2022-04-26T15:04:47.696" v="3"/>
      <pc:docMkLst>
        <pc:docMk/>
      </pc:docMkLst>
      <pc:sldChg chg="del">
        <pc:chgData name="Paryszewski Szymon" userId="S::szymon.paryszewski@student.wat.edu.pl::36d63877-c00c-4bce-aec1-b12a4f4ff143" providerId="AD" clId="Web-{5CF3EA49-4CA9-4B7A-A0AD-C57E92906E74}" dt="2022-04-26T15:03:49.695" v="1"/>
        <pc:sldMkLst>
          <pc:docMk/>
          <pc:sldMk cId="3936446655" sldId="267"/>
        </pc:sldMkLst>
      </pc:sldChg>
      <pc:sldChg chg="del">
        <pc:chgData name="Paryszewski Szymon" userId="S::szymon.paryszewski@student.wat.edu.pl::36d63877-c00c-4bce-aec1-b12a4f4ff143" providerId="AD" clId="Web-{5CF3EA49-4CA9-4B7A-A0AD-C57E92906E74}" dt="2022-04-26T15:03:49.695" v="0"/>
        <pc:sldMkLst>
          <pc:docMk/>
          <pc:sldMk cId="2365561512" sldId="285"/>
        </pc:sldMkLst>
      </pc:sldChg>
      <pc:sldChg chg="del">
        <pc:chgData name="Paryszewski Szymon" userId="S::szymon.paryszewski@student.wat.edu.pl::36d63877-c00c-4bce-aec1-b12a4f4ff143" providerId="AD" clId="Web-{5CF3EA49-4CA9-4B7A-A0AD-C57E92906E74}" dt="2022-04-26T15:04:47.696" v="3"/>
        <pc:sldMkLst>
          <pc:docMk/>
          <pc:sldMk cId="2591778569" sldId="298"/>
        </pc:sldMkLst>
      </pc:sldChg>
      <pc:sldChg chg="del">
        <pc:chgData name="Paryszewski Szymon" userId="S::szymon.paryszewski@student.wat.edu.pl::36d63877-c00c-4bce-aec1-b12a4f4ff143" providerId="AD" clId="Web-{5CF3EA49-4CA9-4B7A-A0AD-C57E92906E74}" dt="2022-04-26T15:04:45.493" v="2"/>
        <pc:sldMkLst>
          <pc:docMk/>
          <pc:sldMk cId="2887980635" sldId="300"/>
        </pc:sldMkLst>
      </pc:sldChg>
    </pc:docChg>
  </pc:docChgLst>
  <pc:docChgLst>
    <pc:chgData name="Cieśliczka Arkadiusz" userId="S::arkadiusz.ciesliczka@student.wat.edu.pl::7d0e03ad-f360-4432-a957-8b7e86066fb6" providerId="AD" clId="Web-{E33556F5-5D4F-4FA9-BF0F-587185E49AC1}"/>
    <pc:docChg chg="delSld modSld">
      <pc:chgData name="Cieśliczka Arkadiusz" userId="S::arkadiusz.ciesliczka@student.wat.edu.pl::7d0e03ad-f360-4432-a957-8b7e86066fb6" providerId="AD" clId="Web-{E33556F5-5D4F-4FA9-BF0F-587185E49AC1}" dt="2022-04-25T20:13:25" v="32" actId="1076"/>
      <pc:docMkLst>
        <pc:docMk/>
      </pc:docMkLst>
      <pc:sldChg chg="modSp">
        <pc:chgData name="Cieśliczka Arkadiusz" userId="S::arkadiusz.ciesliczka@student.wat.edu.pl::7d0e03ad-f360-4432-a957-8b7e86066fb6" providerId="AD" clId="Web-{E33556F5-5D4F-4FA9-BF0F-587185E49AC1}" dt="2022-04-25T20:09:40.447" v="12" actId="14100"/>
        <pc:sldMkLst>
          <pc:docMk/>
          <pc:sldMk cId="959919447" sldId="272"/>
        </pc:sldMkLst>
        <pc:graphicFrameChg chg="mod">
          <ac:chgData name="Cieśliczka Arkadiusz" userId="S::arkadiusz.ciesliczka@student.wat.edu.pl::7d0e03ad-f360-4432-a957-8b7e86066fb6" providerId="AD" clId="Web-{E33556F5-5D4F-4FA9-BF0F-587185E49AC1}" dt="2022-04-25T20:09:40.447" v="12" actId="14100"/>
          <ac:graphicFrameMkLst>
            <pc:docMk/>
            <pc:sldMk cId="959919447" sldId="272"/>
            <ac:graphicFrameMk id="9" creationId="{97DDBB2C-565F-44E2-BF27-842E46D543A3}"/>
          </ac:graphicFrameMkLst>
        </pc:graphicFrameChg>
      </pc:sldChg>
      <pc:sldChg chg="addSp delSp modSp">
        <pc:chgData name="Cieśliczka Arkadiusz" userId="S::arkadiusz.ciesliczka@student.wat.edu.pl::7d0e03ad-f360-4432-a957-8b7e86066fb6" providerId="AD" clId="Web-{E33556F5-5D4F-4FA9-BF0F-587185E49AC1}" dt="2022-04-25T20:12:11.841" v="20" actId="1076"/>
        <pc:sldMkLst>
          <pc:docMk/>
          <pc:sldMk cId="4055542623" sldId="273"/>
        </pc:sldMkLst>
        <pc:spChg chg="mod">
          <ac:chgData name="Cieśliczka Arkadiusz" userId="S::arkadiusz.ciesliczka@student.wat.edu.pl::7d0e03ad-f360-4432-a957-8b7e86066fb6" providerId="AD" clId="Web-{E33556F5-5D4F-4FA9-BF0F-587185E49AC1}" dt="2022-04-25T20:03:53.214" v="2"/>
          <ac:spMkLst>
            <pc:docMk/>
            <pc:sldMk cId="4055542623" sldId="273"/>
            <ac:spMk id="2" creationId="{1E79B981-FAE1-4E10-A1CF-F20F6F2E1607}"/>
          </ac:spMkLst>
        </pc:spChg>
        <pc:spChg chg="mod ord">
          <ac:chgData name="Cieśliczka Arkadiusz" userId="S::arkadiusz.ciesliczka@student.wat.edu.pl::7d0e03ad-f360-4432-a957-8b7e86066fb6" providerId="AD" clId="Web-{E33556F5-5D4F-4FA9-BF0F-587185E49AC1}" dt="2022-04-25T20:03:53.214" v="2"/>
          <ac:spMkLst>
            <pc:docMk/>
            <pc:sldMk cId="4055542623" sldId="273"/>
            <ac:spMk id="5" creationId="{21C1AE69-7529-4DAE-BDA2-4882A7193991}"/>
          </ac:spMkLst>
        </pc:spChg>
        <pc:spChg chg="del">
          <ac:chgData name="Cieśliczka Arkadiusz" userId="S::arkadiusz.ciesliczka@student.wat.edu.pl::7d0e03ad-f360-4432-a957-8b7e86066fb6" providerId="AD" clId="Web-{E33556F5-5D4F-4FA9-BF0F-587185E49AC1}" dt="2022-04-25T20:03:53.214" v="2"/>
          <ac:spMkLst>
            <pc:docMk/>
            <pc:sldMk cId="4055542623" sldId="273"/>
            <ac:spMk id="11" creationId="{BACC6370-2D7E-4714-9D71-7542949D7D5D}"/>
          </ac:spMkLst>
        </pc:spChg>
        <pc:spChg chg="del">
          <ac:chgData name="Cieśliczka Arkadiusz" userId="S::arkadiusz.ciesliczka@student.wat.edu.pl::7d0e03ad-f360-4432-a957-8b7e86066fb6" providerId="AD" clId="Web-{E33556F5-5D4F-4FA9-BF0F-587185E49AC1}" dt="2022-04-25T20:03:53.214" v="2"/>
          <ac:spMkLst>
            <pc:docMk/>
            <pc:sldMk cId="4055542623" sldId="273"/>
            <ac:spMk id="13" creationId="{256B2C21-A230-48C0-8DF1-C46611373C44}"/>
          </ac:spMkLst>
        </pc:spChg>
        <pc:spChg chg="del">
          <ac:chgData name="Cieśliczka Arkadiusz" userId="S::arkadiusz.ciesliczka@student.wat.edu.pl::7d0e03ad-f360-4432-a957-8b7e86066fb6" providerId="AD" clId="Web-{E33556F5-5D4F-4FA9-BF0F-587185E49AC1}" dt="2022-04-25T20:03:53.214" v="2"/>
          <ac:spMkLst>
            <pc:docMk/>
            <pc:sldMk cId="4055542623" sldId="273"/>
            <ac:spMk id="15" creationId="{3847E18C-932D-4C95-AABA-FEC7C9499AD7}"/>
          </ac:spMkLst>
        </pc:spChg>
        <pc:spChg chg="del">
          <ac:chgData name="Cieśliczka Arkadiusz" userId="S::arkadiusz.ciesliczka@student.wat.edu.pl::7d0e03ad-f360-4432-a957-8b7e86066fb6" providerId="AD" clId="Web-{E33556F5-5D4F-4FA9-BF0F-587185E49AC1}" dt="2022-04-25T20:03:53.214" v="2"/>
          <ac:spMkLst>
            <pc:docMk/>
            <pc:sldMk cId="4055542623" sldId="273"/>
            <ac:spMk id="17" creationId="{3150CB11-0C61-439E-910F-5787759E72A0}"/>
          </ac:spMkLst>
        </pc:spChg>
        <pc:spChg chg="del">
          <ac:chgData name="Cieśliczka Arkadiusz" userId="S::arkadiusz.ciesliczka@student.wat.edu.pl::7d0e03ad-f360-4432-a957-8b7e86066fb6" providerId="AD" clId="Web-{E33556F5-5D4F-4FA9-BF0F-587185E49AC1}" dt="2022-04-25T20:03:53.214" v="2"/>
          <ac:spMkLst>
            <pc:docMk/>
            <pc:sldMk cId="4055542623" sldId="273"/>
            <ac:spMk id="19" creationId="{43F8A58B-5155-44CE-A5FF-7647B47D0A7A}"/>
          </ac:spMkLst>
        </pc:spChg>
        <pc:spChg chg="del">
          <ac:chgData name="Cieśliczka Arkadiusz" userId="S::arkadiusz.ciesliczka@student.wat.edu.pl::7d0e03ad-f360-4432-a957-8b7e86066fb6" providerId="AD" clId="Web-{E33556F5-5D4F-4FA9-BF0F-587185E49AC1}" dt="2022-04-25T20:03:53.214" v="2"/>
          <ac:spMkLst>
            <pc:docMk/>
            <pc:sldMk cId="4055542623" sldId="273"/>
            <ac:spMk id="21" creationId="{443F2ACA-E6D6-4028-82DD-F03C262D5DE6}"/>
          </ac:spMkLst>
        </pc:spChg>
        <pc:spChg chg="add">
          <ac:chgData name="Cieśliczka Arkadiusz" userId="S::arkadiusz.ciesliczka@student.wat.edu.pl::7d0e03ad-f360-4432-a957-8b7e86066fb6" providerId="AD" clId="Web-{E33556F5-5D4F-4FA9-BF0F-587185E49AC1}" dt="2022-04-25T20:03:53.214" v="2"/>
          <ac:spMkLst>
            <pc:docMk/>
            <pc:sldMk cId="4055542623" sldId="273"/>
            <ac:spMk id="26" creationId="{A8384FB5-9ADC-4DDC-881B-597D56F5B15D}"/>
          </ac:spMkLst>
        </pc:spChg>
        <pc:spChg chg="add">
          <ac:chgData name="Cieśliczka Arkadiusz" userId="S::arkadiusz.ciesliczka@student.wat.edu.pl::7d0e03ad-f360-4432-a957-8b7e86066fb6" providerId="AD" clId="Web-{E33556F5-5D4F-4FA9-BF0F-587185E49AC1}" dt="2022-04-25T20:03:53.214" v="2"/>
          <ac:spMkLst>
            <pc:docMk/>
            <pc:sldMk cId="4055542623" sldId="273"/>
            <ac:spMk id="28" creationId="{91E5A9A7-95C6-4F4F-B00E-C82E07FE62EF}"/>
          </ac:spMkLst>
        </pc:spChg>
        <pc:spChg chg="add">
          <ac:chgData name="Cieśliczka Arkadiusz" userId="S::arkadiusz.ciesliczka@student.wat.edu.pl::7d0e03ad-f360-4432-a957-8b7e86066fb6" providerId="AD" clId="Web-{E33556F5-5D4F-4FA9-BF0F-587185E49AC1}" dt="2022-04-25T20:03:53.214" v="2"/>
          <ac:spMkLst>
            <pc:docMk/>
            <pc:sldMk cId="4055542623" sldId="273"/>
            <ac:spMk id="30" creationId="{D07DD2DE-F619-49DD-B5E7-03A290FF4ED1}"/>
          </ac:spMkLst>
        </pc:spChg>
        <pc:spChg chg="add">
          <ac:chgData name="Cieśliczka Arkadiusz" userId="S::arkadiusz.ciesliczka@student.wat.edu.pl::7d0e03ad-f360-4432-a957-8b7e86066fb6" providerId="AD" clId="Web-{E33556F5-5D4F-4FA9-BF0F-587185E49AC1}" dt="2022-04-25T20:03:53.214" v="2"/>
          <ac:spMkLst>
            <pc:docMk/>
            <pc:sldMk cId="4055542623" sldId="273"/>
            <ac:spMk id="32" creationId="{85149191-5F60-4A28-AAFF-039F96B0F3EC}"/>
          </ac:spMkLst>
        </pc:spChg>
        <pc:spChg chg="add">
          <ac:chgData name="Cieśliczka Arkadiusz" userId="S::arkadiusz.ciesliczka@student.wat.edu.pl::7d0e03ad-f360-4432-a957-8b7e86066fb6" providerId="AD" clId="Web-{E33556F5-5D4F-4FA9-BF0F-587185E49AC1}" dt="2022-04-25T20:03:53.214" v="2"/>
          <ac:spMkLst>
            <pc:docMk/>
            <pc:sldMk cId="4055542623" sldId="273"/>
            <ac:spMk id="34" creationId="{F8260ED5-17F7-4158-B241-D51DD4CF1B7E}"/>
          </ac:spMkLst>
        </pc:spChg>
        <pc:picChg chg="add del mod">
          <ac:chgData name="Cieśliczka Arkadiusz" userId="S::arkadiusz.ciesliczka@student.wat.edu.pl::7d0e03ad-f360-4432-a957-8b7e86066fb6" providerId="AD" clId="Web-{E33556F5-5D4F-4FA9-BF0F-587185E49AC1}" dt="2022-04-25T20:11:36.465" v="13"/>
          <ac:picMkLst>
            <pc:docMk/>
            <pc:sldMk cId="4055542623" sldId="273"/>
            <ac:picMk id="3" creationId="{3E568B4C-8078-2B5D-494B-093907DEEBBE}"/>
          </ac:picMkLst>
        </pc:picChg>
        <pc:picChg chg="add mod">
          <ac:chgData name="Cieśliczka Arkadiusz" userId="S::arkadiusz.ciesliczka@student.wat.edu.pl::7d0e03ad-f360-4432-a957-8b7e86066fb6" providerId="AD" clId="Web-{E33556F5-5D4F-4FA9-BF0F-587185E49AC1}" dt="2022-04-25T20:11:51.013" v="17" actId="1076"/>
          <ac:picMkLst>
            <pc:docMk/>
            <pc:sldMk cId="4055542623" sldId="273"/>
            <ac:picMk id="4" creationId="{078B1312-3355-808D-CFF9-8BDA8A445E6A}"/>
          </ac:picMkLst>
        </pc:picChg>
        <pc:picChg chg="add mod">
          <ac:chgData name="Cieśliczka Arkadiusz" userId="S::arkadiusz.ciesliczka@student.wat.edu.pl::7d0e03ad-f360-4432-a957-8b7e86066fb6" providerId="AD" clId="Web-{E33556F5-5D4F-4FA9-BF0F-587185E49AC1}" dt="2022-04-25T20:12:11.841" v="20" actId="1076"/>
          <ac:picMkLst>
            <pc:docMk/>
            <pc:sldMk cId="4055542623" sldId="273"/>
            <ac:picMk id="6" creationId="{D0641898-43D2-848A-E141-D7C563A0BCA8}"/>
          </ac:picMkLst>
        </pc:picChg>
        <pc:picChg chg="del">
          <ac:chgData name="Cieśliczka Arkadiusz" userId="S::arkadiusz.ciesliczka@student.wat.edu.pl::7d0e03ad-f360-4432-a957-8b7e86066fb6" providerId="AD" clId="Web-{E33556F5-5D4F-4FA9-BF0F-587185E49AC1}" dt="2022-04-25T20:03:46.323" v="0"/>
          <ac:picMkLst>
            <pc:docMk/>
            <pc:sldMk cId="4055542623" sldId="273"/>
            <ac:picMk id="12" creationId="{D35E3684-E318-4F62-9B9F-B6713AE81C12}"/>
          </ac:picMkLst>
        </pc:picChg>
      </pc:sldChg>
      <pc:sldChg chg="addSp delSp modSp">
        <pc:chgData name="Cieśliczka Arkadiusz" userId="S::arkadiusz.ciesliczka@student.wat.edu.pl::7d0e03ad-f360-4432-a957-8b7e86066fb6" providerId="AD" clId="Web-{E33556F5-5D4F-4FA9-BF0F-587185E49AC1}" dt="2022-04-25T20:12:42.045" v="25" actId="1076"/>
        <pc:sldMkLst>
          <pc:docMk/>
          <pc:sldMk cId="1742666364" sldId="274"/>
        </pc:sldMkLst>
        <pc:spChg chg="mod">
          <ac:chgData name="Cieśliczka Arkadiusz" userId="S::arkadiusz.ciesliczka@student.wat.edu.pl::7d0e03ad-f360-4432-a957-8b7e86066fb6" providerId="AD" clId="Web-{E33556F5-5D4F-4FA9-BF0F-587185E49AC1}" dt="2022-04-25T20:04:39.903" v="5"/>
          <ac:spMkLst>
            <pc:docMk/>
            <pc:sldMk cId="1742666364" sldId="274"/>
            <ac:spMk id="2" creationId="{1E79B981-FAE1-4E10-A1CF-F20F6F2E1607}"/>
          </ac:spMkLst>
        </pc:spChg>
        <pc:spChg chg="mod ord">
          <ac:chgData name="Cieśliczka Arkadiusz" userId="S::arkadiusz.ciesliczka@student.wat.edu.pl::7d0e03ad-f360-4432-a957-8b7e86066fb6" providerId="AD" clId="Web-{E33556F5-5D4F-4FA9-BF0F-587185E49AC1}" dt="2022-04-25T20:04:39.903" v="5"/>
          <ac:spMkLst>
            <pc:docMk/>
            <pc:sldMk cId="1742666364" sldId="274"/>
            <ac:spMk id="3" creationId="{EA86569E-85DD-4739-A1AC-B06CE6601506}"/>
          </ac:spMkLst>
        </pc:spChg>
        <pc:spChg chg="del">
          <ac:chgData name="Cieśliczka Arkadiusz" userId="S::arkadiusz.ciesliczka@student.wat.edu.pl::7d0e03ad-f360-4432-a957-8b7e86066fb6" providerId="AD" clId="Web-{E33556F5-5D4F-4FA9-BF0F-587185E49AC1}" dt="2022-04-25T20:04:39.903" v="5"/>
          <ac:spMkLst>
            <pc:docMk/>
            <pc:sldMk cId="1742666364" sldId="274"/>
            <ac:spMk id="11" creationId="{BACC6370-2D7E-4714-9D71-7542949D7D5D}"/>
          </ac:spMkLst>
        </pc:spChg>
        <pc:spChg chg="del">
          <ac:chgData name="Cieśliczka Arkadiusz" userId="S::arkadiusz.ciesliczka@student.wat.edu.pl::7d0e03ad-f360-4432-a957-8b7e86066fb6" providerId="AD" clId="Web-{E33556F5-5D4F-4FA9-BF0F-587185E49AC1}" dt="2022-04-25T20:04:39.903" v="5"/>
          <ac:spMkLst>
            <pc:docMk/>
            <pc:sldMk cId="1742666364" sldId="274"/>
            <ac:spMk id="13" creationId="{256B2C21-A230-48C0-8DF1-C46611373C44}"/>
          </ac:spMkLst>
        </pc:spChg>
        <pc:spChg chg="del">
          <ac:chgData name="Cieśliczka Arkadiusz" userId="S::arkadiusz.ciesliczka@student.wat.edu.pl::7d0e03ad-f360-4432-a957-8b7e86066fb6" providerId="AD" clId="Web-{E33556F5-5D4F-4FA9-BF0F-587185E49AC1}" dt="2022-04-25T20:04:39.903" v="5"/>
          <ac:spMkLst>
            <pc:docMk/>
            <pc:sldMk cId="1742666364" sldId="274"/>
            <ac:spMk id="15" creationId="{3847E18C-932D-4C95-AABA-FEC7C9499AD7}"/>
          </ac:spMkLst>
        </pc:spChg>
        <pc:spChg chg="del">
          <ac:chgData name="Cieśliczka Arkadiusz" userId="S::arkadiusz.ciesliczka@student.wat.edu.pl::7d0e03ad-f360-4432-a957-8b7e86066fb6" providerId="AD" clId="Web-{E33556F5-5D4F-4FA9-BF0F-587185E49AC1}" dt="2022-04-25T20:04:39.903" v="5"/>
          <ac:spMkLst>
            <pc:docMk/>
            <pc:sldMk cId="1742666364" sldId="274"/>
            <ac:spMk id="17" creationId="{3150CB11-0C61-439E-910F-5787759E72A0}"/>
          </ac:spMkLst>
        </pc:spChg>
        <pc:spChg chg="del">
          <ac:chgData name="Cieśliczka Arkadiusz" userId="S::arkadiusz.ciesliczka@student.wat.edu.pl::7d0e03ad-f360-4432-a957-8b7e86066fb6" providerId="AD" clId="Web-{E33556F5-5D4F-4FA9-BF0F-587185E49AC1}" dt="2022-04-25T20:04:39.903" v="5"/>
          <ac:spMkLst>
            <pc:docMk/>
            <pc:sldMk cId="1742666364" sldId="274"/>
            <ac:spMk id="19" creationId="{43F8A58B-5155-44CE-A5FF-7647B47D0A7A}"/>
          </ac:spMkLst>
        </pc:spChg>
        <pc:spChg chg="del">
          <ac:chgData name="Cieśliczka Arkadiusz" userId="S::arkadiusz.ciesliczka@student.wat.edu.pl::7d0e03ad-f360-4432-a957-8b7e86066fb6" providerId="AD" clId="Web-{E33556F5-5D4F-4FA9-BF0F-587185E49AC1}" dt="2022-04-25T20:04:39.903" v="5"/>
          <ac:spMkLst>
            <pc:docMk/>
            <pc:sldMk cId="1742666364" sldId="274"/>
            <ac:spMk id="21" creationId="{443F2ACA-E6D6-4028-82DD-F03C262D5DE6}"/>
          </ac:spMkLst>
        </pc:spChg>
        <pc:spChg chg="add">
          <ac:chgData name="Cieśliczka Arkadiusz" userId="S::arkadiusz.ciesliczka@student.wat.edu.pl::7d0e03ad-f360-4432-a957-8b7e86066fb6" providerId="AD" clId="Web-{E33556F5-5D4F-4FA9-BF0F-587185E49AC1}" dt="2022-04-25T20:04:39.903" v="5"/>
          <ac:spMkLst>
            <pc:docMk/>
            <pc:sldMk cId="1742666364" sldId="274"/>
            <ac:spMk id="26" creationId="{A4E37431-20F0-4DD6-84A9-ED2B644943A2}"/>
          </ac:spMkLst>
        </pc:spChg>
        <pc:spChg chg="add">
          <ac:chgData name="Cieśliczka Arkadiusz" userId="S::arkadiusz.ciesliczka@student.wat.edu.pl::7d0e03ad-f360-4432-a957-8b7e86066fb6" providerId="AD" clId="Web-{E33556F5-5D4F-4FA9-BF0F-587185E49AC1}" dt="2022-04-25T20:04:39.903" v="5"/>
          <ac:spMkLst>
            <pc:docMk/>
            <pc:sldMk cId="1742666364" sldId="274"/>
            <ac:spMk id="28" creationId="{0AE98B72-66C6-4AB4-AF0D-BA830DE86393}"/>
          </ac:spMkLst>
        </pc:spChg>
        <pc:spChg chg="add">
          <ac:chgData name="Cieśliczka Arkadiusz" userId="S::arkadiusz.ciesliczka@student.wat.edu.pl::7d0e03ad-f360-4432-a957-8b7e86066fb6" providerId="AD" clId="Web-{E33556F5-5D4F-4FA9-BF0F-587185E49AC1}" dt="2022-04-25T20:04:39.903" v="5"/>
          <ac:spMkLst>
            <pc:docMk/>
            <pc:sldMk cId="1742666364" sldId="274"/>
            <ac:spMk id="30" creationId="{407EAFC6-733F-403D-BB4D-05A3A28742F1}"/>
          </ac:spMkLst>
        </pc:spChg>
        <pc:spChg chg="add">
          <ac:chgData name="Cieśliczka Arkadiusz" userId="S::arkadiusz.ciesliczka@student.wat.edu.pl::7d0e03ad-f360-4432-a957-8b7e86066fb6" providerId="AD" clId="Web-{E33556F5-5D4F-4FA9-BF0F-587185E49AC1}" dt="2022-04-25T20:04:39.903" v="5"/>
          <ac:spMkLst>
            <pc:docMk/>
            <pc:sldMk cId="1742666364" sldId="274"/>
            <ac:spMk id="32" creationId="{17A36730-4CB0-4F61-AD11-A44C9765833F}"/>
          </ac:spMkLst>
        </pc:spChg>
        <pc:spChg chg="add">
          <ac:chgData name="Cieśliczka Arkadiusz" userId="S::arkadiusz.ciesliczka@student.wat.edu.pl::7d0e03ad-f360-4432-a957-8b7e86066fb6" providerId="AD" clId="Web-{E33556F5-5D4F-4FA9-BF0F-587185E49AC1}" dt="2022-04-25T20:04:39.903" v="5"/>
          <ac:spMkLst>
            <pc:docMk/>
            <pc:sldMk cId="1742666364" sldId="274"/>
            <ac:spMk id="34" creationId="{C69C79E1-F916-4929-A4F3-DE763D4BFA57}"/>
          </ac:spMkLst>
        </pc:spChg>
        <pc:spChg chg="add">
          <ac:chgData name="Cieśliczka Arkadiusz" userId="S::arkadiusz.ciesliczka@student.wat.edu.pl::7d0e03ad-f360-4432-a957-8b7e86066fb6" providerId="AD" clId="Web-{E33556F5-5D4F-4FA9-BF0F-587185E49AC1}" dt="2022-04-25T20:04:39.903" v="5"/>
          <ac:spMkLst>
            <pc:docMk/>
            <pc:sldMk cId="1742666364" sldId="274"/>
            <ac:spMk id="36" creationId="{767334AB-16BD-4EC7-8C6B-4B5171600933}"/>
          </ac:spMkLst>
        </pc:spChg>
        <pc:picChg chg="add del mod">
          <ac:chgData name="Cieśliczka Arkadiusz" userId="S::arkadiusz.ciesliczka@student.wat.edu.pl::7d0e03ad-f360-4432-a957-8b7e86066fb6" providerId="AD" clId="Web-{E33556F5-5D4F-4FA9-BF0F-587185E49AC1}" dt="2022-04-25T20:12:34.467" v="21"/>
          <ac:picMkLst>
            <pc:docMk/>
            <pc:sldMk cId="1742666364" sldId="274"/>
            <ac:picMk id="4" creationId="{653A015F-101C-F0A6-E2DE-AE40B108F545}"/>
          </ac:picMkLst>
        </pc:picChg>
        <pc:picChg chg="add mod">
          <ac:chgData name="Cieśliczka Arkadiusz" userId="S::arkadiusz.ciesliczka@student.wat.edu.pl::7d0e03ad-f360-4432-a957-8b7e86066fb6" providerId="AD" clId="Web-{E33556F5-5D4F-4FA9-BF0F-587185E49AC1}" dt="2022-04-25T20:12:42.045" v="25" actId="1076"/>
          <ac:picMkLst>
            <pc:docMk/>
            <pc:sldMk cId="1742666364" sldId="274"/>
            <ac:picMk id="5" creationId="{7559D29C-DC57-4F71-DF1A-573928B2F8E7}"/>
          </ac:picMkLst>
        </pc:picChg>
        <pc:picChg chg="del">
          <ac:chgData name="Cieśliczka Arkadiusz" userId="S::arkadiusz.ciesliczka@student.wat.edu.pl::7d0e03ad-f360-4432-a957-8b7e86066fb6" providerId="AD" clId="Web-{E33556F5-5D4F-4FA9-BF0F-587185E49AC1}" dt="2022-04-25T20:04:04.573" v="3"/>
          <ac:picMkLst>
            <pc:docMk/>
            <pc:sldMk cId="1742666364" sldId="274"/>
            <ac:picMk id="10" creationId="{92C488D1-24E7-465E-91C3-973540B2AF37}"/>
          </ac:picMkLst>
        </pc:picChg>
      </pc:sldChg>
      <pc:sldChg chg="addSp delSp modSp">
        <pc:chgData name="Cieśliczka Arkadiusz" userId="S::arkadiusz.ciesliczka@student.wat.edu.pl::7d0e03ad-f360-4432-a957-8b7e86066fb6" providerId="AD" clId="Web-{E33556F5-5D4F-4FA9-BF0F-587185E49AC1}" dt="2022-04-25T20:13:25" v="32" actId="1076"/>
        <pc:sldMkLst>
          <pc:docMk/>
          <pc:sldMk cId="2651426397" sldId="275"/>
        </pc:sldMkLst>
        <pc:spChg chg="mod">
          <ac:chgData name="Cieśliczka Arkadiusz" userId="S::arkadiusz.ciesliczka@student.wat.edu.pl::7d0e03ad-f360-4432-a957-8b7e86066fb6" providerId="AD" clId="Web-{E33556F5-5D4F-4FA9-BF0F-587185E49AC1}" dt="2022-04-25T20:05:28.857" v="8"/>
          <ac:spMkLst>
            <pc:docMk/>
            <pc:sldMk cId="2651426397" sldId="275"/>
            <ac:spMk id="2" creationId="{1E79B981-FAE1-4E10-A1CF-F20F6F2E1607}"/>
          </ac:spMkLst>
        </pc:spChg>
        <pc:spChg chg="mod ord">
          <ac:chgData name="Cieśliczka Arkadiusz" userId="S::arkadiusz.ciesliczka@student.wat.edu.pl::7d0e03ad-f360-4432-a957-8b7e86066fb6" providerId="AD" clId="Web-{E33556F5-5D4F-4FA9-BF0F-587185E49AC1}" dt="2022-04-25T20:05:28.857" v="8"/>
          <ac:spMkLst>
            <pc:docMk/>
            <pc:sldMk cId="2651426397" sldId="275"/>
            <ac:spMk id="3" creationId="{7EA2B061-7DEB-43EF-B129-BDE20FA7C0CB}"/>
          </ac:spMkLst>
        </pc:spChg>
        <pc:spChg chg="del">
          <ac:chgData name="Cieśliczka Arkadiusz" userId="S::arkadiusz.ciesliczka@student.wat.edu.pl::7d0e03ad-f360-4432-a957-8b7e86066fb6" providerId="AD" clId="Web-{E33556F5-5D4F-4FA9-BF0F-587185E49AC1}" dt="2022-04-25T20:05:28.857" v="8"/>
          <ac:spMkLst>
            <pc:docMk/>
            <pc:sldMk cId="2651426397" sldId="275"/>
            <ac:spMk id="11" creationId="{BACC6370-2D7E-4714-9D71-7542949D7D5D}"/>
          </ac:spMkLst>
        </pc:spChg>
        <pc:spChg chg="del">
          <ac:chgData name="Cieśliczka Arkadiusz" userId="S::arkadiusz.ciesliczka@student.wat.edu.pl::7d0e03ad-f360-4432-a957-8b7e86066fb6" providerId="AD" clId="Web-{E33556F5-5D4F-4FA9-BF0F-587185E49AC1}" dt="2022-04-25T20:05:28.857" v="8"/>
          <ac:spMkLst>
            <pc:docMk/>
            <pc:sldMk cId="2651426397" sldId="275"/>
            <ac:spMk id="13" creationId="{256B2C21-A230-48C0-8DF1-C46611373C44}"/>
          </ac:spMkLst>
        </pc:spChg>
        <pc:spChg chg="del">
          <ac:chgData name="Cieśliczka Arkadiusz" userId="S::arkadiusz.ciesliczka@student.wat.edu.pl::7d0e03ad-f360-4432-a957-8b7e86066fb6" providerId="AD" clId="Web-{E33556F5-5D4F-4FA9-BF0F-587185E49AC1}" dt="2022-04-25T20:05:28.857" v="8"/>
          <ac:spMkLst>
            <pc:docMk/>
            <pc:sldMk cId="2651426397" sldId="275"/>
            <ac:spMk id="15" creationId="{3847E18C-932D-4C95-AABA-FEC7C9499AD7}"/>
          </ac:spMkLst>
        </pc:spChg>
        <pc:spChg chg="del">
          <ac:chgData name="Cieśliczka Arkadiusz" userId="S::arkadiusz.ciesliczka@student.wat.edu.pl::7d0e03ad-f360-4432-a957-8b7e86066fb6" providerId="AD" clId="Web-{E33556F5-5D4F-4FA9-BF0F-587185E49AC1}" dt="2022-04-25T20:05:28.857" v="8"/>
          <ac:spMkLst>
            <pc:docMk/>
            <pc:sldMk cId="2651426397" sldId="275"/>
            <ac:spMk id="17" creationId="{3150CB11-0C61-439E-910F-5787759E72A0}"/>
          </ac:spMkLst>
        </pc:spChg>
        <pc:spChg chg="del">
          <ac:chgData name="Cieśliczka Arkadiusz" userId="S::arkadiusz.ciesliczka@student.wat.edu.pl::7d0e03ad-f360-4432-a957-8b7e86066fb6" providerId="AD" clId="Web-{E33556F5-5D4F-4FA9-BF0F-587185E49AC1}" dt="2022-04-25T20:05:28.857" v="8"/>
          <ac:spMkLst>
            <pc:docMk/>
            <pc:sldMk cId="2651426397" sldId="275"/>
            <ac:spMk id="19" creationId="{43F8A58B-5155-44CE-A5FF-7647B47D0A7A}"/>
          </ac:spMkLst>
        </pc:spChg>
        <pc:spChg chg="del">
          <ac:chgData name="Cieśliczka Arkadiusz" userId="S::arkadiusz.ciesliczka@student.wat.edu.pl::7d0e03ad-f360-4432-a957-8b7e86066fb6" providerId="AD" clId="Web-{E33556F5-5D4F-4FA9-BF0F-587185E49AC1}" dt="2022-04-25T20:05:28.857" v="8"/>
          <ac:spMkLst>
            <pc:docMk/>
            <pc:sldMk cId="2651426397" sldId="275"/>
            <ac:spMk id="21" creationId="{443F2ACA-E6D6-4028-82DD-F03C262D5DE6}"/>
          </ac:spMkLst>
        </pc:spChg>
        <pc:spChg chg="add">
          <ac:chgData name="Cieśliczka Arkadiusz" userId="S::arkadiusz.ciesliczka@student.wat.edu.pl::7d0e03ad-f360-4432-a957-8b7e86066fb6" providerId="AD" clId="Web-{E33556F5-5D4F-4FA9-BF0F-587185E49AC1}" dt="2022-04-25T20:05:28.857" v="8"/>
          <ac:spMkLst>
            <pc:docMk/>
            <pc:sldMk cId="2651426397" sldId="275"/>
            <ac:spMk id="26" creationId="{A4E37431-20F0-4DD6-84A9-ED2B644943A2}"/>
          </ac:spMkLst>
        </pc:spChg>
        <pc:spChg chg="add">
          <ac:chgData name="Cieśliczka Arkadiusz" userId="S::arkadiusz.ciesliczka@student.wat.edu.pl::7d0e03ad-f360-4432-a957-8b7e86066fb6" providerId="AD" clId="Web-{E33556F5-5D4F-4FA9-BF0F-587185E49AC1}" dt="2022-04-25T20:05:28.857" v="8"/>
          <ac:spMkLst>
            <pc:docMk/>
            <pc:sldMk cId="2651426397" sldId="275"/>
            <ac:spMk id="28" creationId="{0AE98B72-66C6-4AB4-AF0D-BA830DE86393}"/>
          </ac:spMkLst>
        </pc:spChg>
        <pc:spChg chg="add">
          <ac:chgData name="Cieśliczka Arkadiusz" userId="S::arkadiusz.ciesliczka@student.wat.edu.pl::7d0e03ad-f360-4432-a957-8b7e86066fb6" providerId="AD" clId="Web-{E33556F5-5D4F-4FA9-BF0F-587185E49AC1}" dt="2022-04-25T20:05:28.857" v="8"/>
          <ac:spMkLst>
            <pc:docMk/>
            <pc:sldMk cId="2651426397" sldId="275"/>
            <ac:spMk id="30" creationId="{407EAFC6-733F-403D-BB4D-05A3A28742F1}"/>
          </ac:spMkLst>
        </pc:spChg>
        <pc:spChg chg="add">
          <ac:chgData name="Cieśliczka Arkadiusz" userId="S::arkadiusz.ciesliczka@student.wat.edu.pl::7d0e03ad-f360-4432-a957-8b7e86066fb6" providerId="AD" clId="Web-{E33556F5-5D4F-4FA9-BF0F-587185E49AC1}" dt="2022-04-25T20:05:28.857" v="8"/>
          <ac:spMkLst>
            <pc:docMk/>
            <pc:sldMk cId="2651426397" sldId="275"/>
            <ac:spMk id="32" creationId="{17A36730-4CB0-4F61-AD11-A44C9765833F}"/>
          </ac:spMkLst>
        </pc:spChg>
        <pc:spChg chg="add">
          <ac:chgData name="Cieśliczka Arkadiusz" userId="S::arkadiusz.ciesliczka@student.wat.edu.pl::7d0e03ad-f360-4432-a957-8b7e86066fb6" providerId="AD" clId="Web-{E33556F5-5D4F-4FA9-BF0F-587185E49AC1}" dt="2022-04-25T20:05:28.857" v="8"/>
          <ac:spMkLst>
            <pc:docMk/>
            <pc:sldMk cId="2651426397" sldId="275"/>
            <ac:spMk id="34" creationId="{C69C79E1-F916-4929-A4F3-DE763D4BFA57}"/>
          </ac:spMkLst>
        </pc:spChg>
        <pc:spChg chg="add">
          <ac:chgData name="Cieśliczka Arkadiusz" userId="S::arkadiusz.ciesliczka@student.wat.edu.pl::7d0e03ad-f360-4432-a957-8b7e86066fb6" providerId="AD" clId="Web-{E33556F5-5D4F-4FA9-BF0F-587185E49AC1}" dt="2022-04-25T20:05:28.857" v="8"/>
          <ac:spMkLst>
            <pc:docMk/>
            <pc:sldMk cId="2651426397" sldId="275"/>
            <ac:spMk id="36" creationId="{767334AB-16BD-4EC7-8C6B-4B5171600933}"/>
          </ac:spMkLst>
        </pc:spChg>
        <pc:picChg chg="add del mod">
          <ac:chgData name="Cieśliczka Arkadiusz" userId="S::arkadiusz.ciesliczka@student.wat.edu.pl::7d0e03ad-f360-4432-a957-8b7e86066fb6" providerId="AD" clId="Web-{E33556F5-5D4F-4FA9-BF0F-587185E49AC1}" dt="2022-04-25T20:13:11.765" v="26"/>
          <ac:picMkLst>
            <pc:docMk/>
            <pc:sldMk cId="2651426397" sldId="275"/>
            <ac:picMk id="4" creationId="{A4754DD8-1E23-170A-0B37-5963BE51A9CE}"/>
          </ac:picMkLst>
        </pc:picChg>
        <pc:picChg chg="add mod">
          <ac:chgData name="Cieśliczka Arkadiusz" userId="S::arkadiusz.ciesliczka@student.wat.edu.pl::7d0e03ad-f360-4432-a957-8b7e86066fb6" providerId="AD" clId="Web-{E33556F5-5D4F-4FA9-BF0F-587185E49AC1}" dt="2022-04-25T20:13:25" v="32" actId="1076"/>
          <ac:picMkLst>
            <pc:docMk/>
            <pc:sldMk cId="2651426397" sldId="275"/>
            <ac:picMk id="5" creationId="{38E2814D-9A29-2F1D-EFCF-4F96FE9A2BDC}"/>
          </ac:picMkLst>
        </pc:picChg>
        <pc:picChg chg="del">
          <ac:chgData name="Cieśliczka Arkadiusz" userId="S::arkadiusz.ciesliczka@student.wat.edu.pl::7d0e03ad-f360-4432-a957-8b7e86066fb6" providerId="AD" clId="Web-{E33556F5-5D4F-4FA9-BF0F-587185E49AC1}" dt="2022-04-25T20:04:45.043" v="6"/>
          <ac:picMkLst>
            <pc:docMk/>
            <pc:sldMk cId="2651426397" sldId="275"/>
            <ac:picMk id="10" creationId="{399F93FF-BD38-495F-A01A-AEF6050F8D77}"/>
          </ac:picMkLst>
        </pc:picChg>
      </pc:sldChg>
      <pc:sldChg chg="del">
        <pc:chgData name="Cieśliczka Arkadiusz" userId="S::arkadiusz.ciesliczka@student.wat.edu.pl::7d0e03ad-f360-4432-a957-8b7e86066fb6" providerId="AD" clId="Web-{E33556F5-5D4F-4FA9-BF0F-587185E49AC1}" dt="2022-04-25T20:05:34.248" v="9"/>
        <pc:sldMkLst>
          <pc:docMk/>
          <pc:sldMk cId="903615719" sldId="276"/>
        </pc:sldMkLst>
      </pc:sldChg>
      <pc:sldChg chg="del">
        <pc:chgData name="Cieśliczka Arkadiusz" userId="S::arkadiusz.ciesliczka@student.wat.edu.pl::7d0e03ad-f360-4432-a957-8b7e86066fb6" providerId="AD" clId="Web-{E33556F5-5D4F-4FA9-BF0F-587185E49AC1}" dt="2022-04-25T20:05:39.123" v="10"/>
        <pc:sldMkLst>
          <pc:docMk/>
          <pc:sldMk cId="1786296962" sldId="277"/>
        </pc:sldMkLst>
      </pc:sldChg>
    </pc:docChg>
  </pc:docChgLst>
  <pc:docChgLst>
    <pc:chgData name="Rybarczyk Daniel" userId="S::daniel.rybarczyk@student.wat.edu.pl::a3b76349-38d1-433b-a343-bf17bfbb4626" providerId="AD" clId="Web-{8F02AA8A-B5CB-4D77-8C8C-0992017A6530}"/>
    <pc:docChg chg="delSld modSld sldOrd">
      <pc:chgData name="Rybarczyk Daniel" userId="S::daniel.rybarczyk@student.wat.edu.pl::a3b76349-38d1-433b-a343-bf17bfbb4626" providerId="AD" clId="Web-{8F02AA8A-B5CB-4D77-8C8C-0992017A6530}" dt="2022-04-26T19:47:34.891" v="186" actId="20577"/>
      <pc:docMkLst>
        <pc:docMk/>
      </pc:docMkLst>
      <pc:sldChg chg="addSp delSp modSp">
        <pc:chgData name="Rybarczyk Daniel" userId="S::daniel.rybarczyk@student.wat.edu.pl::a3b76349-38d1-433b-a343-bf17bfbb4626" providerId="AD" clId="Web-{8F02AA8A-B5CB-4D77-8C8C-0992017A6530}" dt="2022-04-26T18:37:00.492" v="64"/>
        <pc:sldMkLst>
          <pc:docMk/>
          <pc:sldMk cId="112045428" sldId="260"/>
        </pc:sldMkLst>
        <pc:spChg chg="add del mod">
          <ac:chgData name="Rybarczyk Daniel" userId="S::daniel.rybarczyk@student.wat.edu.pl::a3b76349-38d1-433b-a343-bf17bfbb4626" providerId="AD" clId="Web-{8F02AA8A-B5CB-4D77-8C8C-0992017A6530}" dt="2022-04-26T18:36:59.164" v="63"/>
          <ac:spMkLst>
            <pc:docMk/>
            <pc:sldMk cId="112045428" sldId="260"/>
            <ac:spMk id="58" creationId="{BEEF5BFC-4908-9945-09A3-879DEFFC3864}"/>
          </ac:spMkLst>
        </pc:spChg>
        <pc:spChg chg="add del mod">
          <ac:chgData name="Rybarczyk Daniel" userId="S::daniel.rybarczyk@student.wat.edu.pl::a3b76349-38d1-433b-a343-bf17bfbb4626" providerId="AD" clId="Web-{8F02AA8A-B5CB-4D77-8C8C-0992017A6530}" dt="2022-04-26T18:36:32.742" v="48"/>
          <ac:spMkLst>
            <pc:docMk/>
            <pc:sldMk cId="112045428" sldId="260"/>
            <ac:spMk id="59" creationId="{EF71AF40-35CB-9D2B-297F-A22A921445ED}"/>
          </ac:spMkLst>
        </pc:spChg>
        <pc:graphicFrameChg chg="add del">
          <ac:chgData name="Rybarczyk Daniel" userId="S::daniel.rybarczyk@student.wat.edu.pl::a3b76349-38d1-433b-a343-bf17bfbb4626" providerId="AD" clId="Web-{8F02AA8A-B5CB-4D77-8C8C-0992017A6530}" dt="2022-04-26T18:36:59.164" v="63"/>
          <ac:graphicFrameMkLst>
            <pc:docMk/>
            <pc:sldMk cId="112045428" sldId="260"/>
            <ac:graphicFrameMk id="7" creationId="{421D48F5-E92A-12E6-0EFE-ADE5AA282342}"/>
          </ac:graphicFrameMkLst>
        </pc:graphicFrameChg>
        <pc:picChg chg="add del mod">
          <ac:chgData name="Rybarczyk Daniel" userId="S::daniel.rybarczyk@student.wat.edu.pl::a3b76349-38d1-433b-a343-bf17bfbb4626" providerId="AD" clId="Web-{8F02AA8A-B5CB-4D77-8C8C-0992017A6530}" dt="2022-04-26T18:37:00.492" v="64"/>
          <ac:picMkLst>
            <pc:docMk/>
            <pc:sldMk cId="112045428" sldId="260"/>
            <ac:picMk id="56" creationId="{BC6D21FC-58DA-F7C3-0F09-8302FDD2849B}"/>
          </ac:picMkLst>
        </pc:picChg>
      </pc:sldChg>
      <pc:sldChg chg="modSp">
        <pc:chgData name="Rybarczyk Daniel" userId="S::daniel.rybarczyk@student.wat.edu.pl::a3b76349-38d1-433b-a343-bf17bfbb4626" providerId="AD" clId="Web-{8F02AA8A-B5CB-4D77-8C8C-0992017A6530}" dt="2022-04-26T17:19:54.789" v="25" actId="20577"/>
        <pc:sldMkLst>
          <pc:docMk/>
          <pc:sldMk cId="2928284103" sldId="261"/>
        </pc:sldMkLst>
        <pc:graphicFrameChg chg="mod modGraphic">
          <ac:chgData name="Rybarczyk Daniel" userId="S::daniel.rybarczyk@student.wat.edu.pl::a3b76349-38d1-433b-a343-bf17bfbb4626" providerId="AD" clId="Web-{8F02AA8A-B5CB-4D77-8C8C-0992017A6530}" dt="2022-04-26T17:19:54.789" v="25" actId="20577"/>
          <ac:graphicFrameMkLst>
            <pc:docMk/>
            <pc:sldMk cId="2928284103" sldId="261"/>
            <ac:graphicFrameMk id="7" creationId="{C2903673-99EA-C08D-39CB-AD19B4364BC1}"/>
          </ac:graphicFrameMkLst>
        </pc:graphicFrameChg>
      </pc:sldChg>
      <pc:sldChg chg="modSp">
        <pc:chgData name="Rybarczyk Daniel" userId="S::daniel.rybarczyk@student.wat.edu.pl::a3b76349-38d1-433b-a343-bf17bfbb4626" providerId="AD" clId="Web-{8F02AA8A-B5CB-4D77-8C8C-0992017A6530}" dt="2022-04-26T18:21:19.689" v="27" actId="1076"/>
        <pc:sldMkLst>
          <pc:docMk/>
          <pc:sldMk cId="1879990823" sldId="262"/>
        </pc:sldMkLst>
        <pc:graphicFrameChg chg="mod">
          <ac:chgData name="Rybarczyk Daniel" userId="S::daniel.rybarczyk@student.wat.edu.pl::a3b76349-38d1-433b-a343-bf17bfbb4626" providerId="AD" clId="Web-{8F02AA8A-B5CB-4D77-8C8C-0992017A6530}" dt="2022-04-26T18:21:19.689" v="27" actId="1076"/>
          <ac:graphicFrameMkLst>
            <pc:docMk/>
            <pc:sldMk cId="1879990823" sldId="262"/>
            <ac:graphicFrameMk id="9" creationId="{97DDBB2C-565F-44E2-BF27-842E46D543A3}"/>
          </ac:graphicFrameMkLst>
        </pc:graphicFrameChg>
      </pc:sldChg>
      <pc:sldChg chg="modSp">
        <pc:chgData name="Rybarczyk Daniel" userId="S::daniel.rybarczyk@student.wat.edu.pl::a3b76349-38d1-433b-a343-bf17bfbb4626" providerId="AD" clId="Web-{8F02AA8A-B5CB-4D77-8C8C-0992017A6530}" dt="2022-04-26T18:23:40.770" v="32"/>
        <pc:sldMkLst>
          <pc:docMk/>
          <pc:sldMk cId="1821195285" sldId="263"/>
        </pc:sldMkLst>
        <pc:graphicFrameChg chg="modGraphic">
          <ac:chgData name="Rybarczyk Daniel" userId="S::daniel.rybarczyk@student.wat.edu.pl::a3b76349-38d1-433b-a343-bf17bfbb4626" providerId="AD" clId="Web-{8F02AA8A-B5CB-4D77-8C8C-0992017A6530}" dt="2022-04-26T18:23:40.770" v="32"/>
          <ac:graphicFrameMkLst>
            <pc:docMk/>
            <pc:sldMk cId="1821195285" sldId="263"/>
            <ac:graphicFrameMk id="9" creationId="{56B093CF-3ABB-4FB1-9A63-171611041157}"/>
          </ac:graphicFrameMkLst>
        </pc:graphicFrameChg>
      </pc:sldChg>
      <pc:sldChg chg="delSp modSp">
        <pc:chgData name="Rybarczyk Daniel" userId="S::daniel.rybarczyk@student.wat.edu.pl::a3b76349-38d1-433b-a343-bf17bfbb4626" providerId="AD" clId="Web-{8F02AA8A-B5CB-4D77-8C8C-0992017A6530}" dt="2022-04-26T18:38:11.713" v="106" actId="1076"/>
        <pc:sldMkLst>
          <pc:docMk/>
          <pc:sldMk cId="2541871107" sldId="264"/>
        </pc:sldMkLst>
        <pc:spChg chg="del">
          <ac:chgData name="Rybarczyk Daniel" userId="S::daniel.rybarczyk@student.wat.edu.pl::a3b76349-38d1-433b-a343-bf17bfbb4626" providerId="AD" clId="Web-{8F02AA8A-B5CB-4D77-8C8C-0992017A6530}" dt="2022-04-26T18:37:28.743" v="91"/>
          <ac:spMkLst>
            <pc:docMk/>
            <pc:sldMk cId="2541871107" sldId="264"/>
            <ac:spMk id="2" creationId="{88AE34D0-8C14-473D-A490-389434462311}"/>
          </ac:spMkLst>
        </pc:spChg>
        <pc:spChg chg="mod">
          <ac:chgData name="Rybarczyk Daniel" userId="S::daniel.rybarczyk@student.wat.edu.pl::a3b76349-38d1-433b-a343-bf17bfbb4626" providerId="AD" clId="Web-{8F02AA8A-B5CB-4D77-8C8C-0992017A6530}" dt="2022-04-26T18:38:11.713" v="106" actId="1076"/>
          <ac:spMkLst>
            <pc:docMk/>
            <pc:sldMk cId="2541871107" sldId="264"/>
            <ac:spMk id="3" creationId="{74804C98-DAEB-4D6C-BAB0-3D8CB040F57C}"/>
          </ac:spMkLst>
        </pc:spChg>
        <pc:graphicFrameChg chg="mod modGraphic">
          <ac:chgData name="Rybarczyk Daniel" userId="S::daniel.rybarczyk@student.wat.edu.pl::a3b76349-38d1-433b-a343-bf17bfbb4626" providerId="AD" clId="Web-{8F02AA8A-B5CB-4D77-8C8C-0992017A6530}" dt="2022-04-26T18:37:44.025" v="98"/>
          <ac:graphicFrameMkLst>
            <pc:docMk/>
            <pc:sldMk cId="2541871107" sldId="264"/>
            <ac:graphicFrameMk id="4" creationId="{B75C45AC-3409-45F1-9F5F-372CFFD749DA}"/>
          </ac:graphicFrameMkLst>
        </pc:graphicFrameChg>
      </pc:sldChg>
      <pc:sldChg chg="delSp modSp">
        <pc:chgData name="Rybarczyk Daniel" userId="S::daniel.rybarczyk@student.wat.edu.pl::a3b76349-38d1-433b-a343-bf17bfbb4626" providerId="AD" clId="Web-{8F02AA8A-B5CB-4D77-8C8C-0992017A6530}" dt="2022-04-26T18:43:01.313" v="170"/>
        <pc:sldMkLst>
          <pc:docMk/>
          <pc:sldMk cId="3785367468" sldId="265"/>
        </pc:sldMkLst>
        <pc:spChg chg="del">
          <ac:chgData name="Rybarczyk Daniel" userId="S::daniel.rybarczyk@student.wat.edu.pl::a3b76349-38d1-433b-a343-bf17bfbb4626" providerId="AD" clId="Web-{8F02AA8A-B5CB-4D77-8C8C-0992017A6530}" dt="2022-04-26T18:37:50.650" v="100"/>
          <ac:spMkLst>
            <pc:docMk/>
            <pc:sldMk cId="3785367468" sldId="265"/>
            <ac:spMk id="2" creationId="{8B267906-6155-4990-AD43-EFEE6190F613}"/>
          </ac:spMkLst>
        </pc:spChg>
        <pc:spChg chg="mod">
          <ac:chgData name="Rybarczyk Daniel" userId="S::daniel.rybarczyk@student.wat.edu.pl::a3b76349-38d1-433b-a343-bf17bfbb4626" providerId="AD" clId="Web-{8F02AA8A-B5CB-4D77-8C8C-0992017A6530}" dt="2022-04-26T18:38:06.228" v="105" actId="1076"/>
          <ac:spMkLst>
            <pc:docMk/>
            <pc:sldMk cId="3785367468" sldId="265"/>
            <ac:spMk id="3" creationId="{5FC11B77-C3BA-49E8-9FF7-09594C90DF83}"/>
          </ac:spMkLst>
        </pc:spChg>
        <pc:graphicFrameChg chg="mod modGraphic">
          <ac:chgData name="Rybarczyk Daniel" userId="S::daniel.rybarczyk@student.wat.edu.pl::a3b76349-38d1-433b-a343-bf17bfbb4626" providerId="AD" clId="Web-{8F02AA8A-B5CB-4D77-8C8C-0992017A6530}" dt="2022-04-26T18:43:01.313" v="170"/>
          <ac:graphicFrameMkLst>
            <pc:docMk/>
            <pc:sldMk cId="3785367468" sldId="265"/>
            <ac:graphicFrameMk id="4" creationId="{E7B9F341-A3A1-416F-8C40-266A6554DC77}"/>
          </ac:graphicFrameMkLst>
        </pc:graphicFrameChg>
      </pc:sldChg>
      <pc:sldChg chg="modSp del">
        <pc:chgData name="Rybarczyk Daniel" userId="S::daniel.rybarczyk@student.wat.edu.pl::a3b76349-38d1-433b-a343-bf17bfbb4626" providerId="AD" clId="Web-{8F02AA8A-B5CB-4D77-8C8C-0992017A6530}" dt="2022-04-26T18:40:17.700" v="138"/>
        <pc:sldMkLst>
          <pc:docMk/>
          <pc:sldMk cId="777604956" sldId="268"/>
        </pc:sldMkLst>
        <pc:graphicFrameChg chg="modGraphic">
          <ac:chgData name="Rybarczyk Daniel" userId="S::daniel.rybarczyk@student.wat.edu.pl::a3b76349-38d1-433b-a343-bf17bfbb4626" providerId="AD" clId="Web-{8F02AA8A-B5CB-4D77-8C8C-0992017A6530}" dt="2022-04-26T18:39:23.215" v="137" actId="20577"/>
          <ac:graphicFrameMkLst>
            <pc:docMk/>
            <pc:sldMk cId="777604956" sldId="268"/>
            <ac:graphicFrameMk id="14" creationId="{3CE42B7B-D79E-48EF-BE89-2AAAEEA8903B}"/>
          </ac:graphicFrameMkLst>
        </pc:graphicFrameChg>
      </pc:sldChg>
      <pc:sldChg chg="modSp">
        <pc:chgData name="Rybarczyk Daniel" userId="S::daniel.rybarczyk@student.wat.edu.pl::a3b76349-38d1-433b-a343-bf17bfbb4626" providerId="AD" clId="Web-{8F02AA8A-B5CB-4D77-8C8C-0992017A6530}" dt="2022-04-26T19:47:34.891" v="186" actId="20577"/>
        <pc:sldMkLst>
          <pc:docMk/>
          <pc:sldMk cId="3510057046" sldId="270"/>
        </pc:sldMkLst>
        <pc:graphicFrameChg chg="modGraphic">
          <ac:chgData name="Rybarczyk Daniel" userId="S::daniel.rybarczyk@student.wat.edu.pl::a3b76349-38d1-433b-a343-bf17bfbb4626" providerId="AD" clId="Web-{8F02AA8A-B5CB-4D77-8C8C-0992017A6530}" dt="2022-04-26T19:47:34.891" v="186" actId="20577"/>
          <ac:graphicFrameMkLst>
            <pc:docMk/>
            <pc:sldMk cId="3510057046" sldId="270"/>
            <ac:graphicFrameMk id="7" creationId="{421D48F5-E92A-12E6-0EFE-ADE5AA282342}"/>
          </ac:graphicFrameMkLst>
        </pc:graphicFrameChg>
      </pc:sldChg>
      <pc:sldChg chg="delSp del ord">
        <pc:chgData name="Rybarczyk Daniel" userId="S::daniel.rybarczyk@student.wat.edu.pl::a3b76349-38d1-433b-a343-bf17bfbb4626" providerId="AD" clId="Web-{8F02AA8A-B5CB-4D77-8C8C-0992017A6530}" dt="2022-04-26T18:40:17.700" v="139"/>
        <pc:sldMkLst>
          <pc:docMk/>
          <pc:sldMk cId="2275554003" sldId="279"/>
        </pc:sldMkLst>
        <pc:spChg chg="del">
          <ac:chgData name="Rybarczyk Daniel" userId="S::daniel.rybarczyk@student.wat.edu.pl::a3b76349-38d1-433b-a343-bf17bfbb4626" providerId="AD" clId="Web-{8F02AA8A-B5CB-4D77-8C8C-0992017A6530}" dt="2022-04-26T18:22:12.034" v="28"/>
          <ac:spMkLst>
            <pc:docMk/>
            <pc:sldMk cId="2275554003" sldId="279"/>
            <ac:spMk id="4" creationId="{4F79CF6D-0D0C-5794-7A7C-6D9A55F71A5A}"/>
          </ac:spMkLst>
        </pc:spChg>
      </pc:sldChg>
      <pc:sldChg chg="ord">
        <pc:chgData name="Rybarczyk Daniel" userId="S::daniel.rybarczyk@student.wat.edu.pl::a3b76349-38d1-433b-a343-bf17bfbb4626" providerId="AD" clId="Web-{8F02AA8A-B5CB-4D77-8C8C-0992017A6530}" dt="2022-04-26T18:50:32.324" v="181"/>
        <pc:sldMkLst>
          <pc:docMk/>
          <pc:sldMk cId="640784697" sldId="284"/>
        </pc:sldMkLst>
      </pc:sldChg>
      <pc:sldChg chg="modSp ord">
        <pc:chgData name="Rybarczyk Daniel" userId="S::daniel.rybarczyk@student.wat.edu.pl::a3b76349-38d1-433b-a343-bf17bfbb4626" providerId="AD" clId="Web-{8F02AA8A-B5CB-4D77-8C8C-0992017A6530}" dt="2022-04-26T18:49:52.698" v="178"/>
        <pc:sldMkLst>
          <pc:docMk/>
          <pc:sldMk cId="4071861872" sldId="287"/>
        </pc:sldMkLst>
        <pc:graphicFrameChg chg="modGraphic">
          <ac:chgData name="Rybarczyk Daniel" userId="S::daniel.rybarczyk@student.wat.edu.pl::a3b76349-38d1-433b-a343-bf17bfbb4626" providerId="AD" clId="Web-{8F02AA8A-B5CB-4D77-8C8C-0992017A6530}" dt="2022-04-26T18:45:49.661" v="175" actId="20577"/>
          <ac:graphicFrameMkLst>
            <pc:docMk/>
            <pc:sldMk cId="4071861872" sldId="287"/>
            <ac:graphicFrameMk id="9" creationId="{97DDBB2C-565F-44E2-BF27-842E46D543A3}"/>
          </ac:graphicFrameMkLst>
        </pc:graphicFrameChg>
      </pc:sldChg>
      <pc:sldChg chg="ord">
        <pc:chgData name="Rybarczyk Daniel" userId="S::daniel.rybarczyk@student.wat.edu.pl::a3b76349-38d1-433b-a343-bf17bfbb4626" providerId="AD" clId="Web-{8F02AA8A-B5CB-4D77-8C8C-0992017A6530}" dt="2022-04-26T18:50:00.589" v="179"/>
        <pc:sldMkLst>
          <pc:docMk/>
          <pc:sldMk cId="431487264" sldId="288"/>
        </pc:sldMkLst>
      </pc:sldChg>
      <pc:sldChg chg="ord">
        <pc:chgData name="Rybarczyk Daniel" userId="S::daniel.rybarczyk@student.wat.edu.pl::a3b76349-38d1-433b-a343-bf17bfbb4626" providerId="AD" clId="Web-{8F02AA8A-B5CB-4D77-8C8C-0992017A6530}" dt="2022-04-26T18:50:12.042" v="180"/>
        <pc:sldMkLst>
          <pc:docMk/>
          <pc:sldMk cId="938607841" sldId="289"/>
        </pc:sldMkLst>
      </pc:sldChg>
      <pc:sldChg chg="del">
        <pc:chgData name="Rybarczyk Daniel" userId="S::daniel.rybarczyk@student.wat.edu.pl::a3b76349-38d1-433b-a343-bf17bfbb4626" providerId="AD" clId="Web-{8F02AA8A-B5CB-4D77-8C8C-0992017A6530}" dt="2022-04-26T18:49:11.119" v="176"/>
        <pc:sldMkLst>
          <pc:docMk/>
          <pc:sldMk cId="1689997947" sldId="290"/>
        </pc:sldMkLst>
      </pc:sldChg>
      <pc:sldChg chg="del">
        <pc:chgData name="Rybarczyk Daniel" userId="S::daniel.rybarczyk@student.wat.edu.pl::a3b76349-38d1-433b-a343-bf17bfbb4626" providerId="AD" clId="Web-{8F02AA8A-B5CB-4D77-8C8C-0992017A6530}" dt="2022-04-26T18:50:50.528" v="182"/>
        <pc:sldMkLst>
          <pc:docMk/>
          <pc:sldMk cId="3528203805" sldId="291"/>
        </pc:sldMkLst>
      </pc:sldChg>
      <pc:sldChg chg="del">
        <pc:chgData name="Rybarczyk Daniel" userId="S::daniel.rybarczyk@student.wat.edu.pl::a3b76349-38d1-433b-a343-bf17bfbb4626" providerId="AD" clId="Web-{8F02AA8A-B5CB-4D77-8C8C-0992017A6530}" dt="2022-04-26T18:51:47.388" v="184"/>
        <pc:sldMkLst>
          <pc:docMk/>
          <pc:sldMk cId="4161739013" sldId="296"/>
        </pc:sldMkLst>
      </pc:sldChg>
      <pc:sldChg chg="del">
        <pc:chgData name="Rybarczyk Daniel" userId="S::daniel.rybarczyk@student.wat.edu.pl::a3b76349-38d1-433b-a343-bf17bfbb4626" providerId="AD" clId="Web-{8F02AA8A-B5CB-4D77-8C8C-0992017A6530}" dt="2022-04-26T18:51:34.638" v="183"/>
        <pc:sldMkLst>
          <pc:docMk/>
          <pc:sldMk cId="1158970494" sldId="297"/>
        </pc:sldMkLst>
      </pc:sldChg>
    </pc:docChg>
  </pc:docChgLst>
  <pc:docChgLst>
    <pc:chgData name="Paryszewski Szymon" userId="S::szymon.paryszewski@student.wat.edu.pl::36d63877-c00c-4bce-aec1-b12a4f4ff143" providerId="AD" clId="Web-{EE81E761-92B8-4EAF-ACF9-40DCEE837E9C}"/>
    <pc:docChg chg="modSld">
      <pc:chgData name="Paryszewski Szymon" userId="S::szymon.paryszewski@student.wat.edu.pl::36d63877-c00c-4bce-aec1-b12a4f4ff143" providerId="AD" clId="Web-{EE81E761-92B8-4EAF-ACF9-40DCEE837E9C}" dt="2022-04-25T15:00:04.719" v="385" actId="20577"/>
      <pc:docMkLst>
        <pc:docMk/>
      </pc:docMkLst>
      <pc:sldChg chg="modSp">
        <pc:chgData name="Paryszewski Szymon" userId="S::szymon.paryszewski@student.wat.edu.pl::36d63877-c00c-4bce-aec1-b12a4f4ff143" providerId="AD" clId="Web-{EE81E761-92B8-4EAF-ACF9-40DCEE837E9C}" dt="2022-04-25T14:51:21.124" v="352" actId="20577"/>
        <pc:sldMkLst>
          <pc:docMk/>
          <pc:sldMk cId="2928284103" sldId="261"/>
        </pc:sldMkLst>
        <pc:spChg chg="mod">
          <ac:chgData name="Paryszewski Szymon" userId="S::szymon.paryszewski@student.wat.edu.pl::36d63877-c00c-4bce-aec1-b12a4f4ff143" providerId="AD" clId="Web-{EE81E761-92B8-4EAF-ACF9-40DCEE837E9C}" dt="2022-04-25T14:51:21.124" v="352" actId="20577"/>
          <ac:spMkLst>
            <pc:docMk/>
            <pc:sldMk cId="2928284103" sldId="261"/>
            <ac:spMk id="2" creationId="{1E79B981-FAE1-4E10-A1CF-F20F6F2E1607}"/>
          </ac:spMkLst>
        </pc:spChg>
      </pc:sldChg>
      <pc:sldChg chg="modSp">
        <pc:chgData name="Paryszewski Szymon" userId="S::szymon.paryszewski@student.wat.edu.pl::36d63877-c00c-4bce-aec1-b12a4f4ff143" providerId="AD" clId="Web-{EE81E761-92B8-4EAF-ACF9-40DCEE837E9C}" dt="2022-04-25T14:52:05.814" v="369" actId="20577"/>
        <pc:sldMkLst>
          <pc:docMk/>
          <pc:sldMk cId="1879990823" sldId="262"/>
        </pc:sldMkLst>
        <pc:spChg chg="mod">
          <ac:chgData name="Paryszewski Szymon" userId="S::szymon.paryszewski@student.wat.edu.pl::36d63877-c00c-4bce-aec1-b12a4f4ff143" providerId="AD" clId="Web-{EE81E761-92B8-4EAF-ACF9-40DCEE837E9C}" dt="2022-04-25T14:52:05.814" v="369" actId="20577"/>
          <ac:spMkLst>
            <pc:docMk/>
            <pc:sldMk cId="1879990823" sldId="262"/>
            <ac:spMk id="7" creationId="{8D960946-6CF8-490F-9844-84EA10623FBD}"/>
          </ac:spMkLst>
        </pc:spChg>
      </pc:sldChg>
      <pc:sldChg chg="modSp">
        <pc:chgData name="Paryszewski Szymon" userId="S::szymon.paryszewski@student.wat.edu.pl::36d63877-c00c-4bce-aec1-b12a4f4ff143" providerId="AD" clId="Web-{EE81E761-92B8-4EAF-ACF9-40DCEE837E9C}" dt="2022-04-25T14:41:43.852" v="298"/>
        <pc:sldMkLst>
          <pc:docMk/>
          <pc:sldMk cId="1821195285" sldId="263"/>
        </pc:sldMkLst>
        <pc:graphicFrameChg chg="mod modGraphic">
          <ac:chgData name="Paryszewski Szymon" userId="S::szymon.paryszewski@student.wat.edu.pl::36d63877-c00c-4bce-aec1-b12a4f4ff143" providerId="AD" clId="Web-{EE81E761-92B8-4EAF-ACF9-40DCEE837E9C}" dt="2022-04-25T14:41:43.852" v="298"/>
          <ac:graphicFrameMkLst>
            <pc:docMk/>
            <pc:sldMk cId="1821195285" sldId="263"/>
            <ac:graphicFrameMk id="9" creationId="{56B093CF-3ABB-4FB1-9A63-171611041157}"/>
          </ac:graphicFrameMkLst>
        </pc:graphicFrameChg>
      </pc:sldChg>
      <pc:sldChg chg="modSp">
        <pc:chgData name="Paryszewski Szymon" userId="S::szymon.paryszewski@student.wat.edu.pl::36d63877-c00c-4bce-aec1-b12a4f4ff143" providerId="AD" clId="Web-{EE81E761-92B8-4EAF-ACF9-40DCEE837E9C}" dt="2022-04-25T15:00:04.719" v="385" actId="20577"/>
        <pc:sldMkLst>
          <pc:docMk/>
          <pc:sldMk cId="2275554003" sldId="279"/>
        </pc:sldMkLst>
        <pc:spChg chg="mod">
          <ac:chgData name="Paryszewski Szymon" userId="S::szymon.paryszewski@student.wat.edu.pl::36d63877-c00c-4bce-aec1-b12a4f4ff143" providerId="AD" clId="Web-{EE81E761-92B8-4EAF-ACF9-40DCEE837E9C}" dt="2022-04-25T15:00:04.719" v="385" actId="20577"/>
          <ac:spMkLst>
            <pc:docMk/>
            <pc:sldMk cId="2275554003" sldId="279"/>
            <ac:spMk id="5" creationId="{D221C04D-6032-4487-9B47-214B13D4D413}"/>
          </ac:spMkLst>
        </pc:spChg>
      </pc:sldChg>
      <pc:sldChg chg="modSp">
        <pc:chgData name="Paryszewski Szymon" userId="S::szymon.paryszewski@student.wat.edu.pl::36d63877-c00c-4bce-aec1-b12a4f4ff143" providerId="AD" clId="Web-{EE81E761-92B8-4EAF-ACF9-40DCEE837E9C}" dt="2022-04-25T14:35:52.752" v="82" actId="20577"/>
        <pc:sldMkLst>
          <pc:docMk/>
          <pc:sldMk cId="2789704449" sldId="281"/>
        </pc:sldMkLst>
        <pc:spChg chg="mod">
          <ac:chgData name="Paryszewski Szymon" userId="S::szymon.paryszewski@student.wat.edu.pl::36d63877-c00c-4bce-aec1-b12a4f4ff143" providerId="AD" clId="Web-{EE81E761-92B8-4EAF-ACF9-40DCEE837E9C}" dt="2022-04-25T14:35:52.752" v="82" actId="20577"/>
          <ac:spMkLst>
            <pc:docMk/>
            <pc:sldMk cId="2789704449" sldId="281"/>
            <ac:spMk id="5" creationId="{D221C04D-6032-4487-9B47-214B13D4D413}"/>
          </ac:spMkLst>
        </pc:spChg>
      </pc:sldChg>
      <pc:sldChg chg="modSp">
        <pc:chgData name="Paryszewski Szymon" userId="S::szymon.paryszewski@student.wat.edu.pl::36d63877-c00c-4bce-aec1-b12a4f4ff143" providerId="AD" clId="Web-{EE81E761-92B8-4EAF-ACF9-40DCEE837E9C}" dt="2022-04-25T14:49:27.992" v="350" actId="1076"/>
        <pc:sldMkLst>
          <pc:docMk/>
          <pc:sldMk cId="640784697" sldId="284"/>
        </pc:sldMkLst>
        <pc:spChg chg="mod">
          <ac:chgData name="Paryszewski Szymon" userId="S::szymon.paryszewski@student.wat.edu.pl::36d63877-c00c-4bce-aec1-b12a4f4ff143" providerId="AD" clId="Web-{EE81E761-92B8-4EAF-ACF9-40DCEE837E9C}" dt="2022-04-25T14:35:04.577" v="75" actId="20577"/>
          <ac:spMkLst>
            <pc:docMk/>
            <pc:sldMk cId="640784697" sldId="284"/>
            <ac:spMk id="7" creationId="{8D960946-6CF8-490F-9844-84EA10623FBD}"/>
          </ac:spMkLst>
        </pc:spChg>
        <pc:graphicFrameChg chg="mod modGraphic">
          <ac:chgData name="Paryszewski Szymon" userId="S::szymon.paryszewski@student.wat.edu.pl::36d63877-c00c-4bce-aec1-b12a4f4ff143" providerId="AD" clId="Web-{EE81E761-92B8-4EAF-ACF9-40DCEE837E9C}" dt="2022-04-25T14:49:27.992" v="350" actId="1076"/>
          <ac:graphicFrameMkLst>
            <pc:docMk/>
            <pc:sldMk cId="640784697" sldId="284"/>
            <ac:graphicFrameMk id="9" creationId="{97DDBB2C-565F-44E2-BF27-842E46D543A3}"/>
          </ac:graphicFrameMkLst>
        </pc:graphicFrameChg>
      </pc:sldChg>
      <pc:sldChg chg="modSp">
        <pc:chgData name="Paryszewski Szymon" userId="S::szymon.paryszewski@student.wat.edu.pl::36d63877-c00c-4bce-aec1-b12a4f4ff143" providerId="AD" clId="Web-{EE81E761-92B8-4EAF-ACF9-40DCEE837E9C}" dt="2022-04-25T14:48:26.144" v="348" actId="1076"/>
        <pc:sldMkLst>
          <pc:docMk/>
          <pc:sldMk cId="3528203805" sldId="291"/>
        </pc:sldMkLst>
        <pc:spChg chg="mod">
          <ac:chgData name="Paryszewski Szymon" userId="S::szymon.paryszewski@student.wat.edu.pl::36d63877-c00c-4bce-aec1-b12a4f4ff143" providerId="AD" clId="Web-{EE81E761-92B8-4EAF-ACF9-40DCEE837E9C}" dt="2022-04-25T14:48:26.144" v="348" actId="1076"/>
          <ac:spMkLst>
            <pc:docMk/>
            <pc:sldMk cId="3528203805" sldId="291"/>
            <ac:spMk id="11" creationId="{CBCEE368-2508-4CCB-802F-D5D12D0DD739}"/>
          </ac:spMkLst>
        </pc:spChg>
      </pc:sldChg>
    </pc:docChg>
  </pc:docChgLst>
  <pc:docChgLst>
    <pc:chgData name="Rybarczyk Daniel" userId="S::daniel.rybarczyk@student.wat.edu.pl::a3b76349-38d1-433b-a343-bf17bfbb4626" providerId="AD" clId="Web-{919E291B-BE1D-4233-B6CA-ADBBC74C37E5}"/>
    <pc:docChg chg="addSld delSld modSld sldOrd">
      <pc:chgData name="Rybarczyk Daniel" userId="S::daniel.rybarczyk@student.wat.edu.pl::a3b76349-38d1-433b-a343-bf17bfbb4626" providerId="AD" clId="Web-{919E291B-BE1D-4233-B6CA-ADBBC74C37E5}" dt="2022-04-27T08:05:16.179" v="323"/>
      <pc:docMkLst>
        <pc:docMk/>
      </pc:docMkLst>
      <pc:sldChg chg="addSp delSp modSp">
        <pc:chgData name="Rybarczyk Daniel" userId="S::daniel.rybarczyk@student.wat.edu.pl::a3b76349-38d1-433b-a343-bf17bfbb4626" providerId="AD" clId="Web-{919E291B-BE1D-4233-B6CA-ADBBC74C37E5}" dt="2022-04-27T06:55:51.418" v="125" actId="14100"/>
        <pc:sldMkLst>
          <pc:docMk/>
          <pc:sldMk cId="3796718437" sldId="256"/>
        </pc:sldMkLst>
        <pc:spChg chg="del">
          <ac:chgData name="Rybarczyk Daniel" userId="S::daniel.rybarczyk@student.wat.edu.pl::a3b76349-38d1-433b-a343-bf17bfbb4626" providerId="AD" clId="Web-{919E291B-BE1D-4233-B6CA-ADBBC74C37E5}" dt="2022-04-27T06:54:10.021" v="106"/>
          <ac:spMkLst>
            <pc:docMk/>
            <pc:sldMk cId="3796718437" sldId="256"/>
            <ac:spMk id="9" creationId="{6C814CE7-B5F9-4EF8-9513-DC2A3CC5F392}"/>
          </ac:spMkLst>
        </pc:spChg>
        <pc:picChg chg="add del mod">
          <ac:chgData name="Rybarczyk Daniel" userId="S::daniel.rybarczyk@student.wat.edu.pl::a3b76349-38d1-433b-a343-bf17bfbb4626" providerId="AD" clId="Web-{919E291B-BE1D-4233-B6CA-ADBBC74C37E5}" dt="2022-04-27T06:54:52.320" v="114"/>
          <ac:picMkLst>
            <pc:docMk/>
            <pc:sldMk cId="3796718437" sldId="256"/>
            <ac:picMk id="4" creationId="{4813E6F5-230A-BC7D-7D6E-FFED11B02E39}"/>
          </ac:picMkLst>
        </pc:picChg>
        <pc:picChg chg="add del mod">
          <ac:chgData name="Rybarczyk Daniel" userId="S::daniel.rybarczyk@student.wat.edu.pl::a3b76349-38d1-433b-a343-bf17bfbb4626" providerId="AD" clId="Web-{919E291B-BE1D-4233-B6CA-ADBBC74C37E5}" dt="2022-04-27T06:55:40.073" v="122"/>
          <ac:picMkLst>
            <pc:docMk/>
            <pc:sldMk cId="3796718437" sldId="256"/>
            <ac:picMk id="5" creationId="{14AE1CC2-2457-E769-3156-D4EF62E6C294}"/>
          </ac:picMkLst>
        </pc:picChg>
        <pc:picChg chg="add del mod">
          <ac:chgData name="Rybarczyk Daniel" userId="S::daniel.rybarczyk@student.wat.edu.pl::a3b76349-38d1-433b-a343-bf17bfbb4626" providerId="AD" clId="Web-{919E291B-BE1D-4233-B6CA-ADBBC74C37E5}" dt="2022-04-27T06:55:51.418" v="125" actId="14100"/>
          <ac:picMkLst>
            <pc:docMk/>
            <pc:sldMk cId="3796718437" sldId="256"/>
            <ac:picMk id="7" creationId="{C2821CB6-A5B2-46B4-A9A6-31260F57E0F1}"/>
          </ac:picMkLst>
        </pc:picChg>
      </pc:sldChg>
      <pc:sldChg chg="modSp">
        <pc:chgData name="Rybarczyk Daniel" userId="S::daniel.rybarczyk@student.wat.edu.pl::a3b76349-38d1-433b-a343-bf17bfbb4626" providerId="AD" clId="Web-{919E291B-BE1D-4233-B6CA-ADBBC74C37E5}" dt="2022-04-27T07:09:29.278" v="286" actId="14100"/>
        <pc:sldMkLst>
          <pc:docMk/>
          <pc:sldMk cId="112045428" sldId="260"/>
        </pc:sldMkLst>
        <pc:picChg chg="mod">
          <ac:chgData name="Rybarczyk Daniel" userId="S::daniel.rybarczyk@student.wat.edu.pl::a3b76349-38d1-433b-a343-bf17bfbb4626" providerId="AD" clId="Web-{919E291B-BE1D-4233-B6CA-ADBBC74C37E5}" dt="2022-04-27T07:09:29.278" v="286" actId="14100"/>
          <ac:picMkLst>
            <pc:docMk/>
            <pc:sldMk cId="112045428" sldId="260"/>
            <ac:picMk id="421" creationId="{D4BAFFA4-38DB-48A4-9C35-D56A04C51042}"/>
          </ac:picMkLst>
        </pc:picChg>
      </pc:sldChg>
      <pc:sldChg chg="modSp">
        <pc:chgData name="Rybarczyk Daniel" userId="S::daniel.rybarczyk@student.wat.edu.pl::a3b76349-38d1-433b-a343-bf17bfbb4626" providerId="AD" clId="Web-{919E291B-BE1D-4233-B6CA-ADBBC74C37E5}" dt="2022-04-27T07:15:47.347" v="309"/>
        <pc:sldMkLst>
          <pc:docMk/>
          <pc:sldMk cId="1821195285" sldId="263"/>
        </pc:sldMkLst>
        <pc:spChg chg="mod">
          <ac:chgData name="Rybarczyk Daniel" userId="S::daniel.rybarczyk@student.wat.edu.pl::a3b76349-38d1-433b-a343-bf17bfbb4626" providerId="AD" clId="Web-{919E291B-BE1D-4233-B6CA-ADBBC74C37E5}" dt="2022-04-27T07:14:59.454" v="289" actId="20577"/>
          <ac:spMkLst>
            <pc:docMk/>
            <pc:sldMk cId="1821195285" sldId="263"/>
            <ac:spMk id="7" creationId="{B794E897-05BC-482F-9D8C-8E7CA10926EA}"/>
          </ac:spMkLst>
        </pc:spChg>
        <pc:graphicFrameChg chg="mod modGraphic">
          <ac:chgData name="Rybarczyk Daniel" userId="S::daniel.rybarczyk@student.wat.edu.pl::a3b76349-38d1-433b-a343-bf17bfbb4626" providerId="AD" clId="Web-{919E291B-BE1D-4233-B6CA-ADBBC74C37E5}" dt="2022-04-27T07:15:47.347" v="309"/>
          <ac:graphicFrameMkLst>
            <pc:docMk/>
            <pc:sldMk cId="1821195285" sldId="263"/>
            <ac:graphicFrameMk id="9" creationId="{56B093CF-3ABB-4FB1-9A63-171611041157}"/>
          </ac:graphicFrameMkLst>
        </pc:graphicFrameChg>
      </pc:sldChg>
      <pc:sldChg chg="modSp">
        <pc:chgData name="Rybarczyk Daniel" userId="S::daniel.rybarczyk@student.wat.edu.pl::a3b76349-38d1-433b-a343-bf17bfbb4626" providerId="AD" clId="Web-{919E291B-BE1D-4233-B6CA-ADBBC74C37E5}" dt="2022-04-27T08:05:16.179" v="323"/>
        <pc:sldMkLst>
          <pc:docMk/>
          <pc:sldMk cId="2541871107" sldId="264"/>
        </pc:sldMkLst>
        <pc:graphicFrameChg chg="mod modGraphic">
          <ac:chgData name="Rybarczyk Daniel" userId="S::daniel.rybarczyk@student.wat.edu.pl::a3b76349-38d1-433b-a343-bf17bfbb4626" providerId="AD" clId="Web-{919E291B-BE1D-4233-B6CA-ADBBC74C37E5}" dt="2022-04-27T08:05:16.179" v="323"/>
          <ac:graphicFrameMkLst>
            <pc:docMk/>
            <pc:sldMk cId="2541871107" sldId="264"/>
            <ac:graphicFrameMk id="4" creationId="{B75C45AC-3409-45F1-9F5F-372CFFD749DA}"/>
          </ac:graphicFrameMkLst>
        </pc:graphicFrameChg>
      </pc:sldChg>
      <pc:sldChg chg="modSp">
        <pc:chgData name="Rybarczyk Daniel" userId="S::daniel.rybarczyk@student.wat.edu.pl::a3b76349-38d1-433b-a343-bf17bfbb4626" providerId="AD" clId="Web-{919E291B-BE1D-4233-B6CA-ADBBC74C37E5}" dt="2022-04-27T07:08:48.713" v="266"/>
        <pc:sldMkLst>
          <pc:docMk/>
          <pc:sldMk cId="3785367468" sldId="265"/>
        </pc:sldMkLst>
        <pc:graphicFrameChg chg="mod modGraphic">
          <ac:chgData name="Rybarczyk Daniel" userId="S::daniel.rybarczyk@student.wat.edu.pl::a3b76349-38d1-433b-a343-bf17bfbb4626" providerId="AD" clId="Web-{919E291B-BE1D-4233-B6CA-ADBBC74C37E5}" dt="2022-04-27T07:08:48.713" v="266"/>
          <ac:graphicFrameMkLst>
            <pc:docMk/>
            <pc:sldMk cId="3785367468" sldId="265"/>
            <ac:graphicFrameMk id="4" creationId="{E7B9F341-A3A1-416F-8C40-266A6554DC77}"/>
          </ac:graphicFrameMkLst>
        </pc:graphicFrameChg>
      </pc:sldChg>
      <pc:sldChg chg="ord">
        <pc:chgData name="Rybarczyk Daniel" userId="S::daniel.rybarczyk@student.wat.edu.pl::a3b76349-38d1-433b-a343-bf17bfbb4626" providerId="AD" clId="Web-{919E291B-BE1D-4233-B6CA-ADBBC74C37E5}" dt="2022-04-27T07:10:33.188" v="288"/>
        <pc:sldMkLst>
          <pc:docMk/>
          <pc:sldMk cId="640784697" sldId="284"/>
        </pc:sldMkLst>
      </pc:sldChg>
      <pc:sldChg chg="addSp delSp modSp add del">
        <pc:chgData name="Rybarczyk Daniel" userId="S::daniel.rybarczyk@student.wat.edu.pl::a3b76349-38d1-433b-a343-bf17bfbb4626" providerId="AD" clId="Web-{919E291B-BE1D-4233-B6CA-ADBBC74C37E5}" dt="2022-04-27T06:47:10.371" v="84" actId="20577"/>
        <pc:sldMkLst>
          <pc:docMk/>
          <pc:sldMk cId="431487264" sldId="288"/>
        </pc:sldMkLst>
        <pc:spChg chg="mod">
          <ac:chgData name="Rybarczyk Daniel" userId="S::daniel.rybarczyk@student.wat.edu.pl::a3b76349-38d1-433b-a343-bf17bfbb4626" providerId="AD" clId="Web-{919E291B-BE1D-4233-B6CA-ADBBC74C37E5}" dt="2022-04-27T06:47:10.371" v="84" actId="20577"/>
          <ac:spMkLst>
            <pc:docMk/>
            <pc:sldMk cId="431487264" sldId="288"/>
            <ac:spMk id="12" creationId="{07D01B7F-38AD-4A1E-BC51-336EA365D634}"/>
          </ac:spMkLst>
        </pc:spChg>
        <pc:picChg chg="add mod">
          <ac:chgData name="Rybarczyk Daniel" userId="S::daniel.rybarczyk@student.wat.edu.pl::a3b76349-38d1-433b-a343-bf17bfbb4626" providerId="AD" clId="Web-{919E291B-BE1D-4233-B6CA-ADBBC74C37E5}" dt="2022-04-27T06:46:59.480" v="73" actId="1076"/>
          <ac:picMkLst>
            <pc:docMk/>
            <pc:sldMk cId="431487264" sldId="288"/>
            <ac:picMk id="2" creationId="{B567C232-7A5D-A553-FEF9-A7229C5663FD}"/>
          </ac:picMkLst>
        </pc:picChg>
        <pc:picChg chg="del">
          <ac:chgData name="Rybarczyk Daniel" userId="S::daniel.rybarczyk@student.wat.edu.pl::a3b76349-38d1-433b-a343-bf17bfbb4626" providerId="AD" clId="Web-{919E291B-BE1D-4233-B6CA-ADBBC74C37E5}" dt="2022-04-27T06:46:50.745" v="71"/>
          <ac:picMkLst>
            <pc:docMk/>
            <pc:sldMk cId="431487264" sldId="288"/>
            <ac:picMk id="14" creationId="{F07DC1AC-338D-4D29-941E-E50B15836BDA}"/>
          </ac:picMkLst>
        </pc:picChg>
      </pc:sldChg>
      <pc:sldChg chg="addSp delSp modSp add del">
        <pc:chgData name="Rybarczyk Daniel" userId="S::daniel.rybarczyk@student.wat.edu.pl::a3b76349-38d1-433b-a343-bf17bfbb4626" providerId="AD" clId="Web-{919E291B-BE1D-4233-B6CA-ADBBC74C37E5}" dt="2022-04-27T06:49:38.067" v="97" actId="14100"/>
        <pc:sldMkLst>
          <pc:docMk/>
          <pc:sldMk cId="938607841" sldId="289"/>
        </pc:sldMkLst>
        <pc:picChg chg="add del mod">
          <ac:chgData name="Rybarczyk Daniel" userId="S::daniel.rybarczyk@student.wat.edu.pl::a3b76349-38d1-433b-a343-bf17bfbb4626" providerId="AD" clId="Web-{919E291B-BE1D-4233-B6CA-ADBBC74C37E5}" dt="2022-04-27T06:47:34.498" v="92"/>
          <ac:picMkLst>
            <pc:docMk/>
            <pc:sldMk cId="938607841" sldId="289"/>
            <ac:picMk id="2" creationId="{26C29793-4700-773A-1538-A58F4C60F7DD}"/>
          </ac:picMkLst>
        </pc:picChg>
        <pc:picChg chg="add mod">
          <ac:chgData name="Rybarczyk Daniel" userId="S::daniel.rybarczyk@student.wat.edu.pl::a3b76349-38d1-433b-a343-bf17bfbb4626" providerId="AD" clId="Web-{919E291B-BE1D-4233-B6CA-ADBBC74C37E5}" dt="2022-04-27T06:49:38.067" v="97" actId="14100"/>
          <ac:picMkLst>
            <pc:docMk/>
            <pc:sldMk cId="938607841" sldId="289"/>
            <ac:picMk id="3" creationId="{ED33D116-7F7A-130D-2FA7-894DDA103C76}"/>
          </ac:picMkLst>
        </pc:picChg>
        <pc:picChg chg="del">
          <ac:chgData name="Rybarczyk Daniel" userId="S::daniel.rybarczyk@student.wat.edu.pl::a3b76349-38d1-433b-a343-bf17bfbb4626" providerId="AD" clId="Web-{919E291B-BE1D-4233-B6CA-ADBBC74C37E5}" dt="2022-04-27T06:47:15.653" v="87"/>
          <ac:picMkLst>
            <pc:docMk/>
            <pc:sldMk cId="938607841" sldId="289"/>
            <ac:picMk id="16" creationId="{4307953F-D166-45FB-89B9-B465E87094C5}"/>
          </ac:picMkLst>
        </pc:picChg>
      </pc:sldChg>
      <pc:sldChg chg="addSp delSp modSp del">
        <pc:chgData name="Rybarczyk Daniel" userId="S::daniel.rybarczyk@student.wat.edu.pl::a3b76349-38d1-433b-a343-bf17bfbb4626" providerId="AD" clId="Web-{919E291B-BE1D-4233-B6CA-ADBBC74C37E5}" dt="2022-04-27T06:47:10.715" v="85"/>
        <pc:sldMkLst>
          <pc:docMk/>
          <pc:sldMk cId="2145157900" sldId="296"/>
        </pc:sldMkLst>
        <pc:spChg chg="add del mod">
          <ac:chgData name="Rybarczyk Daniel" userId="S::daniel.rybarczyk@student.wat.edu.pl::a3b76349-38d1-433b-a343-bf17bfbb4626" providerId="AD" clId="Web-{919E291B-BE1D-4233-B6CA-ADBBC74C37E5}" dt="2022-04-27T06:34:19.248" v="19"/>
          <ac:spMkLst>
            <pc:docMk/>
            <pc:sldMk cId="2145157900" sldId="296"/>
            <ac:spMk id="2" creationId="{EABEFC2A-F40A-A6DB-0720-5130DEA5879D}"/>
          </ac:spMkLst>
        </pc:spChg>
        <pc:spChg chg="add del mod">
          <ac:chgData name="Rybarczyk Daniel" userId="S::daniel.rybarczyk@student.wat.edu.pl::a3b76349-38d1-433b-a343-bf17bfbb4626" providerId="AD" clId="Web-{919E291B-BE1D-4233-B6CA-ADBBC74C37E5}" dt="2022-04-27T06:36:25.943" v="30"/>
          <ac:spMkLst>
            <pc:docMk/>
            <pc:sldMk cId="2145157900" sldId="296"/>
            <ac:spMk id="6" creationId="{BCFDF339-D43D-C17D-5CCF-F8AC60063B06}"/>
          </ac:spMkLst>
        </pc:spChg>
        <pc:spChg chg="add mod">
          <ac:chgData name="Rybarczyk Daniel" userId="S::daniel.rybarczyk@student.wat.edu.pl::a3b76349-38d1-433b-a343-bf17bfbb4626" providerId="AD" clId="Web-{919E291B-BE1D-4233-B6CA-ADBBC74C37E5}" dt="2022-04-27T06:40:08.315" v="59" actId="1076"/>
          <ac:spMkLst>
            <pc:docMk/>
            <pc:sldMk cId="2145157900" sldId="296"/>
            <ac:spMk id="8" creationId="{F22344AA-DDDB-D453-F951-B99795376629}"/>
          </ac:spMkLst>
        </pc:spChg>
        <pc:picChg chg="add del mod">
          <ac:chgData name="Rybarczyk Daniel" userId="S::daniel.rybarczyk@student.wat.edu.pl::a3b76349-38d1-433b-a343-bf17bfbb4626" providerId="AD" clId="Web-{919E291B-BE1D-4233-B6CA-ADBBC74C37E5}" dt="2022-04-27T06:38:40.201" v="31"/>
          <ac:picMkLst>
            <pc:docMk/>
            <pc:sldMk cId="2145157900" sldId="296"/>
            <ac:picMk id="3" creationId="{0811E104-DBAF-C47B-83B9-64B48B4FC02F}"/>
          </ac:picMkLst>
        </pc:picChg>
        <pc:picChg chg="del mod">
          <ac:chgData name="Rybarczyk Daniel" userId="S::daniel.rybarczyk@student.wat.edu.pl::a3b76349-38d1-433b-a343-bf17bfbb4626" providerId="AD" clId="Web-{919E291B-BE1D-4233-B6CA-ADBBC74C37E5}" dt="2022-04-27T06:34:14.060" v="15"/>
          <ac:picMkLst>
            <pc:docMk/>
            <pc:sldMk cId="2145157900" sldId="296"/>
            <ac:picMk id="5" creationId="{CFB55260-EABE-66AC-4C06-90FF43471C71}"/>
          </ac:picMkLst>
        </pc:picChg>
        <pc:picChg chg="add mod">
          <ac:chgData name="Rybarczyk Daniel" userId="S::daniel.rybarczyk@student.wat.edu.pl::a3b76349-38d1-433b-a343-bf17bfbb4626" providerId="AD" clId="Web-{919E291B-BE1D-4233-B6CA-ADBBC74C37E5}" dt="2022-04-27T06:45:06.176" v="66" actId="1076"/>
          <ac:picMkLst>
            <pc:docMk/>
            <pc:sldMk cId="2145157900" sldId="296"/>
            <ac:picMk id="7" creationId="{397B3DFF-0DAD-CF88-5279-863A533271A0}"/>
          </ac:picMkLst>
        </pc:picChg>
      </pc:sldChg>
      <pc:sldChg chg="addSp delSp modSp new del">
        <pc:chgData name="Rybarczyk Daniel" userId="S::daniel.rybarczyk@student.wat.edu.pl::a3b76349-38d1-433b-a343-bf17bfbb4626" providerId="AD" clId="Web-{919E291B-BE1D-4233-B6CA-ADBBC74C37E5}" dt="2022-04-27T06:50:31.899" v="105"/>
        <pc:sldMkLst>
          <pc:docMk/>
          <pc:sldMk cId="3607691884" sldId="297"/>
        </pc:sldMkLst>
        <pc:spChg chg="del">
          <ac:chgData name="Rybarczyk Daniel" userId="S::daniel.rybarczyk@student.wat.edu.pl::a3b76349-38d1-433b-a343-bf17bfbb4626" providerId="AD" clId="Web-{919E291B-BE1D-4233-B6CA-ADBBC74C37E5}" dt="2022-04-27T06:44:42.128" v="60"/>
          <ac:spMkLst>
            <pc:docMk/>
            <pc:sldMk cId="3607691884" sldId="297"/>
            <ac:spMk id="2" creationId="{860590AB-59A4-3908-6F7A-690A53E03AED}"/>
          </ac:spMkLst>
        </pc:spChg>
        <pc:spChg chg="del">
          <ac:chgData name="Rybarczyk Daniel" userId="S::daniel.rybarczyk@student.wat.edu.pl::a3b76349-38d1-433b-a343-bf17bfbb4626" providerId="AD" clId="Web-{919E291B-BE1D-4233-B6CA-ADBBC74C37E5}" dt="2022-04-27T06:44:42.847" v="61"/>
          <ac:spMkLst>
            <pc:docMk/>
            <pc:sldMk cId="3607691884" sldId="297"/>
            <ac:spMk id="3" creationId="{7B144407-62AD-067F-4FE4-4C5C29C8EBBB}"/>
          </ac:spMkLst>
        </pc:spChg>
        <pc:picChg chg="add del mod">
          <ac:chgData name="Rybarczyk Daniel" userId="S::daniel.rybarczyk@student.wat.edu.pl::a3b76349-38d1-433b-a343-bf17bfbb4626" providerId="AD" clId="Web-{919E291B-BE1D-4233-B6CA-ADBBC74C37E5}" dt="2022-04-27T06:47:13.075" v="86"/>
          <ac:picMkLst>
            <pc:docMk/>
            <pc:sldMk cId="3607691884" sldId="297"/>
            <ac:picMk id="5" creationId="{41207543-A1AB-DBE1-B766-97AC149438F7}"/>
          </ac:picMkLst>
        </pc:picChg>
      </pc:sldChg>
      <pc:sldChg chg="addSp delSp modSp add replId">
        <pc:chgData name="Rybarczyk Daniel" userId="S::daniel.rybarczyk@student.wat.edu.pl::a3b76349-38d1-433b-a343-bf17bfbb4626" providerId="AD" clId="Web-{919E291B-BE1D-4233-B6CA-ADBBC74C37E5}" dt="2022-04-27T06:50:26.195" v="104" actId="1076"/>
        <pc:sldMkLst>
          <pc:docMk/>
          <pc:sldMk cId="1971168161" sldId="298"/>
        </pc:sldMkLst>
        <pc:spChg chg="mod">
          <ac:chgData name="Rybarczyk Daniel" userId="S::daniel.rybarczyk@student.wat.edu.pl::a3b76349-38d1-433b-a343-bf17bfbb4626" providerId="AD" clId="Web-{919E291B-BE1D-4233-B6CA-ADBBC74C37E5}" dt="2022-04-27T06:49:56.397" v="99" actId="20577"/>
          <ac:spMkLst>
            <pc:docMk/>
            <pc:sldMk cId="1971168161" sldId="298"/>
            <ac:spMk id="12" creationId="{07D01B7F-38AD-4A1E-BC51-336EA365D634}"/>
          </ac:spMkLst>
        </pc:spChg>
        <pc:picChg chg="add mod">
          <ac:chgData name="Rybarczyk Daniel" userId="S::daniel.rybarczyk@student.wat.edu.pl::a3b76349-38d1-433b-a343-bf17bfbb4626" providerId="AD" clId="Web-{919E291B-BE1D-4233-B6CA-ADBBC74C37E5}" dt="2022-04-27T06:50:26.195" v="104" actId="1076"/>
          <ac:picMkLst>
            <pc:docMk/>
            <pc:sldMk cId="1971168161" sldId="298"/>
            <ac:picMk id="2" creationId="{839DBBC2-64D5-D697-78F8-E5C15EB48EEA}"/>
          </ac:picMkLst>
        </pc:picChg>
        <pc:picChg chg="del">
          <ac:chgData name="Rybarczyk Daniel" userId="S::daniel.rybarczyk@student.wat.edu.pl::a3b76349-38d1-433b-a343-bf17bfbb4626" providerId="AD" clId="Web-{919E291B-BE1D-4233-B6CA-ADBBC74C37E5}" dt="2022-04-27T06:49:57.866" v="100"/>
          <ac:picMkLst>
            <pc:docMk/>
            <pc:sldMk cId="1971168161" sldId="298"/>
            <ac:picMk id="3" creationId="{ED33D116-7F7A-130D-2FA7-894DDA103C76}"/>
          </ac:picMkLst>
        </pc:picChg>
      </pc:sldChg>
    </pc:docChg>
  </pc:docChgLst>
  <pc:docChgLst>
    <pc:chgData name="Marcinkiewicz Sylwia" userId="S::sylwia.marcinkiewicz@student.wat.edu.pl::5b908c3d-e5db-484e-9e66-78d2de0eee72" providerId="AD" clId="Web-{EA22F2A3-C1C1-41CC-8227-741E59537492}"/>
    <pc:docChg chg="modSld">
      <pc:chgData name="Marcinkiewicz Sylwia" userId="S::sylwia.marcinkiewicz@student.wat.edu.pl::5b908c3d-e5db-484e-9e66-78d2de0eee72" providerId="AD" clId="Web-{EA22F2A3-C1C1-41CC-8227-741E59537492}" dt="2022-04-25T19:13:26.299" v="6" actId="20577"/>
      <pc:docMkLst>
        <pc:docMk/>
      </pc:docMkLst>
      <pc:sldChg chg="modSp">
        <pc:chgData name="Marcinkiewicz Sylwia" userId="S::sylwia.marcinkiewicz@student.wat.edu.pl::5b908c3d-e5db-484e-9e66-78d2de0eee72" providerId="AD" clId="Web-{EA22F2A3-C1C1-41CC-8227-741E59537492}" dt="2022-04-25T19:13:26.299" v="6" actId="20577"/>
        <pc:sldMkLst>
          <pc:docMk/>
          <pc:sldMk cId="3665930430" sldId="292"/>
        </pc:sldMkLst>
        <pc:graphicFrameChg chg="modGraphic">
          <ac:chgData name="Marcinkiewicz Sylwia" userId="S::sylwia.marcinkiewicz@student.wat.edu.pl::5b908c3d-e5db-484e-9e66-78d2de0eee72" providerId="AD" clId="Web-{EA22F2A3-C1C1-41CC-8227-741E59537492}" dt="2022-04-25T19:13:26.299" v="6" actId="20577"/>
          <ac:graphicFrameMkLst>
            <pc:docMk/>
            <pc:sldMk cId="3665930430" sldId="292"/>
            <ac:graphicFrameMk id="9" creationId="{97DDBB2C-565F-44E2-BF27-842E46D543A3}"/>
          </ac:graphicFrameMkLst>
        </pc:graphicFrameChg>
      </pc:sldChg>
    </pc:docChg>
  </pc:docChgLst>
  <pc:docChgLst>
    <pc:chgData name="Przesmycka Patrycja" userId="S::patrycja.przesmycka@student.wat.edu.pl::8f8e259f-eef6-4e83-8d14-9719f2e859b7" providerId="AD" clId="Web-{A4E29818-60A2-4EEB-BE49-09DD3E596239}"/>
    <pc:docChg chg="delSld">
      <pc:chgData name="Przesmycka Patrycja" userId="S::patrycja.przesmycka@student.wat.edu.pl::8f8e259f-eef6-4e83-8d14-9719f2e859b7" providerId="AD" clId="Web-{A4E29818-60A2-4EEB-BE49-09DD3E596239}" dt="2022-04-27T07:25:55.432" v="0"/>
      <pc:docMkLst>
        <pc:docMk/>
      </pc:docMkLst>
      <pc:sldChg chg="del">
        <pc:chgData name="Przesmycka Patrycja" userId="S::patrycja.przesmycka@student.wat.edu.pl::8f8e259f-eef6-4e83-8d14-9719f2e859b7" providerId="AD" clId="Web-{A4E29818-60A2-4EEB-BE49-09DD3E596239}" dt="2022-04-27T07:25:55.432" v="0"/>
        <pc:sldMkLst>
          <pc:docMk/>
          <pc:sldMk cId="1821195285" sldId="263"/>
        </pc:sldMkLst>
      </pc:sldChg>
    </pc:docChg>
  </pc:docChgLst>
  <pc:docChgLst>
    <pc:chgData name="Paryszewski Szymon" userId="36d63877-c00c-4bce-aec1-b12a4f4ff143" providerId="ADAL" clId="{75775E5C-93A1-4B47-90AF-BDAB63014FCB}"/>
    <pc:docChg chg="modSld">
      <pc:chgData name="Paryszewski Szymon" userId="36d63877-c00c-4bce-aec1-b12a4f4ff143" providerId="ADAL" clId="{75775E5C-93A1-4B47-90AF-BDAB63014FCB}" dt="2022-04-25T15:04:59.219" v="36" actId="20577"/>
      <pc:docMkLst>
        <pc:docMk/>
      </pc:docMkLst>
      <pc:sldChg chg="modSp mod">
        <pc:chgData name="Paryszewski Szymon" userId="36d63877-c00c-4bce-aec1-b12a4f4ff143" providerId="ADAL" clId="{75775E5C-93A1-4B47-90AF-BDAB63014FCB}" dt="2022-04-25T15:02:56.705" v="0" actId="14100"/>
        <pc:sldMkLst>
          <pc:docMk/>
          <pc:sldMk cId="1821195285" sldId="263"/>
        </pc:sldMkLst>
        <pc:graphicFrameChg chg="mod modGraphic">
          <ac:chgData name="Paryszewski Szymon" userId="36d63877-c00c-4bce-aec1-b12a4f4ff143" providerId="ADAL" clId="{75775E5C-93A1-4B47-90AF-BDAB63014FCB}" dt="2022-04-25T15:02:56.705" v="0" actId="14100"/>
          <ac:graphicFrameMkLst>
            <pc:docMk/>
            <pc:sldMk cId="1821195285" sldId="263"/>
            <ac:graphicFrameMk id="9" creationId="{56B093CF-3ABB-4FB1-9A63-171611041157}"/>
          </ac:graphicFrameMkLst>
        </pc:graphicFrameChg>
      </pc:sldChg>
      <pc:sldChg chg="modSp">
        <pc:chgData name="Paryszewski Szymon" userId="36d63877-c00c-4bce-aec1-b12a4f4ff143" providerId="ADAL" clId="{75775E5C-93A1-4B47-90AF-BDAB63014FCB}" dt="2022-04-25T15:04:59.219" v="36" actId="20577"/>
        <pc:sldMkLst>
          <pc:docMk/>
          <pc:sldMk cId="959919447" sldId="272"/>
        </pc:sldMkLst>
        <pc:graphicFrameChg chg="mod">
          <ac:chgData name="Paryszewski Szymon" userId="36d63877-c00c-4bce-aec1-b12a4f4ff143" providerId="ADAL" clId="{75775E5C-93A1-4B47-90AF-BDAB63014FCB}" dt="2022-04-25T15:04:59.219" v="36" actId="20577"/>
          <ac:graphicFrameMkLst>
            <pc:docMk/>
            <pc:sldMk cId="959919447" sldId="272"/>
            <ac:graphicFrameMk id="9" creationId="{97DDBB2C-565F-44E2-BF27-842E46D543A3}"/>
          </ac:graphicFrameMkLst>
        </pc:graphicFrameChg>
      </pc:sldChg>
    </pc:docChg>
  </pc:docChgLst>
  <pc:docChgLst>
    <pc:chgData name="Dominiak Jakub" userId="S::jakub.dominiak@student.wat.edu.pl::6ee7857a-6d04-440c-8c47-7d2566b80b2c" providerId="AD" clId="Web-{483CAD25-B686-401D-9BD3-19C35A1E984F}"/>
    <pc:docChg chg="modSld">
      <pc:chgData name="Dominiak Jakub" userId="S::jakub.dominiak@student.wat.edu.pl::6ee7857a-6d04-440c-8c47-7d2566b80b2c" providerId="AD" clId="Web-{483CAD25-B686-401D-9BD3-19C35A1E984F}" dt="2022-04-27T07:09:11.262" v="58" actId="20577"/>
      <pc:docMkLst>
        <pc:docMk/>
      </pc:docMkLst>
      <pc:sldChg chg="modSp">
        <pc:chgData name="Dominiak Jakub" userId="S::jakub.dominiak@student.wat.edu.pl::6ee7857a-6d04-440c-8c47-7d2566b80b2c" providerId="AD" clId="Web-{483CAD25-B686-401D-9BD3-19C35A1E984F}" dt="2022-04-27T07:09:11.262" v="58" actId="20577"/>
        <pc:sldMkLst>
          <pc:docMk/>
          <pc:sldMk cId="1879990823" sldId="262"/>
        </pc:sldMkLst>
        <pc:graphicFrameChg chg="modGraphic">
          <ac:chgData name="Dominiak Jakub" userId="S::jakub.dominiak@student.wat.edu.pl::6ee7857a-6d04-440c-8c47-7d2566b80b2c" providerId="AD" clId="Web-{483CAD25-B686-401D-9BD3-19C35A1E984F}" dt="2022-04-27T07:09:11.262" v="58" actId="20577"/>
          <ac:graphicFrameMkLst>
            <pc:docMk/>
            <pc:sldMk cId="1879990823" sldId="262"/>
            <ac:graphicFrameMk id="9" creationId="{97DDBB2C-565F-44E2-BF27-842E46D543A3}"/>
          </ac:graphicFrameMkLst>
        </pc:graphicFrameChg>
      </pc:sldChg>
    </pc:docChg>
  </pc:docChgLst>
  <pc:docChgLst>
    <pc:chgData name="Przesmycka Patrycja" userId="S::patrycja.przesmycka@student.wat.edu.pl::8f8e259f-eef6-4e83-8d14-9719f2e859b7" providerId="AD" clId="Web-{ED4B174E-8FE2-49E4-B46E-2DA85BC67515}"/>
    <pc:docChg chg="modSld">
      <pc:chgData name="Przesmycka Patrycja" userId="S::patrycja.przesmycka@student.wat.edu.pl::8f8e259f-eef6-4e83-8d14-9719f2e859b7" providerId="AD" clId="Web-{ED4B174E-8FE2-49E4-B46E-2DA85BC67515}" dt="2022-04-27T08:07:35.061" v="2" actId="20577"/>
      <pc:docMkLst>
        <pc:docMk/>
      </pc:docMkLst>
      <pc:sldChg chg="modSp">
        <pc:chgData name="Przesmycka Patrycja" userId="S::patrycja.przesmycka@student.wat.edu.pl::8f8e259f-eef6-4e83-8d14-9719f2e859b7" providerId="AD" clId="Web-{ED4B174E-8FE2-49E4-B46E-2DA85BC67515}" dt="2022-04-27T08:07:35.061" v="2" actId="20577"/>
        <pc:sldMkLst>
          <pc:docMk/>
          <pc:sldMk cId="959919447" sldId="272"/>
        </pc:sldMkLst>
        <pc:graphicFrameChg chg="modGraphic">
          <ac:chgData name="Przesmycka Patrycja" userId="S::patrycja.przesmycka@student.wat.edu.pl::8f8e259f-eef6-4e83-8d14-9719f2e859b7" providerId="AD" clId="Web-{ED4B174E-8FE2-49E4-B46E-2DA85BC67515}" dt="2022-04-27T08:07:35.061" v="2" actId="20577"/>
          <ac:graphicFrameMkLst>
            <pc:docMk/>
            <pc:sldMk cId="959919447" sldId="272"/>
            <ac:graphicFrameMk id="9" creationId="{97DDBB2C-565F-44E2-BF27-842E46D543A3}"/>
          </ac:graphicFrameMkLst>
        </pc:graphicFrameChg>
      </pc:sldChg>
      <pc:sldChg chg="modSp">
        <pc:chgData name="Przesmycka Patrycja" userId="S::patrycja.przesmycka@student.wat.edu.pl::8f8e259f-eef6-4e83-8d14-9719f2e859b7" providerId="AD" clId="Web-{ED4B174E-8FE2-49E4-B46E-2DA85BC67515}" dt="2022-04-27T07:57:27.285" v="0" actId="1076"/>
        <pc:sldMkLst>
          <pc:docMk/>
          <pc:sldMk cId="2651426397" sldId="275"/>
        </pc:sldMkLst>
        <pc:picChg chg="mod">
          <ac:chgData name="Przesmycka Patrycja" userId="S::patrycja.przesmycka@student.wat.edu.pl::8f8e259f-eef6-4e83-8d14-9719f2e859b7" providerId="AD" clId="Web-{ED4B174E-8FE2-49E4-B46E-2DA85BC67515}" dt="2022-04-27T07:57:27.285" v="0" actId="1076"/>
          <ac:picMkLst>
            <pc:docMk/>
            <pc:sldMk cId="2651426397" sldId="275"/>
            <ac:picMk id="5" creationId="{38E2814D-9A29-2F1D-EFCF-4F96FE9A2BDC}"/>
          </ac:picMkLst>
        </pc:picChg>
      </pc:sldChg>
    </pc:docChg>
  </pc:docChgLst>
  <pc:docChgLst>
    <pc:chgData name="Czernichowski Igor" userId="S::igor.czernichowski@student.wat.edu.pl::ee884317-39b2-405a-bcf8-47b6b2cf965d" providerId="AD" clId="Web-{E7C44DF6-9AF7-4565-9C89-E90D13E39DA8}"/>
    <pc:docChg chg="modSld">
      <pc:chgData name="Czernichowski Igor" userId="S::igor.czernichowski@student.wat.edu.pl::ee884317-39b2-405a-bcf8-47b6b2cf965d" providerId="AD" clId="Web-{E7C44DF6-9AF7-4565-9C89-E90D13E39DA8}" dt="2022-04-25T19:32:12.747" v="17" actId="20577"/>
      <pc:docMkLst>
        <pc:docMk/>
      </pc:docMkLst>
      <pc:sldChg chg="modSp">
        <pc:chgData name="Czernichowski Igor" userId="S::igor.czernichowski@student.wat.edu.pl::ee884317-39b2-405a-bcf8-47b6b2cf965d" providerId="AD" clId="Web-{E7C44DF6-9AF7-4565-9C89-E90D13E39DA8}" dt="2022-04-25T19:32:12.747" v="17" actId="20577"/>
        <pc:sldMkLst>
          <pc:docMk/>
          <pc:sldMk cId="2040560245" sldId="259"/>
        </pc:sldMkLst>
        <pc:graphicFrameChg chg="modGraphic">
          <ac:chgData name="Czernichowski Igor" userId="S::igor.czernichowski@student.wat.edu.pl::ee884317-39b2-405a-bcf8-47b6b2cf965d" providerId="AD" clId="Web-{E7C44DF6-9AF7-4565-9C89-E90D13E39DA8}" dt="2022-04-25T19:32:12.747" v="17" actId="20577"/>
          <ac:graphicFrameMkLst>
            <pc:docMk/>
            <pc:sldMk cId="2040560245" sldId="259"/>
            <ac:graphicFrameMk id="7" creationId="{A92480D4-A6CB-C965-344E-F14D07AC11CD}"/>
          </ac:graphicFrameMkLst>
        </pc:graphicFrameChg>
      </pc:sldChg>
    </pc:docChg>
  </pc:docChgLst>
  <pc:docChgLst>
    <pc:chgData name="Dominiak Jakub" userId="6ee7857a-6d04-440c-8c47-7d2566b80b2c" providerId="ADAL" clId="{3E03AA1F-3816-40AD-8515-FFF52A44F9D9}"/>
    <pc:docChg chg="undo custSel addSld delSld modSld sldOrd">
      <pc:chgData name="Dominiak Jakub" userId="6ee7857a-6d04-440c-8c47-7d2566b80b2c" providerId="ADAL" clId="{3E03AA1F-3816-40AD-8515-FFF52A44F9D9}" dt="2022-04-27T08:09:29.588" v="73" actId="2711"/>
      <pc:docMkLst>
        <pc:docMk/>
      </pc:docMkLst>
      <pc:sldChg chg="modSp">
        <pc:chgData name="Dominiak Jakub" userId="6ee7857a-6d04-440c-8c47-7d2566b80b2c" providerId="ADAL" clId="{3E03AA1F-3816-40AD-8515-FFF52A44F9D9}" dt="2022-04-27T08:09:29.588" v="73" actId="2711"/>
        <pc:sldMkLst>
          <pc:docMk/>
          <pc:sldMk cId="2928284103" sldId="261"/>
        </pc:sldMkLst>
        <pc:graphicFrameChg chg="mod">
          <ac:chgData name="Dominiak Jakub" userId="6ee7857a-6d04-440c-8c47-7d2566b80b2c" providerId="ADAL" clId="{3E03AA1F-3816-40AD-8515-FFF52A44F9D9}" dt="2022-04-27T08:09:29.588" v="73" actId="2711"/>
          <ac:graphicFrameMkLst>
            <pc:docMk/>
            <pc:sldMk cId="2928284103" sldId="261"/>
            <ac:graphicFrameMk id="7" creationId="{C2903673-99EA-C08D-39CB-AD19B4364BC1}"/>
          </ac:graphicFrameMkLst>
        </pc:graphicFrameChg>
      </pc:sldChg>
      <pc:sldChg chg="modSp">
        <pc:chgData name="Dominiak Jakub" userId="6ee7857a-6d04-440c-8c47-7d2566b80b2c" providerId="ADAL" clId="{3E03AA1F-3816-40AD-8515-FFF52A44F9D9}" dt="2022-04-27T07:12:35.463" v="6" actId="12269"/>
        <pc:sldMkLst>
          <pc:docMk/>
          <pc:sldMk cId="1879990823" sldId="262"/>
        </pc:sldMkLst>
        <pc:graphicFrameChg chg="mod">
          <ac:chgData name="Dominiak Jakub" userId="6ee7857a-6d04-440c-8c47-7d2566b80b2c" providerId="ADAL" clId="{3E03AA1F-3816-40AD-8515-FFF52A44F9D9}" dt="2022-04-27T07:12:35.463" v="6" actId="12269"/>
          <ac:graphicFrameMkLst>
            <pc:docMk/>
            <pc:sldMk cId="1879990823" sldId="262"/>
            <ac:graphicFrameMk id="9" creationId="{97DDBB2C-565F-44E2-BF27-842E46D543A3}"/>
          </ac:graphicFrameMkLst>
        </pc:graphicFrameChg>
      </pc:sldChg>
      <pc:sldChg chg="addSp delSp modSp add del mod">
        <pc:chgData name="Dominiak Jakub" userId="6ee7857a-6d04-440c-8c47-7d2566b80b2c" providerId="ADAL" clId="{3E03AA1F-3816-40AD-8515-FFF52A44F9D9}" dt="2022-04-27T07:21:08.720" v="70" actId="47"/>
        <pc:sldMkLst>
          <pc:docMk/>
          <pc:sldMk cId="1821195285" sldId="263"/>
        </pc:sldMkLst>
        <pc:spChg chg="mod">
          <ac:chgData name="Dominiak Jakub" userId="6ee7857a-6d04-440c-8c47-7d2566b80b2c" providerId="ADAL" clId="{3E03AA1F-3816-40AD-8515-FFF52A44F9D9}" dt="2022-04-27T07:16:50.681" v="23" actId="26606"/>
          <ac:spMkLst>
            <pc:docMk/>
            <pc:sldMk cId="1821195285" sldId="263"/>
            <ac:spMk id="7" creationId="{B794E897-05BC-482F-9D8C-8E7CA10926EA}"/>
          </ac:spMkLst>
        </pc:spChg>
        <pc:spChg chg="add del">
          <ac:chgData name="Dominiak Jakub" userId="6ee7857a-6d04-440c-8c47-7d2566b80b2c" providerId="ADAL" clId="{3E03AA1F-3816-40AD-8515-FFF52A44F9D9}" dt="2022-04-27T07:16:50.681" v="23" actId="26606"/>
          <ac:spMkLst>
            <pc:docMk/>
            <pc:sldMk cId="1821195285" sldId="263"/>
            <ac:spMk id="28" creationId="{1BE4F293-0A40-4AA3-8747-1C7D9F3EEABB}"/>
          </ac:spMkLst>
        </pc:spChg>
        <pc:spChg chg="add del">
          <ac:chgData name="Dominiak Jakub" userId="6ee7857a-6d04-440c-8c47-7d2566b80b2c" providerId="ADAL" clId="{3E03AA1F-3816-40AD-8515-FFF52A44F9D9}" dt="2022-04-27T07:16:50.681" v="23" actId="26606"/>
          <ac:spMkLst>
            <pc:docMk/>
            <pc:sldMk cId="1821195285" sldId="263"/>
            <ac:spMk id="41" creationId="{00B1DC58-A895-4A2A-9DCA-2F8E25F27744}"/>
          </ac:spMkLst>
        </pc:spChg>
        <pc:spChg chg="add del">
          <ac:chgData name="Dominiak Jakub" userId="6ee7857a-6d04-440c-8c47-7d2566b80b2c" providerId="ADAL" clId="{3E03AA1F-3816-40AD-8515-FFF52A44F9D9}" dt="2022-04-27T07:16:50.681" v="23" actId="26606"/>
          <ac:spMkLst>
            <pc:docMk/>
            <pc:sldMk cId="1821195285" sldId="263"/>
            <ac:spMk id="43" creationId="{B64586EA-5688-4E08-B0F6-4ECBA7DB3C09}"/>
          </ac:spMkLst>
        </pc:spChg>
        <pc:spChg chg="add del">
          <ac:chgData name="Dominiak Jakub" userId="6ee7857a-6d04-440c-8c47-7d2566b80b2c" providerId="ADAL" clId="{3E03AA1F-3816-40AD-8515-FFF52A44F9D9}" dt="2022-04-27T07:16:50.681" v="23" actId="26606"/>
          <ac:spMkLst>
            <pc:docMk/>
            <pc:sldMk cId="1821195285" sldId="263"/>
            <ac:spMk id="45" creationId="{9B5BAD76-C19F-427C-B64D-761CEF8009AE}"/>
          </ac:spMkLst>
        </pc:spChg>
        <pc:spChg chg="add del">
          <ac:chgData name="Dominiak Jakub" userId="6ee7857a-6d04-440c-8c47-7d2566b80b2c" providerId="ADAL" clId="{3E03AA1F-3816-40AD-8515-FFF52A44F9D9}" dt="2022-04-27T07:16:50.681" v="23" actId="26606"/>
          <ac:spMkLst>
            <pc:docMk/>
            <pc:sldMk cId="1821195285" sldId="263"/>
            <ac:spMk id="47" creationId="{44FC486C-8383-454B-A1FD-5742D56AF30E}"/>
          </ac:spMkLst>
        </pc:spChg>
        <pc:grpChg chg="add del">
          <ac:chgData name="Dominiak Jakub" userId="6ee7857a-6d04-440c-8c47-7d2566b80b2c" providerId="ADAL" clId="{3E03AA1F-3816-40AD-8515-FFF52A44F9D9}" dt="2022-04-27T07:16:50.681" v="23" actId="26606"/>
          <ac:grpSpMkLst>
            <pc:docMk/>
            <pc:sldMk cId="1821195285" sldId="263"/>
            <ac:grpSpMk id="30" creationId="{5D1CC8B8-2CD1-45F6-9CED-CA310400222D}"/>
          </ac:grpSpMkLst>
        </pc:grpChg>
        <pc:graphicFrameChg chg="mod modGraphic">
          <ac:chgData name="Dominiak Jakub" userId="6ee7857a-6d04-440c-8c47-7d2566b80b2c" providerId="ADAL" clId="{3E03AA1F-3816-40AD-8515-FFF52A44F9D9}" dt="2022-04-27T07:18:43.557" v="34" actId="207"/>
          <ac:graphicFrameMkLst>
            <pc:docMk/>
            <pc:sldMk cId="1821195285" sldId="263"/>
            <ac:graphicFrameMk id="9" creationId="{56B093CF-3ABB-4FB1-9A63-171611041157}"/>
          </ac:graphicFrameMkLst>
        </pc:graphicFrameChg>
      </pc:sldChg>
      <pc:sldChg chg="modSp mod">
        <pc:chgData name="Dominiak Jakub" userId="6ee7857a-6d04-440c-8c47-7d2566b80b2c" providerId="ADAL" clId="{3E03AA1F-3816-40AD-8515-FFF52A44F9D9}" dt="2022-04-27T07:14:31.876" v="10" actId="12385"/>
        <pc:sldMkLst>
          <pc:docMk/>
          <pc:sldMk cId="2541871107" sldId="264"/>
        </pc:sldMkLst>
        <pc:graphicFrameChg chg="modGraphic">
          <ac:chgData name="Dominiak Jakub" userId="6ee7857a-6d04-440c-8c47-7d2566b80b2c" providerId="ADAL" clId="{3E03AA1F-3816-40AD-8515-FFF52A44F9D9}" dt="2022-04-27T07:14:31.876" v="10" actId="12385"/>
          <ac:graphicFrameMkLst>
            <pc:docMk/>
            <pc:sldMk cId="2541871107" sldId="264"/>
            <ac:graphicFrameMk id="4" creationId="{B75C45AC-3409-45F1-9F5F-372CFFD749DA}"/>
          </ac:graphicFrameMkLst>
        </pc:graphicFrameChg>
      </pc:sldChg>
      <pc:sldChg chg="modSp mod">
        <pc:chgData name="Dominiak Jakub" userId="6ee7857a-6d04-440c-8c47-7d2566b80b2c" providerId="ADAL" clId="{3E03AA1F-3816-40AD-8515-FFF52A44F9D9}" dt="2022-04-27T07:14:37.467" v="11" actId="12385"/>
        <pc:sldMkLst>
          <pc:docMk/>
          <pc:sldMk cId="3785367468" sldId="265"/>
        </pc:sldMkLst>
        <pc:graphicFrameChg chg="modGraphic">
          <ac:chgData name="Dominiak Jakub" userId="6ee7857a-6d04-440c-8c47-7d2566b80b2c" providerId="ADAL" clId="{3E03AA1F-3816-40AD-8515-FFF52A44F9D9}" dt="2022-04-27T07:14:37.467" v="11" actId="12385"/>
          <ac:graphicFrameMkLst>
            <pc:docMk/>
            <pc:sldMk cId="3785367468" sldId="265"/>
            <ac:graphicFrameMk id="4" creationId="{E7B9F341-A3A1-416F-8C40-266A6554DC77}"/>
          </ac:graphicFrameMkLst>
        </pc:graphicFrameChg>
      </pc:sldChg>
      <pc:sldChg chg="addSp delSp modSp mod">
        <pc:chgData name="Dominiak Jakub" userId="6ee7857a-6d04-440c-8c47-7d2566b80b2c" providerId="ADAL" clId="{3E03AA1F-3816-40AD-8515-FFF52A44F9D9}" dt="2022-04-27T07:16:03.832" v="21" actId="1076"/>
        <pc:sldMkLst>
          <pc:docMk/>
          <pc:sldMk cId="2789704449" sldId="281"/>
        </pc:sldMkLst>
        <pc:spChg chg="mod">
          <ac:chgData name="Dominiak Jakub" userId="6ee7857a-6d04-440c-8c47-7d2566b80b2c" providerId="ADAL" clId="{3E03AA1F-3816-40AD-8515-FFF52A44F9D9}" dt="2022-04-27T07:15:42.878" v="15" actId="26606"/>
          <ac:spMkLst>
            <pc:docMk/>
            <pc:sldMk cId="2789704449" sldId="281"/>
            <ac:spMk id="2" creationId="{1E79B981-FAE1-4E10-A1CF-F20F6F2E1607}"/>
          </ac:spMkLst>
        </pc:spChg>
        <pc:spChg chg="mod">
          <ac:chgData name="Dominiak Jakub" userId="6ee7857a-6d04-440c-8c47-7d2566b80b2c" providerId="ADAL" clId="{3E03AA1F-3816-40AD-8515-FFF52A44F9D9}" dt="2022-04-27T07:15:42.878" v="15" actId="26606"/>
          <ac:spMkLst>
            <pc:docMk/>
            <pc:sldMk cId="2789704449" sldId="281"/>
            <ac:spMk id="3" creationId="{2BAC04D7-F499-4D68-93C9-C2ECE567B3BB}"/>
          </ac:spMkLst>
        </pc:spChg>
        <pc:spChg chg="mod">
          <ac:chgData name="Dominiak Jakub" userId="6ee7857a-6d04-440c-8c47-7d2566b80b2c" providerId="ADAL" clId="{3E03AA1F-3816-40AD-8515-FFF52A44F9D9}" dt="2022-04-27T07:15:58.024" v="20" actId="5793"/>
          <ac:spMkLst>
            <pc:docMk/>
            <pc:sldMk cId="2789704449" sldId="281"/>
            <ac:spMk id="5" creationId="{D221C04D-6032-4487-9B47-214B13D4D413}"/>
          </ac:spMkLst>
        </pc:spChg>
        <pc:spChg chg="del">
          <ac:chgData name="Dominiak Jakub" userId="6ee7857a-6d04-440c-8c47-7d2566b80b2c" providerId="ADAL" clId="{3E03AA1F-3816-40AD-8515-FFF52A44F9D9}" dt="2022-04-27T07:15:42.878" v="15" actId="26606"/>
          <ac:spMkLst>
            <pc:docMk/>
            <pc:sldMk cId="2789704449" sldId="281"/>
            <ac:spMk id="26" creationId="{76EFD3D9-44F0-4267-BCC1-1613E79D8274}"/>
          </ac:spMkLst>
        </pc:spChg>
        <pc:spChg chg="del">
          <ac:chgData name="Dominiak Jakub" userId="6ee7857a-6d04-440c-8c47-7d2566b80b2c" providerId="ADAL" clId="{3E03AA1F-3816-40AD-8515-FFF52A44F9D9}" dt="2022-04-27T07:15:42.878" v="15" actId="26606"/>
          <ac:spMkLst>
            <pc:docMk/>
            <pc:sldMk cId="2789704449" sldId="281"/>
            <ac:spMk id="28" creationId="{A779A851-95D6-41AF-937A-B0E4B7F6FA8D}"/>
          </ac:spMkLst>
        </pc:spChg>
        <pc:spChg chg="del">
          <ac:chgData name="Dominiak Jakub" userId="6ee7857a-6d04-440c-8c47-7d2566b80b2c" providerId="ADAL" clId="{3E03AA1F-3816-40AD-8515-FFF52A44F9D9}" dt="2022-04-27T07:15:42.878" v="15" actId="26606"/>
          <ac:spMkLst>
            <pc:docMk/>
            <pc:sldMk cId="2789704449" sldId="281"/>
            <ac:spMk id="30" creationId="{953FB2E7-B6CB-429C-81EB-D9516D6D5C8D}"/>
          </ac:spMkLst>
        </pc:spChg>
        <pc:spChg chg="del">
          <ac:chgData name="Dominiak Jakub" userId="6ee7857a-6d04-440c-8c47-7d2566b80b2c" providerId="ADAL" clId="{3E03AA1F-3816-40AD-8515-FFF52A44F9D9}" dt="2022-04-27T07:15:42.878" v="15" actId="26606"/>
          <ac:spMkLst>
            <pc:docMk/>
            <pc:sldMk cId="2789704449" sldId="281"/>
            <ac:spMk id="32" creationId="{2EC40DB1-B719-4A13-9A4D-0966B4B27866}"/>
          </ac:spMkLst>
        </pc:spChg>
        <pc:spChg chg="del">
          <ac:chgData name="Dominiak Jakub" userId="6ee7857a-6d04-440c-8c47-7d2566b80b2c" providerId="ADAL" clId="{3E03AA1F-3816-40AD-8515-FFF52A44F9D9}" dt="2022-04-27T07:15:42.878" v="15" actId="26606"/>
          <ac:spMkLst>
            <pc:docMk/>
            <pc:sldMk cId="2789704449" sldId="281"/>
            <ac:spMk id="34" creationId="{82211336-CFF3-412D-868A-6679C1004C45}"/>
          </ac:spMkLst>
        </pc:spChg>
        <pc:spChg chg="add">
          <ac:chgData name="Dominiak Jakub" userId="6ee7857a-6d04-440c-8c47-7d2566b80b2c" providerId="ADAL" clId="{3E03AA1F-3816-40AD-8515-FFF52A44F9D9}" dt="2022-04-27T07:15:42.878" v="15" actId="26606"/>
          <ac:spMkLst>
            <pc:docMk/>
            <pc:sldMk cId="2789704449" sldId="281"/>
            <ac:spMk id="39" creationId="{6A1473A6-3F22-483E-8A30-80B9D2B14592}"/>
          </ac:spMkLst>
        </pc:spChg>
        <pc:spChg chg="mod">
          <ac:chgData name="Dominiak Jakub" userId="6ee7857a-6d04-440c-8c47-7d2566b80b2c" providerId="ADAL" clId="{3E03AA1F-3816-40AD-8515-FFF52A44F9D9}" dt="2022-04-27T07:15:46.707" v="17"/>
          <ac:spMkLst>
            <pc:docMk/>
            <pc:sldMk cId="2789704449" sldId="281"/>
            <ac:spMk id="40" creationId="{A5A5981A-192C-4116-8C27-E0402BB94756}"/>
          </ac:spMkLst>
        </pc:spChg>
        <pc:spChg chg="mod">
          <ac:chgData name="Dominiak Jakub" userId="6ee7857a-6d04-440c-8c47-7d2566b80b2c" providerId="ADAL" clId="{3E03AA1F-3816-40AD-8515-FFF52A44F9D9}" dt="2022-04-27T07:15:46.707" v="17"/>
          <ac:spMkLst>
            <pc:docMk/>
            <pc:sldMk cId="2789704449" sldId="281"/>
            <ac:spMk id="45" creationId="{962B6BCA-EE8C-4A2A-8503-E3D16F0B58BB}"/>
          </ac:spMkLst>
        </pc:spChg>
        <pc:spChg chg="mod">
          <ac:chgData name="Dominiak Jakub" userId="6ee7857a-6d04-440c-8c47-7d2566b80b2c" providerId="ADAL" clId="{3E03AA1F-3816-40AD-8515-FFF52A44F9D9}" dt="2022-04-27T07:15:46.707" v="17"/>
          <ac:spMkLst>
            <pc:docMk/>
            <pc:sldMk cId="2789704449" sldId="281"/>
            <ac:spMk id="46" creationId="{5561D88E-1892-4A62-87BA-A28117DD0B87}"/>
          </ac:spMkLst>
        </pc:spChg>
        <pc:spChg chg="mod">
          <ac:chgData name="Dominiak Jakub" userId="6ee7857a-6d04-440c-8c47-7d2566b80b2c" providerId="ADAL" clId="{3E03AA1F-3816-40AD-8515-FFF52A44F9D9}" dt="2022-04-27T07:15:46.707" v="17"/>
          <ac:spMkLst>
            <pc:docMk/>
            <pc:sldMk cId="2789704449" sldId="281"/>
            <ac:spMk id="47" creationId="{4801966D-99F5-4B4E-8499-F081EE0ACF03}"/>
          </ac:spMkLst>
        </pc:spChg>
        <pc:spChg chg="mod">
          <ac:chgData name="Dominiak Jakub" userId="6ee7857a-6d04-440c-8c47-7d2566b80b2c" providerId="ADAL" clId="{3E03AA1F-3816-40AD-8515-FFF52A44F9D9}" dt="2022-04-27T07:15:46.707" v="17"/>
          <ac:spMkLst>
            <pc:docMk/>
            <pc:sldMk cId="2789704449" sldId="281"/>
            <ac:spMk id="48" creationId="{9B50AF0D-D74A-4642-9EEE-36C6B8AFD149}"/>
          </ac:spMkLst>
        </pc:spChg>
        <pc:spChg chg="mod">
          <ac:chgData name="Dominiak Jakub" userId="6ee7857a-6d04-440c-8c47-7d2566b80b2c" providerId="ADAL" clId="{3E03AA1F-3816-40AD-8515-FFF52A44F9D9}" dt="2022-04-27T07:15:46.707" v="17"/>
          <ac:spMkLst>
            <pc:docMk/>
            <pc:sldMk cId="2789704449" sldId="281"/>
            <ac:spMk id="49" creationId="{D16DBA5B-24EF-4B52-993D-3E9A23BC68D0}"/>
          </ac:spMkLst>
        </pc:spChg>
        <pc:spChg chg="mod">
          <ac:chgData name="Dominiak Jakub" userId="6ee7857a-6d04-440c-8c47-7d2566b80b2c" providerId="ADAL" clId="{3E03AA1F-3816-40AD-8515-FFF52A44F9D9}" dt="2022-04-27T07:15:46.707" v="17"/>
          <ac:spMkLst>
            <pc:docMk/>
            <pc:sldMk cId="2789704449" sldId="281"/>
            <ac:spMk id="50" creationId="{325D523A-9C27-488B-A058-87D35C0097FA}"/>
          </ac:spMkLst>
        </pc:spChg>
        <pc:spChg chg="mod">
          <ac:chgData name="Dominiak Jakub" userId="6ee7857a-6d04-440c-8c47-7d2566b80b2c" providerId="ADAL" clId="{3E03AA1F-3816-40AD-8515-FFF52A44F9D9}" dt="2022-04-27T07:15:46.707" v="17"/>
          <ac:spMkLst>
            <pc:docMk/>
            <pc:sldMk cId="2789704449" sldId="281"/>
            <ac:spMk id="51" creationId="{DE5402CE-9960-47F0-8984-99E4DC6C93E9}"/>
          </ac:spMkLst>
        </pc:spChg>
        <pc:spChg chg="mod">
          <ac:chgData name="Dominiak Jakub" userId="6ee7857a-6d04-440c-8c47-7d2566b80b2c" providerId="ADAL" clId="{3E03AA1F-3816-40AD-8515-FFF52A44F9D9}" dt="2022-04-27T07:15:46.707" v="17"/>
          <ac:spMkLst>
            <pc:docMk/>
            <pc:sldMk cId="2789704449" sldId="281"/>
            <ac:spMk id="52" creationId="{1A0BE8F5-257C-4AA0-8D1E-A6ADD69F925C}"/>
          </ac:spMkLst>
        </pc:spChg>
        <pc:grpChg chg="add del">
          <ac:chgData name="Dominiak Jakub" userId="6ee7857a-6d04-440c-8c47-7d2566b80b2c" providerId="ADAL" clId="{3E03AA1F-3816-40AD-8515-FFF52A44F9D9}" dt="2022-04-27T07:15:28.182" v="14" actId="21"/>
          <ac:grpSpMkLst>
            <pc:docMk/>
            <pc:sldMk cId="2789704449" sldId="281"/>
            <ac:grpSpMk id="20" creationId="{D1AD986D-64FC-47FB-887E-7E78AC82E919}"/>
          </ac:grpSpMkLst>
        </pc:grpChg>
        <pc:grpChg chg="add mod">
          <ac:chgData name="Dominiak Jakub" userId="6ee7857a-6d04-440c-8c47-7d2566b80b2c" providerId="ADAL" clId="{3E03AA1F-3816-40AD-8515-FFF52A44F9D9}" dt="2022-04-27T07:16:03.832" v="21" actId="1076"/>
          <ac:grpSpMkLst>
            <pc:docMk/>
            <pc:sldMk cId="2789704449" sldId="281"/>
            <ac:grpSpMk id="37" creationId="{ECA3E8DF-3416-4974-81C8-EF7A083AE1B2}"/>
          </ac:grpSpMkLst>
        </pc:grpChg>
        <pc:grpChg chg="mod">
          <ac:chgData name="Dominiak Jakub" userId="6ee7857a-6d04-440c-8c47-7d2566b80b2c" providerId="ADAL" clId="{3E03AA1F-3816-40AD-8515-FFF52A44F9D9}" dt="2022-04-27T07:15:46.707" v="17"/>
          <ac:grpSpMkLst>
            <pc:docMk/>
            <pc:sldMk cId="2789704449" sldId="281"/>
            <ac:grpSpMk id="38" creationId="{3A64A68F-65BC-44F0-8D2D-E0BBADE8E3B3}"/>
          </ac:grpSpMkLst>
        </pc:grpChg>
        <pc:grpChg chg="add">
          <ac:chgData name="Dominiak Jakub" userId="6ee7857a-6d04-440c-8c47-7d2566b80b2c" providerId="ADAL" clId="{3E03AA1F-3816-40AD-8515-FFF52A44F9D9}" dt="2022-04-27T07:15:42.878" v="15" actId="26606"/>
          <ac:grpSpMkLst>
            <pc:docMk/>
            <pc:sldMk cId="2789704449" sldId="281"/>
            <ac:grpSpMk id="41" creationId="{AA1375E3-3E53-4D75-BAB7-E5929BFCB25F}"/>
          </ac:grpSpMkLst>
        </pc:grpChg>
      </pc:sldChg>
      <pc:sldChg chg="modSp">
        <pc:chgData name="Dominiak Jakub" userId="6ee7857a-6d04-440c-8c47-7d2566b80b2c" providerId="ADAL" clId="{3E03AA1F-3816-40AD-8515-FFF52A44F9D9}" dt="2022-04-27T07:12:09.418" v="3" actId="12269"/>
        <pc:sldMkLst>
          <pc:docMk/>
          <pc:sldMk cId="2352970790" sldId="282"/>
        </pc:sldMkLst>
        <pc:graphicFrameChg chg="mod">
          <ac:chgData name="Dominiak Jakub" userId="6ee7857a-6d04-440c-8c47-7d2566b80b2c" providerId="ADAL" clId="{3E03AA1F-3816-40AD-8515-FFF52A44F9D9}" dt="2022-04-27T07:12:09.418" v="3" actId="12269"/>
          <ac:graphicFrameMkLst>
            <pc:docMk/>
            <pc:sldMk cId="2352970790" sldId="282"/>
            <ac:graphicFrameMk id="14" creationId="{3CE42B7B-D79E-48EF-BE89-2AAAEEA8903B}"/>
          </ac:graphicFrameMkLst>
        </pc:graphicFrameChg>
      </pc:sldChg>
      <pc:sldChg chg="addSp delSp modSp add mod ord">
        <pc:chgData name="Dominiak Jakub" userId="6ee7857a-6d04-440c-8c47-7d2566b80b2c" providerId="ADAL" clId="{3E03AA1F-3816-40AD-8515-FFF52A44F9D9}" dt="2022-04-27T07:19:43.920" v="62" actId="20577"/>
        <pc:sldMkLst>
          <pc:docMk/>
          <pc:sldMk cId="800591669" sldId="299"/>
        </pc:sldMkLst>
        <pc:spChg chg="mod">
          <ac:chgData name="Dominiak Jakub" userId="6ee7857a-6d04-440c-8c47-7d2566b80b2c" providerId="ADAL" clId="{3E03AA1F-3816-40AD-8515-FFF52A44F9D9}" dt="2022-04-27T07:19:43.920" v="62" actId="20577"/>
          <ac:spMkLst>
            <pc:docMk/>
            <pc:sldMk cId="800591669" sldId="299"/>
            <ac:spMk id="2" creationId="{1E79B981-FAE1-4E10-A1CF-F20F6F2E1607}"/>
          </ac:spMkLst>
        </pc:spChg>
        <pc:spChg chg="del mod">
          <ac:chgData name="Dominiak Jakub" userId="6ee7857a-6d04-440c-8c47-7d2566b80b2c" providerId="ADAL" clId="{3E03AA1F-3816-40AD-8515-FFF52A44F9D9}" dt="2022-04-27T07:19:21.405" v="45" actId="478"/>
          <ac:spMkLst>
            <pc:docMk/>
            <pc:sldMk cId="800591669" sldId="299"/>
            <ac:spMk id="5" creationId="{D221C04D-6032-4487-9B47-214B13D4D413}"/>
          </ac:spMkLst>
        </pc:spChg>
        <pc:grpChg chg="del">
          <ac:chgData name="Dominiak Jakub" userId="6ee7857a-6d04-440c-8c47-7d2566b80b2c" providerId="ADAL" clId="{3E03AA1F-3816-40AD-8515-FFF52A44F9D9}" dt="2022-04-27T07:19:04.525" v="38" actId="478"/>
          <ac:grpSpMkLst>
            <pc:docMk/>
            <pc:sldMk cId="800591669" sldId="299"/>
            <ac:grpSpMk id="37" creationId="{ECA3E8DF-3416-4974-81C8-EF7A083AE1B2}"/>
          </ac:grpSpMkLst>
        </pc:grpChg>
        <pc:graphicFrameChg chg="add mod modGraphic">
          <ac:chgData name="Dominiak Jakub" userId="6ee7857a-6d04-440c-8c47-7d2566b80b2c" providerId="ADAL" clId="{3E03AA1F-3816-40AD-8515-FFF52A44F9D9}" dt="2022-04-27T07:19:34.210" v="48" actId="1076"/>
          <ac:graphicFrameMkLst>
            <pc:docMk/>
            <pc:sldMk cId="800591669" sldId="299"/>
            <ac:graphicFrameMk id="21" creationId="{460B6D11-F49A-46E0-BF92-EA4D1A288A40}"/>
          </ac:graphicFrameMkLst>
        </pc:graphicFrameChg>
      </pc:sldChg>
      <pc:sldChg chg="addSp delSp modSp add del mod">
        <pc:chgData name="Dominiak Jakub" userId="6ee7857a-6d04-440c-8c47-7d2566b80b2c" providerId="ADAL" clId="{3E03AA1F-3816-40AD-8515-FFF52A44F9D9}" dt="2022-04-27T07:17:20.122" v="27" actId="47"/>
        <pc:sldMkLst>
          <pc:docMk/>
          <pc:sldMk cId="994135093" sldId="299"/>
        </pc:sldMkLst>
        <pc:graphicFrameChg chg="add mod">
          <ac:chgData name="Dominiak Jakub" userId="6ee7857a-6d04-440c-8c47-7d2566b80b2c" providerId="ADAL" clId="{3E03AA1F-3816-40AD-8515-FFF52A44F9D9}" dt="2022-04-27T07:17:05.248" v="26"/>
          <ac:graphicFrameMkLst>
            <pc:docMk/>
            <pc:sldMk cId="994135093" sldId="299"/>
            <ac:graphicFrameMk id="9" creationId="{1C1FA064-E1B0-43E6-9DD4-D7885C78B6F3}"/>
          </ac:graphicFrameMkLst>
        </pc:graphicFrameChg>
        <pc:graphicFrameChg chg="del">
          <ac:chgData name="Dominiak Jakub" userId="6ee7857a-6d04-440c-8c47-7d2566b80b2c" providerId="ADAL" clId="{3E03AA1F-3816-40AD-8515-FFF52A44F9D9}" dt="2022-04-27T07:17:04.441" v="25" actId="478"/>
          <ac:graphicFrameMkLst>
            <pc:docMk/>
            <pc:sldMk cId="994135093" sldId="299"/>
            <ac:graphicFrameMk id="14" creationId="{3CE42B7B-D79E-48EF-BE89-2AAAEEA8903B}"/>
          </ac:graphicFrameMkLst>
        </pc:graphicFrameChg>
      </pc:sldChg>
      <pc:sldChg chg="addSp delSp modSp add del mod">
        <pc:chgData name="Dominiak Jakub" userId="6ee7857a-6d04-440c-8c47-7d2566b80b2c" providerId="ADAL" clId="{3E03AA1F-3816-40AD-8515-FFF52A44F9D9}" dt="2022-04-27T07:20:23.150" v="69" actId="2890"/>
        <pc:sldMkLst>
          <pc:docMk/>
          <pc:sldMk cId="1009348429" sldId="300"/>
        </pc:sldMkLst>
        <pc:spChg chg="add del mod">
          <ac:chgData name="Dominiak Jakub" userId="6ee7857a-6d04-440c-8c47-7d2566b80b2c" providerId="ADAL" clId="{3E03AA1F-3816-40AD-8515-FFF52A44F9D9}" dt="2022-04-27T07:20:22.317" v="68" actId="478"/>
          <ac:spMkLst>
            <pc:docMk/>
            <pc:sldMk cId="1009348429" sldId="300"/>
            <ac:spMk id="5" creationId="{EBEBE6C3-897C-498C-9FE0-4DEDB2282837}"/>
          </ac:spMkLst>
        </pc:spChg>
        <pc:graphicFrameChg chg="add del mod">
          <ac:chgData name="Dominiak Jakub" userId="6ee7857a-6d04-440c-8c47-7d2566b80b2c" providerId="ADAL" clId="{3E03AA1F-3816-40AD-8515-FFF52A44F9D9}" dt="2022-04-27T07:20:21.659" v="67"/>
          <ac:graphicFrameMkLst>
            <pc:docMk/>
            <pc:sldMk cId="1009348429" sldId="300"/>
            <ac:graphicFrameMk id="14" creationId="{9E43792B-7674-4B9E-B15D-D2EB31D75744}"/>
          </ac:graphicFrameMkLst>
        </pc:graphicFrameChg>
        <pc:picChg chg="add del">
          <ac:chgData name="Dominiak Jakub" userId="6ee7857a-6d04-440c-8c47-7d2566b80b2c" providerId="ADAL" clId="{3E03AA1F-3816-40AD-8515-FFF52A44F9D9}" dt="2022-04-27T07:20:22.317" v="68" actId="478"/>
          <ac:picMkLst>
            <pc:docMk/>
            <pc:sldMk cId="1009348429" sldId="300"/>
            <ac:picMk id="421" creationId="{D4BAFFA4-38DB-48A4-9C35-D56A04C51042}"/>
          </ac:picMkLst>
        </pc:picChg>
      </pc:sldChg>
    </pc:docChg>
  </pc:docChgLst>
  <pc:docChgLst>
    <pc:chgData name="Marcinkiewicz Sylwia" userId="S::sylwia.marcinkiewicz@student.wat.edu.pl::5b908c3d-e5db-484e-9e66-78d2de0eee72" providerId="AD" clId="Web-{B48F919E-548D-4363-BF5C-6595777DD07D}"/>
    <pc:docChg chg="delSld modSld">
      <pc:chgData name="Marcinkiewicz Sylwia" userId="S::sylwia.marcinkiewicz@student.wat.edu.pl::5b908c3d-e5db-484e-9e66-78d2de0eee72" providerId="AD" clId="Web-{B48F919E-548D-4363-BF5C-6595777DD07D}" dt="2022-04-27T18:02:50.668" v="14"/>
      <pc:docMkLst>
        <pc:docMk/>
      </pc:docMkLst>
      <pc:sldChg chg="del">
        <pc:chgData name="Marcinkiewicz Sylwia" userId="S::sylwia.marcinkiewicz@student.wat.edu.pl::5b908c3d-e5db-484e-9e66-78d2de0eee72" providerId="AD" clId="Web-{B48F919E-548D-4363-BF5C-6595777DD07D}" dt="2022-04-27T18:02:50.668" v="14"/>
        <pc:sldMkLst>
          <pc:docMk/>
          <pc:sldMk cId="250814297" sldId="293"/>
        </pc:sldMkLst>
      </pc:sldChg>
      <pc:sldChg chg="addSp delSp modSp">
        <pc:chgData name="Marcinkiewicz Sylwia" userId="S::sylwia.marcinkiewicz@student.wat.edu.pl::5b908c3d-e5db-484e-9e66-78d2de0eee72" providerId="AD" clId="Web-{B48F919E-548D-4363-BF5C-6595777DD07D}" dt="2022-04-27T18:02:17.089" v="13" actId="20577"/>
        <pc:sldMkLst>
          <pc:docMk/>
          <pc:sldMk cId="3125223883" sldId="294"/>
        </pc:sldMkLst>
        <pc:spChg chg="mod">
          <ac:chgData name="Marcinkiewicz Sylwia" userId="S::sylwia.marcinkiewicz@student.wat.edu.pl::5b908c3d-e5db-484e-9e66-78d2de0eee72" providerId="AD" clId="Web-{B48F919E-548D-4363-BF5C-6595777DD07D}" dt="2022-04-27T18:02:17.089" v="13" actId="20577"/>
          <ac:spMkLst>
            <pc:docMk/>
            <pc:sldMk cId="3125223883" sldId="294"/>
            <ac:spMk id="12" creationId="{07D01B7F-38AD-4A1E-BC51-336EA365D634}"/>
          </ac:spMkLst>
        </pc:spChg>
        <pc:picChg chg="add del mod">
          <ac:chgData name="Marcinkiewicz Sylwia" userId="S::sylwia.marcinkiewicz@student.wat.edu.pl::5b908c3d-e5db-484e-9e66-78d2de0eee72" providerId="AD" clId="Web-{B48F919E-548D-4363-BF5C-6595777DD07D}" dt="2022-04-27T18:01:08.135" v="4"/>
          <ac:picMkLst>
            <pc:docMk/>
            <pc:sldMk cId="3125223883" sldId="294"/>
            <ac:picMk id="2" creationId="{E2236911-0EC8-FE7A-C076-12FD9283BC73}"/>
          </ac:picMkLst>
        </pc:picChg>
        <pc:picChg chg="add del mod">
          <ac:chgData name="Marcinkiewicz Sylwia" userId="S::sylwia.marcinkiewicz@student.wat.edu.pl::5b908c3d-e5db-484e-9e66-78d2de0eee72" providerId="AD" clId="Web-{B48F919E-548D-4363-BF5C-6595777DD07D}" dt="2022-04-27T18:01:56.183" v="6"/>
          <ac:picMkLst>
            <pc:docMk/>
            <pc:sldMk cId="3125223883" sldId="294"/>
            <ac:picMk id="3" creationId="{1AB1F568-B5E2-AC46-0FF1-CC8ED3CF8536}"/>
          </ac:picMkLst>
        </pc:picChg>
        <pc:picChg chg="add mod">
          <ac:chgData name="Marcinkiewicz Sylwia" userId="S::sylwia.marcinkiewicz@student.wat.edu.pl::5b908c3d-e5db-484e-9e66-78d2de0eee72" providerId="AD" clId="Web-{B48F919E-548D-4363-BF5C-6595777DD07D}" dt="2022-04-27T18:02:08.480" v="11" actId="1076"/>
          <ac:picMkLst>
            <pc:docMk/>
            <pc:sldMk cId="3125223883" sldId="294"/>
            <ac:picMk id="4" creationId="{40E3F926-A4C4-7529-D851-69ADF84B7099}"/>
          </ac:picMkLst>
        </pc:picChg>
        <pc:picChg chg="del">
          <ac:chgData name="Marcinkiewicz Sylwia" userId="S::sylwia.marcinkiewicz@student.wat.edu.pl::5b908c3d-e5db-484e-9e66-78d2de0eee72" providerId="AD" clId="Web-{B48F919E-548D-4363-BF5C-6595777DD07D}" dt="2022-04-27T18:00:15.213" v="1"/>
          <ac:picMkLst>
            <pc:docMk/>
            <pc:sldMk cId="3125223883" sldId="294"/>
            <ac:picMk id="14" creationId="{40ABB2E9-3479-4B35-A7E1-A29B9E943860}"/>
          </ac:picMkLst>
        </pc:picChg>
      </pc:sldChg>
      <pc:sldChg chg="del">
        <pc:chgData name="Marcinkiewicz Sylwia" userId="S::sylwia.marcinkiewicz@student.wat.edu.pl::5b908c3d-e5db-484e-9e66-78d2de0eee72" providerId="AD" clId="Web-{B48F919E-548D-4363-BF5C-6595777DD07D}" dt="2022-04-27T18:00:11.713" v="0"/>
        <pc:sldMkLst>
          <pc:docMk/>
          <pc:sldMk cId="1387479036" sldId="295"/>
        </pc:sldMkLst>
      </pc:sldChg>
    </pc:docChg>
  </pc:docChgLst>
  <pc:docChgLst>
    <pc:chgData name="Wiśniewska Julia" userId="038844ab-17a8-4ccf-ba56-6f9b469b29c6" providerId="ADAL" clId="{C79CA208-8F29-422E-8E9C-5AD5F09F468A}"/>
    <pc:docChg chg="custSel modSld">
      <pc:chgData name="Wiśniewska Julia" userId="038844ab-17a8-4ccf-ba56-6f9b469b29c6" providerId="ADAL" clId="{C79CA208-8F29-422E-8E9C-5AD5F09F468A}" dt="2022-04-27T17:28:29.252" v="54" actId="478"/>
      <pc:docMkLst>
        <pc:docMk/>
      </pc:docMkLst>
      <pc:sldChg chg="addSp delSp modSp mod">
        <pc:chgData name="Wiśniewska Julia" userId="038844ab-17a8-4ccf-ba56-6f9b469b29c6" providerId="ADAL" clId="{C79CA208-8F29-422E-8E9C-5AD5F09F468A}" dt="2022-04-27T17:28:29.252" v="54" actId="478"/>
        <pc:sldMkLst>
          <pc:docMk/>
          <pc:sldMk cId="2651426397" sldId="275"/>
        </pc:sldMkLst>
        <pc:spChg chg="del mod">
          <ac:chgData name="Wiśniewska Julia" userId="038844ab-17a8-4ccf-ba56-6f9b469b29c6" providerId="ADAL" clId="{C79CA208-8F29-422E-8E9C-5AD5F09F468A}" dt="2022-04-27T17:27:02.469" v="22" actId="478"/>
          <ac:spMkLst>
            <pc:docMk/>
            <pc:sldMk cId="2651426397" sldId="275"/>
            <ac:spMk id="2" creationId="{1E79B981-FAE1-4E10-A1CF-F20F6F2E1607}"/>
          </ac:spMkLst>
        </pc:spChg>
        <pc:spChg chg="add del mod">
          <ac:chgData name="Wiśniewska Julia" userId="038844ab-17a8-4ccf-ba56-6f9b469b29c6" providerId="ADAL" clId="{C79CA208-8F29-422E-8E9C-5AD5F09F468A}" dt="2022-04-27T17:28:29.252" v="54" actId="478"/>
          <ac:spMkLst>
            <pc:docMk/>
            <pc:sldMk cId="2651426397" sldId="275"/>
            <ac:spMk id="6" creationId="{3B7E2E65-0AA7-4379-8578-BF56DA2618BF}"/>
          </ac:spMkLst>
        </pc:spChg>
        <pc:spChg chg="add mod">
          <ac:chgData name="Wiśniewska Julia" userId="038844ab-17a8-4ccf-ba56-6f9b469b29c6" providerId="ADAL" clId="{C79CA208-8F29-422E-8E9C-5AD5F09F468A}" dt="2022-04-27T17:27:16.485" v="24" actId="20577"/>
          <ac:spMkLst>
            <pc:docMk/>
            <pc:sldMk cId="2651426397" sldId="275"/>
            <ac:spMk id="13" creationId="{7D69C29F-2689-417B-B5A0-651D5D09D4AD}"/>
          </ac:spMkLst>
        </pc:spChg>
      </pc:sldChg>
      <pc:sldChg chg="modSp mod">
        <pc:chgData name="Wiśniewska Julia" userId="038844ab-17a8-4ccf-ba56-6f9b469b29c6" providerId="ADAL" clId="{C79CA208-8F29-422E-8E9C-5AD5F09F468A}" dt="2022-04-27T17:27:46.675" v="32" actId="20577"/>
        <pc:sldMkLst>
          <pc:docMk/>
          <pc:sldMk cId="250814297" sldId="293"/>
        </pc:sldMkLst>
        <pc:spChg chg="mod">
          <ac:chgData name="Wiśniewska Julia" userId="038844ab-17a8-4ccf-ba56-6f9b469b29c6" providerId="ADAL" clId="{C79CA208-8F29-422E-8E9C-5AD5F09F468A}" dt="2022-04-27T17:27:46.675" v="32" actId="20577"/>
          <ac:spMkLst>
            <pc:docMk/>
            <pc:sldMk cId="250814297" sldId="293"/>
            <ac:spMk id="12" creationId="{07D01B7F-38AD-4A1E-BC51-336EA365D634}"/>
          </ac:spMkLst>
        </pc:spChg>
      </pc:sldChg>
      <pc:sldChg chg="modSp mod">
        <pc:chgData name="Wiśniewska Julia" userId="038844ab-17a8-4ccf-ba56-6f9b469b29c6" providerId="ADAL" clId="{C79CA208-8F29-422E-8E9C-5AD5F09F468A}" dt="2022-04-27T17:27:58.135" v="42" actId="27636"/>
        <pc:sldMkLst>
          <pc:docMk/>
          <pc:sldMk cId="3125223883" sldId="294"/>
        </pc:sldMkLst>
        <pc:spChg chg="mod">
          <ac:chgData name="Wiśniewska Julia" userId="038844ab-17a8-4ccf-ba56-6f9b469b29c6" providerId="ADAL" clId="{C79CA208-8F29-422E-8E9C-5AD5F09F468A}" dt="2022-04-27T17:27:58.135" v="42" actId="27636"/>
          <ac:spMkLst>
            <pc:docMk/>
            <pc:sldMk cId="3125223883" sldId="294"/>
            <ac:spMk id="12" creationId="{07D01B7F-38AD-4A1E-BC51-336EA365D634}"/>
          </ac:spMkLst>
        </pc:spChg>
      </pc:sldChg>
      <pc:sldChg chg="modSp mod">
        <pc:chgData name="Wiśniewska Julia" userId="038844ab-17a8-4ccf-ba56-6f9b469b29c6" providerId="ADAL" clId="{C79CA208-8F29-422E-8E9C-5AD5F09F468A}" dt="2022-04-27T17:28:12.743" v="52" actId="27636"/>
        <pc:sldMkLst>
          <pc:docMk/>
          <pc:sldMk cId="1387479036" sldId="295"/>
        </pc:sldMkLst>
        <pc:spChg chg="mod">
          <ac:chgData name="Wiśniewska Julia" userId="038844ab-17a8-4ccf-ba56-6f9b469b29c6" providerId="ADAL" clId="{C79CA208-8F29-422E-8E9C-5AD5F09F468A}" dt="2022-04-27T17:28:12.743" v="52" actId="27636"/>
          <ac:spMkLst>
            <pc:docMk/>
            <pc:sldMk cId="1387479036" sldId="295"/>
            <ac:spMk id="12" creationId="{07D01B7F-38AD-4A1E-BC51-336EA365D634}"/>
          </ac:spMkLst>
        </pc:spChg>
      </pc:sldChg>
    </pc:docChg>
  </pc:docChgLst>
  <pc:docChgLst>
    <pc:chgData name="Paryszewski Szymon" userId="S::szymon.paryszewski@student.wat.edu.pl::36d63877-c00c-4bce-aec1-b12a4f4ff143" providerId="AD" clId="Web-{F23EF307-3F7C-4434-9C49-C8CABF5FABEA}"/>
    <pc:docChg chg="modSld">
      <pc:chgData name="Paryszewski Szymon" userId="S::szymon.paryszewski@student.wat.edu.pl::36d63877-c00c-4bce-aec1-b12a4f4ff143" providerId="AD" clId="Web-{F23EF307-3F7C-4434-9C49-C8CABF5FABEA}" dt="2022-04-27T10:50:43.531" v="1"/>
      <pc:docMkLst>
        <pc:docMk/>
      </pc:docMkLst>
      <pc:sldChg chg="modSp">
        <pc:chgData name="Paryszewski Szymon" userId="S::szymon.paryszewski@student.wat.edu.pl::36d63877-c00c-4bce-aec1-b12a4f4ff143" providerId="AD" clId="Web-{F23EF307-3F7C-4434-9C49-C8CABF5FABEA}" dt="2022-04-27T10:50:43.531" v="1"/>
        <pc:sldMkLst>
          <pc:docMk/>
          <pc:sldMk cId="3785367468" sldId="265"/>
        </pc:sldMkLst>
        <pc:graphicFrameChg chg="modGraphic">
          <ac:chgData name="Paryszewski Szymon" userId="S::szymon.paryszewski@student.wat.edu.pl::36d63877-c00c-4bce-aec1-b12a4f4ff143" providerId="AD" clId="Web-{F23EF307-3F7C-4434-9C49-C8CABF5FABEA}" dt="2022-04-27T10:50:43.531" v="1"/>
          <ac:graphicFrameMkLst>
            <pc:docMk/>
            <pc:sldMk cId="3785367468" sldId="265"/>
            <ac:graphicFrameMk id="4" creationId="{E7B9F341-A3A1-416F-8C40-266A6554DC77}"/>
          </ac:graphicFrameMkLst>
        </pc:graphicFrameChg>
      </pc:sldChg>
    </pc:docChg>
  </pc:docChgLst>
  <pc:docChgLst>
    <pc:chgData name="Paryszewski Szymon" userId="S::szymon.paryszewski@student.wat.edu.pl::36d63877-c00c-4bce-aec1-b12a4f4ff143" providerId="AD" clId="Web-{63A204E9-BDA4-4FD5-8C91-CAF3A32B6CDE}"/>
    <pc:docChg chg="modSld">
      <pc:chgData name="Paryszewski Szymon" userId="S::szymon.paryszewski@student.wat.edu.pl::36d63877-c00c-4bce-aec1-b12a4f4ff143" providerId="AD" clId="Web-{63A204E9-BDA4-4FD5-8C91-CAF3A32B6CDE}" dt="2022-04-25T14:32:26.209" v="176" actId="20577"/>
      <pc:docMkLst>
        <pc:docMk/>
      </pc:docMkLst>
      <pc:sldChg chg="modSp">
        <pc:chgData name="Paryszewski Szymon" userId="S::szymon.paryszewski@student.wat.edu.pl::36d63877-c00c-4bce-aec1-b12a4f4ff143" providerId="AD" clId="Web-{63A204E9-BDA4-4FD5-8C91-CAF3A32B6CDE}" dt="2022-04-25T14:32:26.209" v="176" actId="20577"/>
        <pc:sldMkLst>
          <pc:docMk/>
          <pc:sldMk cId="640784697" sldId="284"/>
        </pc:sldMkLst>
        <pc:graphicFrameChg chg="mod modGraphic">
          <ac:chgData name="Paryszewski Szymon" userId="S::szymon.paryszewski@student.wat.edu.pl::36d63877-c00c-4bce-aec1-b12a4f4ff143" providerId="AD" clId="Web-{63A204E9-BDA4-4FD5-8C91-CAF3A32B6CDE}" dt="2022-04-25T14:32:26.209" v="176" actId="20577"/>
          <ac:graphicFrameMkLst>
            <pc:docMk/>
            <pc:sldMk cId="640784697" sldId="284"/>
            <ac:graphicFrameMk id="9" creationId="{97DDBB2C-565F-44E2-BF27-842E46D543A3}"/>
          </ac:graphicFrameMkLst>
        </pc:graphicFrameChg>
      </pc:sldChg>
    </pc:docChg>
  </pc:docChgLst>
  <pc:docChgLst>
    <pc:chgData name="Cieśliczka Arkadiusz" userId="S::arkadiusz.ciesliczka@student.wat.edu.pl::7d0e03ad-f360-4432-a957-8b7e86066fb6" providerId="AD" clId="Web-{FDBE2C8E-A4F4-4F80-B81A-D9B6243C1759}"/>
    <pc:docChg chg="addSld delSld modSld sldOrd">
      <pc:chgData name="Cieśliczka Arkadiusz" userId="S::arkadiusz.ciesliczka@student.wat.edu.pl::7d0e03ad-f360-4432-a957-8b7e86066fb6" providerId="AD" clId="Web-{FDBE2C8E-A4F4-4F80-B81A-D9B6243C1759}" dt="2022-04-27T22:03:33.099" v="26" actId="14100"/>
      <pc:docMkLst>
        <pc:docMk/>
      </pc:docMkLst>
      <pc:sldChg chg="addSp delSp modSp">
        <pc:chgData name="Cieśliczka Arkadiusz" userId="S::arkadiusz.ciesliczka@student.wat.edu.pl::7d0e03ad-f360-4432-a957-8b7e86066fb6" providerId="AD" clId="Web-{FDBE2C8E-A4F4-4F80-B81A-D9B6243C1759}" dt="2022-04-27T22:02:18.223" v="7" actId="1076"/>
        <pc:sldMkLst>
          <pc:docMk/>
          <pc:sldMk cId="959919447" sldId="272"/>
        </pc:sldMkLst>
        <pc:spChg chg="add del mod">
          <ac:chgData name="Cieśliczka Arkadiusz" userId="S::arkadiusz.ciesliczka@student.wat.edu.pl::7d0e03ad-f360-4432-a957-8b7e86066fb6" providerId="AD" clId="Web-{FDBE2C8E-A4F4-4F80-B81A-D9B6243C1759}" dt="2022-04-27T22:02:12.473" v="6"/>
          <ac:spMkLst>
            <pc:docMk/>
            <pc:sldMk cId="959919447" sldId="272"/>
            <ac:spMk id="67" creationId="{A8D1D0E1-5422-14B5-1360-A7DE5E4324FA}"/>
          </ac:spMkLst>
        </pc:spChg>
        <pc:graphicFrameChg chg="del">
          <ac:chgData name="Cieśliczka Arkadiusz" userId="S::arkadiusz.ciesliczka@student.wat.edu.pl::7d0e03ad-f360-4432-a957-8b7e86066fb6" providerId="AD" clId="Web-{FDBE2C8E-A4F4-4F80-B81A-D9B6243C1759}" dt="2022-04-27T22:02:02.910" v="3"/>
          <ac:graphicFrameMkLst>
            <pc:docMk/>
            <pc:sldMk cId="959919447" sldId="272"/>
            <ac:graphicFrameMk id="9" creationId="{97DDBB2C-565F-44E2-BF27-842E46D543A3}"/>
          </ac:graphicFrameMkLst>
        </pc:graphicFrameChg>
        <pc:graphicFrameChg chg="add mod">
          <ac:chgData name="Cieśliczka Arkadiusz" userId="S::arkadiusz.ciesliczka@student.wat.edu.pl::7d0e03ad-f360-4432-a957-8b7e86066fb6" providerId="AD" clId="Web-{FDBE2C8E-A4F4-4F80-B81A-D9B6243C1759}" dt="2022-04-27T22:02:18.223" v="7" actId="1076"/>
          <ac:graphicFrameMkLst>
            <pc:docMk/>
            <pc:sldMk cId="959919447" sldId="272"/>
            <ac:graphicFrameMk id="68" creationId="{8E91217E-5A06-F4E4-038F-E826451549B4}"/>
          </ac:graphicFrameMkLst>
        </pc:graphicFrameChg>
      </pc:sldChg>
      <pc:sldChg chg="addSp delSp modSp">
        <pc:chgData name="Cieśliczka Arkadiusz" userId="S::arkadiusz.ciesliczka@student.wat.edu.pl::7d0e03ad-f360-4432-a957-8b7e86066fb6" providerId="AD" clId="Web-{FDBE2C8E-A4F4-4F80-B81A-D9B6243C1759}" dt="2022-04-27T22:03:33.099" v="26" actId="14100"/>
        <pc:sldMkLst>
          <pc:docMk/>
          <pc:sldMk cId="4055542623" sldId="273"/>
        </pc:sldMkLst>
        <pc:picChg chg="add mod">
          <ac:chgData name="Cieśliczka Arkadiusz" userId="S::arkadiusz.ciesliczka@student.wat.edu.pl::7d0e03ad-f360-4432-a957-8b7e86066fb6" providerId="AD" clId="Web-{FDBE2C8E-A4F4-4F80-B81A-D9B6243C1759}" dt="2022-04-27T22:03:33.099" v="26" actId="14100"/>
          <ac:picMkLst>
            <pc:docMk/>
            <pc:sldMk cId="4055542623" sldId="273"/>
            <ac:picMk id="3" creationId="{0C1C726D-0C65-0875-B417-154C0A815A68}"/>
          </ac:picMkLst>
        </pc:picChg>
        <pc:picChg chg="del">
          <ac:chgData name="Cieśliczka Arkadiusz" userId="S::arkadiusz.ciesliczka@student.wat.edu.pl::7d0e03ad-f360-4432-a957-8b7e86066fb6" providerId="AD" clId="Web-{FDBE2C8E-A4F4-4F80-B81A-D9B6243C1759}" dt="2022-04-27T22:02:39.192" v="9"/>
          <ac:picMkLst>
            <pc:docMk/>
            <pc:sldMk cId="4055542623" sldId="273"/>
            <ac:picMk id="4" creationId="{078B1312-3355-808D-CFF9-8BDA8A445E6A}"/>
          </ac:picMkLst>
        </pc:picChg>
        <pc:picChg chg="del">
          <ac:chgData name="Cieśliczka Arkadiusz" userId="S::arkadiusz.ciesliczka@student.wat.edu.pl::7d0e03ad-f360-4432-a957-8b7e86066fb6" providerId="AD" clId="Web-{FDBE2C8E-A4F4-4F80-B81A-D9B6243C1759}" dt="2022-04-27T22:02:44.317" v="11"/>
          <ac:picMkLst>
            <pc:docMk/>
            <pc:sldMk cId="4055542623" sldId="273"/>
            <ac:picMk id="6" creationId="{D0641898-43D2-848A-E141-D7C563A0BCA8}"/>
          </ac:picMkLst>
        </pc:picChg>
      </pc:sldChg>
      <pc:sldChg chg="addSp delSp modSp">
        <pc:chgData name="Cieśliczka Arkadiusz" userId="S::arkadiusz.ciesliczka@student.wat.edu.pl::7d0e03ad-f360-4432-a957-8b7e86066fb6" providerId="AD" clId="Web-{FDBE2C8E-A4F4-4F80-B81A-D9B6243C1759}" dt="2022-04-27T22:03:26.740" v="25" actId="1076"/>
        <pc:sldMkLst>
          <pc:docMk/>
          <pc:sldMk cId="1742666364" sldId="274"/>
        </pc:sldMkLst>
        <pc:picChg chg="add mod">
          <ac:chgData name="Cieśliczka Arkadiusz" userId="S::arkadiusz.ciesliczka@student.wat.edu.pl::7d0e03ad-f360-4432-a957-8b7e86066fb6" providerId="AD" clId="Web-{FDBE2C8E-A4F4-4F80-B81A-D9B6243C1759}" dt="2022-04-27T22:03:26.740" v="25" actId="1076"/>
          <ac:picMkLst>
            <pc:docMk/>
            <pc:sldMk cId="1742666364" sldId="274"/>
            <ac:picMk id="4" creationId="{EF4ACBB3-ED7B-A35B-1341-8CB098D7FCC6}"/>
          </ac:picMkLst>
        </pc:picChg>
        <pc:picChg chg="del">
          <ac:chgData name="Cieśliczka Arkadiusz" userId="S::arkadiusz.ciesliczka@student.wat.edu.pl::7d0e03ad-f360-4432-a957-8b7e86066fb6" providerId="AD" clId="Web-{FDBE2C8E-A4F4-4F80-B81A-D9B6243C1759}" dt="2022-04-27T22:03:05.755" v="16"/>
          <ac:picMkLst>
            <pc:docMk/>
            <pc:sldMk cId="1742666364" sldId="274"/>
            <ac:picMk id="5" creationId="{7559D29C-DC57-4F71-DF1A-573928B2F8E7}"/>
          </ac:picMkLst>
        </pc:picChg>
      </pc:sldChg>
      <pc:sldChg chg="addSp delSp modSp add del ord">
        <pc:chgData name="Cieśliczka Arkadiusz" userId="S::arkadiusz.ciesliczka@student.wat.edu.pl::7d0e03ad-f360-4432-a957-8b7e86066fb6" providerId="AD" clId="Web-{FDBE2C8E-A4F4-4F80-B81A-D9B6243C1759}" dt="2022-04-27T22:02:25.379" v="8"/>
        <pc:sldMkLst>
          <pc:docMk/>
          <pc:sldMk cId="1789878645" sldId="300"/>
        </pc:sldMkLst>
        <pc:spChg chg="add mod">
          <ac:chgData name="Cieśliczka Arkadiusz" userId="S::arkadiusz.ciesliczka@student.wat.edu.pl::7d0e03ad-f360-4432-a957-8b7e86066fb6" providerId="AD" clId="Web-{FDBE2C8E-A4F4-4F80-B81A-D9B6243C1759}" dt="2022-04-27T22:01:59.316" v="2"/>
          <ac:spMkLst>
            <pc:docMk/>
            <pc:sldMk cId="1789878645" sldId="300"/>
            <ac:spMk id="45" creationId="{EF5C82CF-E53C-4F00-61AF-810F6165E1EA}"/>
          </ac:spMkLst>
        </pc:spChg>
        <pc:graphicFrameChg chg="del">
          <ac:chgData name="Cieśliczka Arkadiusz" userId="S::arkadiusz.ciesliczka@student.wat.edu.pl::7d0e03ad-f360-4432-a957-8b7e86066fb6" providerId="AD" clId="Web-{FDBE2C8E-A4F4-4F80-B81A-D9B6243C1759}" dt="2022-04-27T22:01:59.316" v="2"/>
          <ac:graphicFrameMkLst>
            <pc:docMk/>
            <pc:sldMk cId="1789878645" sldId="300"/>
            <ac:graphicFrameMk id="9" creationId="{97DDBB2C-565F-44E2-BF27-842E46D543A3}"/>
          </ac:graphicFrameMkLst>
        </pc:graphicFrameChg>
      </pc:sldChg>
    </pc:docChg>
  </pc:docChgLst>
  <pc:docChgLst>
    <pc:chgData name="Przesmycka Patrycja" userId="S::patrycja.przesmycka@student.wat.edu.pl::8f8e259f-eef6-4e83-8d14-9719f2e859b7" providerId="AD" clId="Web-{910F40CA-FFE8-4F1B-8F7D-738D46E0223C}"/>
    <pc:docChg chg="addSld delSld modSld">
      <pc:chgData name="Przesmycka Patrycja" userId="S::patrycja.przesmycka@student.wat.edu.pl::8f8e259f-eef6-4e83-8d14-9719f2e859b7" providerId="AD" clId="Web-{910F40CA-FFE8-4F1B-8F7D-738D46E0223C}" dt="2022-04-25T19:09:13.593" v="8"/>
      <pc:docMkLst>
        <pc:docMk/>
      </pc:docMkLst>
      <pc:sldChg chg="new del">
        <pc:chgData name="Przesmycka Patrycja" userId="S::patrycja.przesmycka@student.wat.edu.pl::8f8e259f-eef6-4e83-8d14-9719f2e859b7" providerId="AD" clId="Web-{910F40CA-FFE8-4F1B-8F7D-738D46E0223C}" dt="2022-04-25T19:09:13.593" v="8"/>
        <pc:sldMkLst>
          <pc:docMk/>
          <pc:sldMk cId="588727992" sldId="299"/>
        </pc:sldMkLst>
      </pc:sldChg>
      <pc:sldChg chg="addSp delSp modSp add replId">
        <pc:chgData name="Przesmycka Patrycja" userId="S::patrycja.przesmycka@student.wat.edu.pl::8f8e259f-eef6-4e83-8d14-9719f2e859b7" providerId="AD" clId="Web-{910F40CA-FFE8-4F1B-8F7D-738D46E0223C}" dt="2022-04-25T19:07:30.998" v="7" actId="1076"/>
        <pc:sldMkLst>
          <pc:docMk/>
          <pc:sldMk cId="2887980635" sldId="300"/>
        </pc:sldMkLst>
        <pc:picChg chg="add mod">
          <ac:chgData name="Przesmycka Patrycja" userId="S::patrycja.przesmycka@student.wat.edu.pl::8f8e259f-eef6-4e83-8d14-9719f2e859b7" providerId="AD" clId="Web-{910F40CA-FFE8-4F1B-8F7D-738D46E0223C}" dt="2022-04-25T19:07:30.998" v="7" actId="1076"/>
          <ac:picMkLst>
            <pc:docMk/>
            <pc:sldMk cId="2887980635" sldId="300"/>
            <ac:picMk id="2" creationId="{7A66A8C4-BA5A-ED3E-B301-0133D1C2158B}"/>
          </ac:picMkLst>
        </pc:picChg>
        <pc:picChg chg="del">
          <ac:chgData name="Przesmycka Patrycja" userId="S::patrycja.przesmycka@student.wat.edu.pl::8f8e259f-eef6-4e83-8d14-9719f2e859b7" providerId="AD" clId="Web-{910F40CA-FFE8-4F1B-8F7D-738D46E0223C}" dt="2022-04-25T19:04:02.994" v="2"/>
          <ac:picMkLst>
            <pc:docMk/>
            <pc:sldMk cId="2887980635" sldId="300"/>
            <ac:picMk id="14" creationId="{7B96AE3E-0823-4905-877B-48FEC47CA1FD}"/>
          </ac:picMkLst>
        </pc:picChg>
      </pc:sldChg>
    </pc:docChg>
  </pc:docChgLst>
  <pc:docChgLst>
    <pc:chgData name="Rybarczyk Daniel" userId="S::daniel.rybarczyk@student.wat.edu.pl::a3b76349-38d1-433b-a343-bf17bfbb4626" providerId="AD" clId="Web-{F5D36C10-6B18-451A-A9F6-A701A24693C0}"/>
    <pc:docChg chg="addSld modSld">
      <pc:chgData name="Rybarczyk Daniel" userId="S::daniel.rybarczyk@student.wat.edu.pl::a3b76349-38d1-433b-a343-bf17bfbb4626" providerId="AD" clId="Web-{F5D36C10-6B18-451A-A9F6-A701A24693C0}" dt="2022-04-27T06:13:51.621" v="5" actId="1076"/>
      <pc:docMkLst>
        <pc:docMk/>
      </pc:docMkLst>
      <pc:sldChg chg="addSp delSp modSp new">
        <pc:chgData name="Rybarczyk Daniel" userId="S::daniel.rybarczyk@student.wat.edu.pl::a3b76349-38d1-433b-a343-bf17bfbb4626" providerId="AD" clId="Web-{F5D36C10-6B18-451A-A9F6-A701A24693C0}" dt="2022-04-27T06:13:51.621" v="5" actId="1076"/>
        <pc:sldMkLst>
          <pc:docMk/>
          <pc:sldMk cId="2145157900" sldId="296"/>
        </pc:sldMkLst>
        <pc:spChg chg="del">
          <ac:chgData name="Rybarczyk Daniel" userId="S::daniel.rybarczyk@student.wat.edu.pl::a3b76349-38d1-433b-a343-bf17bfbb4626" providerId="AD" clId="Web-{F5D36C10-6B18-451A-A9F6-A701A24693C0}" dt="2022-04-27T06:13:43.918" v="2"/>
          <ac:spMkLst>
            <pc:docMk/>
            <pc:sldMk cId="2145157900" sldId="296"/>
            <ac:spMk id="2" creationId="{62697DF7-A251-0B71-BB3E-454337BBC8CF}"/>
          </ac:spMkLst>
        </pc:spChg>
        <pc:spChg chg="del">
          <ac:chgData name="Rybarczyk Daniel" userId="S::daniel.rybarczyk@student.wat.edu.pl::a3b76349-38d1-433b-a343-bf17bfbb4626" providerId="AD" clId="Web-{F5D36C10-6B18-451A-A9F6-A701A24693C0}" dt="2022-04-27T06:13:43.434" v="1"/>
          <ac:spMkLst>
            <pc:docMk/>
            <pc:sldMk cId="2145157900" sldId="296"/>
            <ac:spMk id="3" creationId="{C36CC1C3-3946-9E70-5809-19B78E38C514}"/>
          </ac:spMkLst>
        </pc:spChg>
        <pc:picChg chg="add mod">
          <ac:chgData name="Rybarczyk Daniel" userId="S::daniel.rybarczyk@student.wat.edu.pl::a3b76349-38d1-433b-a343-bf17bfbb4626" providerId="AD" clId="Web-{F5D36C10-6B18-451A-A9F6-A701A24693C0}" dt="2022-04-27T06:13:51.621" v="5" actId="1076"/>
          <ac:picMkLst>
            <pc:docMk/>
            <pc:sldMk cId="2145157900" sldId="296"/>
            <ac:picMk id="5" creationId="{CFB55260-EABE-66AC-4C06-90FF43471C71}"/>
          </ac:picMkLst>
        </pc:picChg>
      </pc:sldChg>
    </pc:docChg>
  </pc:docChgLst>
  <pc:docChgLst>
    <pc:chgData name="Rybarczyk Daniel" userId="S::daniel.rybarczyk@student.wat.edu.pl::a3b76349-38d1-433b-a343-bf17bfbb4626" providerId="AD" clId="Web-{4591114E-F6D6-4293-8D69-76EF920DE836}"/>
    <pc:docChg chg="modSld">
      <pc:chgData name="Rybarczyk Daniel" userId="S::daniel.rybarczyk@student.wat.edu.pl::a3b76349-38d1-433b-a343-bf17bfbb4626" providerId="AD" clId="Web-{4591114E-F6D6-4293-8D69-76EF920DE836}" dt="2022-04-26T17:17:57.686" v="11"/>
      <pc:docMkLst>
        <pc:docMk/>
      </pc:docMkLst>
      <pc:sldChg chg="addSp modSp">
        <pc:chgData name="Rybarczyk Daniel" userId="S::daniel.rybarczyk@student.wat.edu.pl::a3b76349-38d1-433b-a343-bf17bfbb4626" providerId="AD" clId="Web-{4591114E-F6D6-4293-8D69-76EF920DE836}" dt="2022-04-26T17:17:57.686" v="11"/>
        <pc:sldMkLst>
          <pc:docMk/>
          <pc:sldMk cId="2275554003" sldId="279"/>
        </pc:sldMkLst>
        <pc:spChg chg="add">
          <ac:chgData name="Rybarczyk Daniel" userId="S::daniel.rybarczyk@student.wat.edu.pl::a3b76349-38d1-433b-a343-bf17bfbb4626" providerId="AD" clId="Web-{4591114E-F6D6-4293-8D69-76EF920DE836}" dt="2022-04-26T17:17:57.686" v="11"/>
          <ac:spMkLst>
            <pc:docMk/>
            <pc:sldMk cId="2275554003" sldId="279"/>
            <ac:spMk id="4" creationId="{4F79CF6D-0D0C-5794-7A7C-6D9A55F71A5A}"/>
          </ac:spMkLst>
        </pc:spChg>
        <pc:spChg chg="mod">
          <ac:chgData name="Rybarczyk Daniel" userId="S::daniel.rybarczyk@student.wat.edu.pl::a3b76349-38d1-433b-a343-bf17bfbb4626" providerId="AD" clId="Web-{4591114E-F6D6-4293-8D69-76EF920DE836}" dt="2022-04-26T17:17:44.264" v="10" actId="20577"/>
          <ac:spMkLst>
            <pc:docMk/>
            <pc:sldMk cId="2275554003" sldId="279"/>
            <ac:spMk id="5" creationId="{D221C04D-6032-4487-9B47-214B13D4D413}"/>
          </ac:spMkLst>
        </pc:spChg>
      </pc:sldChg>
    </pc:docChg>
  </pc:docChgLst>
  <pc:docChgLst>
    <pc:chgData name="Przesmycka Patrycja" userId="S::patrycja.przesmycka@student.wat.edu.pl::8f8e259f-eef6-4e83-8d14-9719f2e859b7" providerId="AD" clId="Web-{1077F1B3-B0BA-476F-B5DB-F562A6887D69}"/>
    <pc:docChg chg="modSld">
      <pc:chgData name="Przesmycka Patrycja" userId="S::patrycja.przesmycka@student.wat.edu.pl::8f8e259f-eef6-4e83-8d14-9719f2e859b7" providerId="AD" clId="Web-{1077F1B3-B0BA-476F-B5DB-F562A6887D69}" dt="2022-04-26T19:00:15.635" v="46"/>
      <pc:docMkLst>
        <pc:docMk/>
      </pc:docMkLst>
      <pc:sldChg chg="addSp delSp modSp">
        <pc:chgData name="Przesmycka Patrycja" userId="S::patrycja.przesmycka@student.wat.edu.pl::8f8e259f-eef6-4e83-8d14-9719f2e859b7" providerId="AD" clId="Web-{1077F1B3-B0BA-476F-B5DB-F562A6887D69}" dt="2022-04-26T18:54:06.798" v="18" actId="1076"/>
        <pc:sldMkLst>
          <pc:docMk/>
          <pc:sldMk cId="112045428" sldId="260"/>
        </pc:sldMkLst>
        <pc:spChg chg="add del mod">
          <ac:chgData name="Przesmycka Patrycja" userId="S::patrycja.przesmycka@student.wat.edu.pl::8f8e259f-eef6-4e83-8d14-9719f2e859b7" providerId="AD" clId="Web-{1077F1B3-B0BA-476F-B5DB-F562A6887D69}" dt="2022-04-26T18:53:56.704" v="15"/>
          <ac:spMkLst>
            <pc:docMk/>
            <pc:sldMk cId="112045428" sldId="260"/>
            <ac:spMk id="420" creationId="{5A62F359-FDC0-6B8F-C35C-9D21555E6022}"/>
          </ac:spMkLst>
        </pc:spChg>
        <pc:graphicFrameChg chg="del modGraphic">
          <ac:chgData name="Przesmycka Patrycja" userId="S::patrycja.przesmycka@student.wat.edu.pl::8f8e259f-eef6-4e83-8d14-9719f2e859b7" providerId="AD" clId="Web-{1077F1B3-B0BA-476F-B5DB-F562A6887D69}" dt="2022-04-26T18:53:55.407" v="14"/>
          <ac:graphicFrameMkLst>
            <pc:docMk/>
            <pc:sldMk cId="112045428" sldId="260"/>
            <ac:graphicFrameMk id="7" creationId="{421D48F5-E92A-12E6-0EFE-ADE5AA282342}"/>
          </ac:graphicFrameMkLst>
        </pc:graphicFrameChg>
        <pc:picChg chg="add mod ord">
          <ac:chgData name="Przesmycka Patrycja" userId="S::patrycja.przesmycka@student.wat.edu.pl::8f8e259f-eef6-4e83-8d14-9719f2e859b7" providerId="AD" clId="Web-{1077F1B3-B0BA-476F-B5DB-F562A6887D69}" dt="2022-04-26T18:54:06.798" v="18" actId="1076"/>
          <ac:picMkLst>
            <pc:docMk/>
            <pc:sldMk cId="112045428" sldId="260"/>
            <ac:picMk id="421" creationId="{D4BAFFA4-38DB-48A4-9C35-D56A04C51042}"/>
          </ac:picMkLst>
        </pc:picChg>
      </pc:sldChg>
      <pc:sldChg chg="modSp">
        <pc:chgData name="Przesmycka Patrycja" userId="S::patrycja.przesmycka@student.wat.edu.pl::8f8e259f-eef6-4e83-8d14-9719f2e859b7" providerId="AD" clId="Web-{1077F1B3-B0BA-476F-B5DB-F562A6887D69}" dt="2022-04-26T19:00:15.635" v="46"/>
        <pc:sldMkLst>
          <pc:docMk/>
          <pc:sldMk cId="1879990823" sldId="262"/>
        </pc:sldMkLst>
        <pc:graphicFrameChg chg="modGraphic">
          <ac:chgData name="Przesmycka Patrycja" userId="S::patrycja.przesmycka@student.wat.edu.pl::8f8e259f-eef6-4e83-8d14-9719f2e859b7" providerId="AD" clId="Web-{1077F1B3-B0BA-476F-B5DB-F562A6887D69}" dt="2022-04-26T19:00:15.635" v="46"/>
          <ac:graphicFrameMkLst>
            <pc:docMk/>
            <pc:sldMk cId="1879990823" sldId="262"/>
            <ac:graphicFrameMk id="9" creationId="{97DDBB2C-565F-44E2-BF27-842E46D543A3}"/>
          </ac:graphicFrameMkLst>
        </pc:graphicFrameChg>
      </pc:sldChg>
      <pc:sldChg chg="modSp">
        <pc:chgData name="Przesmycka Patrycja" userId="S::patrycja.przesmycka@student.wat.edu.pl::8f8e259f-eef6-4e83-8d14-9719f2e859b7" providerId="AD" clId="Web-{1077F1B3-B0BA-476F-B5DB-F562A6887D69}" dt="2022-04-26T18:57:18.170" v="26"/>
        <pc:sldMkLst>
          <pc:docMk/>
          <pc:sldMk cId="1821195285" sldId="263"/>
        </pc:sldMkLst>
        <pc:graphicFrameChg chg="modGraphic">
          <ac:chgData name="Przesmycka Patrycja" userId="S::patrycja.przesmycka@student.wat.edu.pl::8f8e259f-eef6-4e83-8d14-9719f2e859b7" providerId="AD" clId="Web-{1077F1B3-B0BA-476F-B5DB-F562A6887D69}" dt="2022-04-26T18:57:18.170" v="26"/>
          <ac:graphicFrameMkLst>
            <pc:docMk/>
            <pc:sldMk cId="1821195285" sldId="263"/>
            <ac:graphicFrameMk id="9" creationId="{56B093CF-3ABB-4FB1-9A63-171611041157}"/>
          </ac:graphicFrameMkLst>
        </pc:graphicFrameChg>
      </pc:sldChg>
      <pc:sldChg chg="modSp">
        <pc:chgData name="Przesmycka Patrycja" userId="S::patrycja.przesmycka@student.wat.edu.pl::8f8e259f-eef6-4e83-8d14-9719f2e859b7" providerId="AD" clId="Web-{1077F1B3-B0BA-476F-B5DB-F562A6887D69}" dt="2022-04-26T18:58:45.863" v="38"/>
        <pc:sldMkLst>
          <pc:docMk/>
          <pc:sldMk cId="2541871107" sldId="264"/>
        </pc:sldMkLst>
        <pc:graphicFrameChg chg="modGraphic">
          <ac:chgData name="Przesmycka Patrycja" userId="S::patrycja.przesmycka@student.wat.edu.pl::8f8e259f-eef6-4e83-8d14-9719f2e859b7" providerId="AD" clId="Web-{1077F1B3-B0BA-476F-B5DB-F562A6887D69}" dt="2022-04-26T18:58:45.863" v="38"/>
          <ac:graphicFrameMkLst>
            <pc:docMk/>
            <pc:sldMk cId="2541871107" sldId="264"/>
            <ac:graphicFrameMk id="4" creationId="{B75C45AC-3409-45F1-9F5F-372CFFD749DA}"/>
          </ac:graphicFrameMkLst>
        </pc:graphicFrameChg>
      </pc:sldChg>
      <pc:sldChg chg="modSp">
        <pc:chgData name="Przesmycka Patrycja" userId="S::patrycja.przesmycka@student.wat.edu.pl::8f8e259f-eef6-4e83-8d14-9719f2e859b7" providerId="AD" clId="Web-{1077F1B3-B0BA-476F-B5DB-F562A6887D69}" dt="2022-04-26T18:59:07.505" v="42"/>
        <pc:sldMkLst>
          <pc:docMk/>
          <pc:sldMk cId="3785367468" sldId="265"/>
        </pc:sldMkLst>
        <pc:graphicFrameChg chg="modGraphic">
          <ac:chgData name="Przesmycka Patrycja" userId="S::patrycja.przesmycka@student.wat.edu.pl::8f8e259f-eef6-4e83-8d14-9719f2e859b7" providerId="AD" clId="Web-{1077F1B3-B0BA-476F-B5DB-F562A6887D69}" dt="2022-04-26T18:59:07.505" v="42"/>
          <ac:graphicFrameMkLst>
            <pc:docMk/>
            <pc:sldMk cId="3785367468" sldId="265"/>
            <ac:graphicFrameMk id="4" creationId="{E7B9F341-A3A1-416F-8C40-266A6554DC77}"/>
          </ac:graphicFrameMkLst>
        </pc:graphicFrameChg>
      </pc:sldChg>
      <pc:sldChg chg="modSp">
        <pc:chgData name="Przesmycka Patrycja" userId="S::patrycja.przesmycka@student.wat.edu.pl::8f8e259f-eef6-4e83-8d14-9719f2e859b7" providerId="AD" clId="Web-{1077F1B3-B0BA-476F-B5DB-F562A6887D69}" dt="2022-04-26T18:59:51.102" v="44"/>
        <pc:sldMkLst>
          <pc:docMk/>
          <pc:sldMk cId="3510057046" sldId="270"/>
        </pc:sldMkLst>
        <pc:graphicFrameChg chg="modGraphic">
          <ac:chgData name="Przesmycka Patrycja" userId="S::patrycja.przesmycka@student.wat.edu.pl::8f8e259f-eef6-4e83-8d14-9719f2e859b7" providerId="AD" clId="Web-{1077F1B3-B0BA-476F-B5DB-F562A6887D69}" dt="2022-04-26T18:59:51.102" v="44"/>
          <ac:graphicFrameMkLst>
            <pc:docMk/>
            <pc:sldMk cId="3510057046" sldId="270"/>
            <ac:graphicFrameMk id="7" creationId="{421D48F5-E92A-12E6-0EFE-ADE5AA282342}"/>
          </ac:graphicFrameMkLst>
        </pc:graphicFrameChg>
      </pc:sldChg>
      <pc:sldChg chg="modSp">
        <pc:chgData name="Przesmycka Patrycja" userId="S::patrycja.przesmycka@student.wat.edu.pl::8f8e259f-eef6-4e83-8d14-9719f2e859b7" providerId="AD" clId="Web-{1077F1B3-B0BA-476F-B5DB-F562A6887D69}" dt="2022-04-26T19:00:02.025" v="45"/>
        <pc:sldMkLst>
          <pc:docMk/>
          <pc:sldMk cId="2352970790" sldId="282"/>
        </pc:sldMkLst>
        <pc:graphicFrameChg chg="modGraphic">
          <ac:chgData name="Przesmycka Patrycja" userId="S::patrycja.przesmycka@student.wat.edu.pl::8f8e259f-eef6-4e83-8d14-9719f2e859b7" providerId="AD" clId="Web-{1077F1B3-B0BA-476F-B5DB-F562A6887D69}" dt="2022-04-26T19:00:02.025" v="45"/>
          <ac:graphicFrameMkLst>
            <pc:docMk/>
            <pc:sldMk cId="2352970790" sldId="282"/>
            <ac:graphicFrameMk id="14" creationId="{3CE42B7B-D79E-48EF-BE89-2AAAEEA8903B}"/>
          </ac:graphicFrameMkLst>
        </pc:graphicFrameChg>
      </pc:sldChg>
    </pc:docChg>
  </pc:docChgLst>
  <pc:docChgLst>
    <pc:chgData name="Czernichowski Igor" userId="S::igor.czernichowski@student.wat.edu.pl::ee884317-39b2-405a-bcf8-47b6b2cf965d" providerId="AD" clId="Web-{1DF3DF07-1626-42DD-B478-33D324815B66}"/>
    <pc:docChg chg="modSld">
      <pc:chgData name="Czernichowski Igor" userId="S::igor.czernichowski@student.wat.edu.pl::ee884317-39b2-405a-bcf8-47b6b2cf965d" providerId="AD" clId="Web-{1DF3DF07-1626-42DD-B478-33D324815B66}" dt="2022-04-25T20:09:43.684" v="108" actId="14100"/>
      <pc:docMkLst>
        <pc:docMk/>
      </pc:docMkLst>
      <pc:sldChg chg="modSp">
        <pc:chgData name="Czernichowski Igor" userId="S::igor.czernichowski@student.wat.edu.pl::ee884317-39b2-405a-bcf8-47b6b2cf965d" providerId="AD" clId="Web-{1DF3DF07-1626-42DD-B478-33D324815B66}" dt="2022-04-25T20:09:43.684" v="108" actId="14100"/>
        <pc:sldMkLst>
          <pc:docMk/>
          <pc:sldMk cId="959919447" sldId="272"/>
        </pc:sldMkLst>
        <pc:graphicFrameChg chg="mod modGraphic">
          <ac:chgData name="Czernichowski Igor" userId="S::igor.czernichowski@student.wat.edu.pl::ee884317-39b2-405a-bcf8-47b6b2cf965d" providerId="AD" clId="Web-{1DF3DF07-1626-42DD-B478-33D324815B66}" dt="2022-04-25T20:09:43.684" v="108" actId="14100"/>
          <ac:graphicFrameMkLst>
            <pc:docMk/>
            <pc:sldMk cId="959919447" sldId="272"/>
            <ac:graphicFrameMk id="9" creationId="{97DDBB2C-565F-44E2-BF27-842E46D543A3}"/>
          </ac:graphicFrameMkLst>
        </pc:graphicFrameChg>
      </pc:sldChg>
    </pc:docChg>
  </pc:docChgLst>
  <pc:docChgLst>
    <pc:chgData name="Cieśliczka Arkadiusz" userId="S::arkadiusz.ciesliczka@student.wat.edu.pl::7d0e03ad-f360-4432-a957-8b7e86066fb6" providerId="AD" clId="Web-{738BD2F2-ECE0-41AF-80D9-D210125F50A3}"/>
    <pc:docChg chg="modSld">
      <pc:chgData name="Cieśliczka Arkadiusz" userId="S::arkadiusz.ciesliczka@student.wat.edu.pl::7d0e03ad-f360-4432-a957-8b7e86066fb6" providerId="AD" clId="Web-{738BD2F2-ECE0-41AF-80D9-D210125F50A3}" dt="2022-04-25T19:33:47.489" v="18" actId="20577"/>
      <pc:docMkLst>
        <pc:docMk/>
      </pc:docMkLst>
      <pc:sldChg chg="modSp">
        <pc:chgData name="Cieśliczka Arkadiusz" userId="S::arkadiusz.ciesliczka@student.wat.edu.pl::7d0e03ad-f360-4432-a957-8b7e86066fb6" providerId="AD" clId="Web-{738BD2F2-ECE0-41AF-80D9-D210125F50A3}" dt="2022-04-25T19:33:47.489" v="18" actId="20577"/>
        <pc:sldMkLst>
          <pc:docMk/>
          <pc:sldMk cId="2040560245" sldId="259"/>
        </pc:sldMkLst>
        <pc:graphicFrameChg chg="modGraphic">
          <ac:chgData name="Cieśliczka Arkadiusz" userId="S::arkadiusz.ciesliczka@student.wat.edu.pl::7d0e03ad-f360-4432-a957-8b7e86066fb6" providerId="AD" clId="Web-{738BD2F2-ECE0-41AF-80D9-D210125F50A3}" dt="2022-04-25T19:33:47.489" v="18" actId="20577"/>
          <ac:graphicFrameMkLst>
            <pc:docMk/>
            <pc:sldMk cId="2040560245" sldId="259"/>
            <ac:graphicFrameMk id="7" creationId="{A92480D4-A6CB-C965-344E-F14D07AC11CD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E44EF9-091F-4644-9537-42123A05FA1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7813F360-89EA-4B12-B368-E14CAB9D8DB9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Cel pośredni: Nabycie umiejętności z zakresu pracy zespołowej oraz z zarządzania czasem i zasobami ludzkimi</a:t>
          </a:r>
          <a:endParaRPr lang="en-US"/>
        </a:p>
      </dgm:t>
    </dgm:pt>
    <dgm:pt modelId="{337523C9-9CCA-4C03-9BA8-B8EA1D2F2124}" type="parTrans" cxnId="{AE87F07B-490B-4711-AA8B-5FAF2BDB79CA}">
      <dgm:prSet/>
      <dgm:spPr/>
      <dgm:t>
        <a:bodyPr/>
        <a:lstStyle/>
        <a:p>
          <a:endParaRPr lang="pl-PL"/>
        </a:p>
      </dgm:t>
    </dgm:pt>
    <dgm:pt modelId="{0B3281FE-9287-405D-97E6-631E6A8DBE64}" type="sibTrans" cxnId="{AE87F07B-490B-4711-AA8B-5FAF2BDB79CA}">
      <dgm:prSet/>
      <dgm:spPr/>
      <dgm:t>
        <a:bodyPr/>
        <a:lstStyle/>
        <a:p>
          <a:pPr>
            <a:lnSpc>
              <a:spcPct val="100000"/>
            </a:lnSpc>
          </a:pPr>
          <a:endParaRPr lang="pl-PL"/>
        </a:p>
      </dgm:t>
    </dgm:pt>
    <dgm:pt modelId="{63A08F5E-463F-46EC-AF16-79A974C11382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pl-PL"/>
            <a:t>Opracowanie zintegrowanego systemu zarządzania przedsiębiorstwem przy pomocy poznanych narzędzi</a:t>
          </a:r>
        </a:p>
      </dgm:t>
    </dgm:pt>
    <dgm:pt modelId="{9CE4951A-441A-42C2-8DF9-05FA699BAA6C}" type="parTrans" cxnId="{B03BC1CD-1474-4A63-BAE2-4EA7EEF8375A}">
      <dgm:prSet/>
      <dgm:spPr/>
      <dgm:t>
        <a:bodyPr/>
        <a:lstStyle/>
        <a:p>
          <a:endParaRPr lang="pl-PL"/>
        </a:p>
      </dgm:t>
    </dgm:pt>
    <dgm:pt modelId="{518BBE98-B947-4058-9A7F-6C07BD73729D}" type="sibTrans" cxnId="{B03BC1CD-1474-4A63-BAE2-4EA7EEF8375A}">
      <dgm:prSet/>
      <dgm:spPr/>
      <dgm:t>
        <a:bodyPr/>
        <a:lstStyle/>
        <a:p>
          <a:pPr>
            <a:lnSpc>
              <a:spcPct val="100000"/>
            </a:lnSpc>
          </a:pPr>
          <a:endParaRPr lang="pl-PL"/>
        </a:p>
      </dgm:t>
    </dgm:pt>
    <dgm:pt modelId="{D182F3A1-1793-4882-AFFC-AD1D836CF033}" type="pres">
      <dgm:prSet presAssocID="{BFE44EF9-091F-4644-9537-42123A05FA13}" presName="root" presStyleCnt="0">
        <dgm:presLayoutVars>
          <dgm:dir/>
          <dgm:resizeHandles val="exact"/>
        </dgm:presLayoutVars>
      </dgm:prSet>
      <dgm:spPr/>
    </dgm:pt>
    <dgm:pt modelId="{03E6B041-CC7C-4BEE-863D-1DD46376FEFD}" type="pres">
      <dgm:prSet presAssocID="{BFE44EF9-091F-4644-9537-42123A05FA13}" presName="container" presStyleCnt="0">
        <dgm:presLayoutVars>
          <dgm:dir/>
          <dgm:resizeHandles val="exact"/>
        </dgm:presLayoutVars>
      </dgm:prSet>
      <dgm:spPr/>
    </dgm:pt>
    <dgm:pt modelId="{78D9FEA9-01D6-4150-86C6-C09475780AF2}" type="pres">
      <dgm:prSet presAssocID="{63A08F5E-463F-46EC-AF16-79A974C11382}" presName="compNode" presStyleCnt="0"/>
      <dgm:spPr/>
    </dgm:pt>
    <dgm:pt modelId="{B436495D-A759-4354-9BB8-D33684EA65BB}" type="pres">
      <dgm:prSet presAssocID="{63A08F5E-463F-46EC-AF16-79A974C11382}" presName="iconBgRect" presStyleLbl="bgShp" presStyleIdx="0" presStyleCnt="2"/>
      <dgm:spPr/>
    </dgm:pt>
    <dgm:pt modelId="{A3D8E416-AC30-482A-B547-4DABBDEF4FA9}" type="pres">
      <dgm:prSet presAssocID="{63A08F5E-463F-46EC-AF16-79A974C1138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ztuczna inteligencja z wypełnieniem pełnym"/>
        </a:ext>
      </dgm:extLst>
    </dgm:pt>
    <dgm:pt modelId="{CF367DB1-B2B2-49F2-BA42-CAC5155F03DC}" type="pres">
      <dgm:prSet presAssocID="{63A08F5E-463F-46EC-AF16-79A974C11382}" presName="spaceRect" presStyleCnt="0"/>
      <dgm:spPr/>
    </dgm:pt>
    <dgm:pt modelId="{0C895FEA-3F02-4D49-B083-3888A35E574E}" type="pres">
      <dgm:prSet presAssocID="{63A08F5E-463F-46EC-AF16-79A974C11382}" presName="textRect" presStyleLbl="revTx" presStyleIdx="0" presStyleCnt="2">
        <dgm:presLayoutVars>
          <dgm:chMax val="1"/>
          <dgm:chPref val="1"/>
        </dgm:presLayoutVars>
      </dgm:prSet>
      <dgm:spPr/>
    </dgm:pt>
    <dgm:pt modelId="{3C79B88B-EE2F-4F82-A777-34479B18899E}" type="pres">
      <dgm:prSet presAssocID="{518BBE98-B947-4058-9A7F-6C07BD73729D}" presName="sibTrans" presStyleLbl="sibTrans2D1" presStyleIdx="0" presStyleCnt="0"/>
      <dgm:spPr/>
    </dgm:pt>
    <dgm:pt modelId="{D724E01D-EF24-49A7-A588-113426D36A84}" type="pres">
      <dgm:prSet presAssocID="{7813F360-89EA-4B12-B368-E14CAB9D8DB9}" presName="compNode" presStyleCnt="0"/>
      <dgm:spPr/>
    </dgm:pt>
    <dgm:pt modelId="{D36DCFBB-FAD9-4155-BDB8-5B9A72A68129}" type="pres">
      <dgm:prSet presAssocID="{7813F360-89EA-4B12-B368-E14CAB9D8DB9}" presName="iconBgRect" presStyleLbl="bgShp" presStyleIdx="1" presStyleCnt="2"/>
      <dgm:spPr/>
    </dgm:pt>
    <dgm:pt modelId="{A9367DA7-5A83-43BA-8554-AED4FCF75DAA}" type="pres">
      <dgm:prSet presAssocID="{7813F360-89EA-4B12-B368-E14CAB9D8DB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ózg w głowie z wypełnieniem pełnym"/>
        </a:ext>
      </dgm:extLst>
    </dgm:pt>
    <dgm:pt modelId="{F554FD25-8AD6-4D27-AAA0-14FF4CEE71E1}" type="pres">
      <dgm:prSet presAssocID="{7813F360-89EA-4B12-B368-E14CAB9D8DB9}" presName="spaceRect" presStyleCnt="0"/>
      <dgm:spPr/>
    </dgm:pt>
    <dgm:pt modelId="{0D329C94-2CB8-4EA2-B4C6-CA8E45484334}" type="pres">
      <dgm:prSet presAssocID="{7813F360-89EA-4B12-B368-E14CAB9D8DB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0DC3A0A-D7D7-4DD7-A238-35966FA342B3}" type="presOf" srcId="{518BBE98-B947-4058-9A7F-6C07BD73729D}" destId="{3C79B88B-EE2F-4F82-A777-34479B18899E}" srcOrd="0" destOrd="0" presId="urn:microsoft.com/office/officeart/2018/2/layout/IconCircleList"/>
    <dgm:cxn modelId="{47C13825-67B4-4352-9029-0E1E6E33A428}" type="presOf" srcId="{7813F360-89EA-4B12-B368-E14CAB9D8DB9}" destId="{0D329C94-2CB8-4EA2-B4C6-CA8E45484334}" srcOrd="0" destOrd="0" presId="urn:microsoft.com/office/officeart/2018/2/layout/IconCircleList"/>
    <dgm:cxn modelId="{56597B38-B3DA-4DE8-919F-3792CBB37675}" type="presOf" srcId="{BFE44EF9-091F-4644-9537-42123A05FA13}" destId="{D182F3A1-1793-4882-AFFC-AD1D836CF033}" srcOrd="0" destOrd="0" presId="urn:microsoft.com/office/officeart/2018/2/layout/IconCircleList"/>
    <dgm:cxn modelId="{57390078-1A2D-4258-B97A-80F0E71E48EB}" type="presOf" srcId="{63A08F5E-463F-46EC-AF16-79A974C11382}" destId="{0C895FEA-3F02-4D49-B083-3888A35E574E}" srcOrd="0" destOrd="0" presId="urn:microsoft.com/office/officeart/2018/2/layout/IconCircleList"/>
    <dgm:cxn modelId="{AE87F07B-490B-4711-AA8B-5FAF2BDB79CA}" srcId="{BFE44EF9-091F-4644-9537-42123A05FA13}" destId="{7813F360-89EA-4B12-B368-E14CAB9D8DB9}" srcOrd="1" destOrd="0" parTransId="{337523C9-9CCA-4C03-9BA8-B8EA1D2F2124}" sibTransId="{0B3281FE-9287-405D-97E6-631E6A8DBE64}"/>
    <dgm:cxn modelId="{B03BC1CD-1474-4A63-BAE2-4EA7EEF8375A}" srcId="{BFE44EF9-091F-4644-9537-42123A05FA13}" destId="{63A08F5E-463F-46EC-AF16-79A974C11382}" srcOrd="0" destOrd="0" parTransId="{9CE4951A-441A-42C2-8DF9-05FA699BAA6C}" sibTransId="{518BBE98-B947-4058-9A7F-6C07BD73729D}"/>
    <dgm:cxn modelId="{5B088E3F-BF12-42BA-B2D3-AE8DFF6D3B20}" type="presParOf" srcId="{D182F3A1-1793-4882-AFFC-AD1D836CF033}" destId="{03E6B041-CC7C-4BEE-863D-1DD46376FEFD}" srcOrd="0" destOrd="0" presId="urn:microsoft.com/office/officeart/2018/2/layout/IconCircleList"/>
    <dgm:cxn modelId="{99B21CA4-E82D-4C4D-AC78-65470679973C}" type="presParOf" srcId="{03E6B041-CC7C-4BEE-863D-1DD46376FEFD}" destId="{78D9FEA9-01D6-4150-86C6-C09475780AF2}" srcOrd="0" destOrd="0" presId="urn:microsoft.com/office/officeart/2018/2/layout/IconCircleList"/>
    <dgm:cxn modelId="{85232F35-D39B-4E35-8B3A-2D83AC46969A}" type="presParOf" srcId="{78D9FEA9-01D6-4150-86C6-C09475780AF2}" destId="{B436495D-A759-4354-9BB8-D33684EA65BB}" srcOrd="0" destOrd="0" presId="urn:microsoft.com/office/officeart/2018/2/layout/IconCircleList"/>
    <dgm:cxn modelId="{1B941939-833A-49FA-BB0A-1D4F3247A009}" type="presParOf" srcId="{78D9FEA9-01D6-4150-86C6-C09475780AF2}" destId="{A3D8E416-AC30-482A-B547-4DABBDEF4FA9}" srcOrd="1" destOrd="0" presId="urn:microsoft.com/office/officeart/2018/2/layout/IconCircleList"/>
    <dgm:cxn modelId="{DEA9055C-D5C8-4EC7-9F53-93DE0411DBCD}" type="presParOf" srcId="{78D9FEA9-01D6-4150-86C6-C09475780AF2}" destId="{CF367DB1-B2B2-49F2-BA42-CAC5155F03DC}" srcOrd="2" destOrd="0" presId="urn:microsoft.com/office/officeart/2018/2/layout/IconCircleList"/>
    <dgm:cxn modelId="{06E507A3-F911-4DEB-B7F6-3D546EC92233}" type="presParOf" srcId="{78D9FEA9-01D6-4150-86C6-C09475780AF2}" destId="{0C895FEA-3F02-4D49-B083-3888A35E574E}" srcOrd="3" destOrd="0" presId="urn:microsoft.com/office/officeart/2018/2/layout/IconCircleList"/>
    <dgm:cxn modelId="{C5871343-BAD5-4FC5-BE5B-E5DB42E70643}" type="presParOf" srcId="{03E6B041-CC7C-4BEE-863D-1DD46376FEFD}" destId="{3C79B88B-EE2F-4F82-A777-34479B18899E}" srcOrd="1" destOrd="0" presId="urn:microsoft.com/office/officeart/2018/2/layout/IconCircleList"/>
    <dgm:cxn modelId="{1C9EC63A-963E-4268-9E82-03E83013E55A}" type="presParOf" srcId="{03E6B041-CC7C-4BEE-863D-1DD46376FEFD}" destId="{D724E01D-EF24-49A7-A588-113426D36A84}" srcOrd="2" destOrd="0" presId="urn:microsoft.com/office/officeart/2018/2/layout/IconCircleList"/>
    <dgm:cxn modelId="{A29BEA98-7985-48A1-9919-331CAA319EEB}" type="presParOf" srcId="{D724E01D-EF24-49A7-A588-113426D36A84}" destId="{D36DCFBB-FAD9-4155-BDB8-5B9A72A68129}" srcOrd="0" destOrd="0" presId="urn:microsoft.com/office/officeart/2018/2/layout/IconCircleList"/>
    <dgm:cxn modelId="{D06BAB1F-9011-4B09-B941-6D834259878E}" type="presParOf" srcId="{D724E01D-EF24-49A7-A588-113426D36A84}" destId="{A9367DA7-5A83-43BA-8554-AED4FCF75DAA}" srcOrd="1" destOrd="0" presId="urn:microsoft.com/office/officeart/2018/2/layout/IconCircleList"/>
    <dgm:cxn modelId="{106A928B-8806-4DA5-99F3-50E6D34F68FD}" type="presParOf" srcId="{D724E01D-EF24-49A7-A588-113426D36A84}" destId="{F554FD25-8AD6-4D27-AAA0-14FF4CEE71E1}" srcOrd="2" destOrd="0" presId="urn:microsoft.com/office/officeart/2018/2/layout/IconCircleList"/>
    <dgm:cxn modelId="{4C315AB3-30CE-4F38-BEFD-2F9161859255}" type="presParOf" srcId="{D724E01D-EF24-49A7-A588-113426D36A84}" destId="{0D329C94-2CB8-4EA2-B4C6-CA8E4548433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32139A-3D04-4C78-BA21-6F9C8B777B03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8B42111-FC7C-419A-892F-91B8BE3A5636}">
      <dgm:prSet/>
      <dgm:spPr/>
      <dgm:t>
        <a:bodyPr/>
        <a:lstStyle/>
        <a:p>
          <a:r>
            <a:rPr lang="pl-PL"/>
            <a:t>Wybór przedsiębiorstwa</a:t>
          </a:r>
          <a:endParaRPr lang="en-US"/>
        </a:p>
      </dgm:t>
    </dgm:pt>
    <dgm:pt modelId="{2A71487A-6675-41D5-9996-17AFC33B8441}" type="parTrans" cxnId="{68389F5D-3C09-4A6F-AA7B-0729AD35E1FB}">
      <dgm:prSet/>
      <dgm:spPr/>
      <dgm:t>
        <a:bodyPr/>
        <a:lstStyle/>
        <a:p>
          <a:endParaRPr lang="en-US"/>
        </a:p>
      </dgm:t>
    </dgm:pt>
    <dgm:pt modelId="{D9ECFB9F-7579-49BA-B86A-B7F6CA6834B1}" type="sibTrans" cxnId="{68389F5D-3C09-4A6F-AA7B-0729AD35E1FB}">
      <dgm:prSet/>
      <dgm:spPr/>
      <dgm:t>
        <a:bodyPr/>
        <a:lstStyle/>
        <a:p>
          <a:endParaRPr lang="en-US"/>
        </a:p>
      </dgm:t>
    </dgm:pt>
    <dgm:pt modelId="{FFA4408B-7A70-40D6-88EA-DD834DB8D7F7}">
      <dgm:prSet/>
      <dgm:spPr/>
      <dgm:t>
        <a:bodyPr/>
        <a:lstStyle/>
        <a:p>
          <a:r>
            <a:rPr lang="pl-PL"/>
            <a:t>Wyodrębnienie struktury organizacyjnej</a:t>
          </a:r>
          <a:endParaRPr lang="en-US"/>
        </a:p>
      </dgm:t>
    </dgm:pt>
    <dgm:pt modelId="{45F5E7F8-48A8-42A3-AF40-B5F28A592C52}" type="parTrans" cxnId="{FE368F11-926A-4E59-9F5A-E967A823F6BF}">
      <dgm:prSet/>
      <dgm:spPr/>
      <dgm:t>
        <a:bodyPr/>
        <a:lstStyle/>
        <a:p>
          <a:endParaRPr lang="en-US"/>
        </a:p>
      </dgm:t>
    </dgm:pt>
    <dgm:pt modelId="{E351BB88-3512-404F-80CD-5E6769D2A86F}" type="sibTrans" cxnId="{FE368F11-926A-4E59-9F5A-E967A823F6BF}">
      <dgm:prSet/>
      <dgm:spPr/>
      <dgm:t>
        <a:bodyPr/>
        <a:lstStyle/>
        <a:p>
          <a:endParaRPr lang="en-US"/>
        </a:p>
      </dgm:t>
    </dgm:pt>
    <dgm:pt modelId="{52F46D05-68D2-446F-A5D0-8B4219D01C3D}">
      <dgm:prSet/>
      <dgm:spPr/>
      <dgm:t>
        <a:bodyPr/>
        <a:lstStyle/>
        <a:p>
          <a:pPr rtl="0"/>
          <a:r>
            <a:rPr lang="pl-PL"/>
            <a:t>Określenie głównych założeń oraz </a:t>
          </a:r>
          <a:r>
            <a:rPr lang="pl-PL">
              <a:latin typeface="+mn-lt"/>
            </a:rPr>
            <a:t>wymagań projektu</a:t>
          </a:r>
          <a:endParaRPr lang="en-US">
            <a:latin typeface="+mn-lt"/>
          </a:endParaRPr>
        </a:p>
      </dgm:t>
    </dgm:pt>
    <dgm:pt modelId="{B6D3B3F6-652E-45B4-95FC-A0B9B6409E4F}" type="parTrans" cxnId="{6E69A05B-2BA0-4135-92DA-36E339B317D6}">
      <dgm:prSet/>
      <dgm:spPr/>
      <dgm:t>
        <a:bodyPr/>
        <a:lstStyle/>
        <a:p>
          <a:endParaRPr lang="en-US"/>
        </a:p>
      </dgm:t>
    </dgm:pt>
    <dgm:pt modelId="{934CBD84-3B52-41DD-AEF2-F16D3FD4D5FB}" type="sibTrans" cxnId="{6E69A05B-2BA0-4135-92DA-36E339B317D6}">
      <dgm:prSet/>
      <dgm:spPr/>
      <dgm:t>
        <a:bodyPr/>
        <a:lstStyle/>
        <a:p>
          <a:endParaRPr lang="en-US"/>
        </a:p>
      </dgm:t>
    </dgm:pt>
    <dgm:pt modelId="{0DCBD4F9-B6C7-40EF-9E8E-82237B2DF571}">
      <dgm:prSet/>
      <dgm:spPr/>
      <dgm:t>
        <a:bodyPr/>
        <a:lstStyle/>
        <a:p>
          <a:r>
            <a:rPr lang="pl-PL"/>
            <a:t>Przydzielenie osób do poszczególnych działów</a:t>
          </a:r>
          <a:endParaRPr lang="en-US"/>
        </a:p>
      </dgm:t>
    </dgm:pt>
    <dgm:pt modelId="{6C80D77B-38E9-4448-B6A8-D0BF08CF1C8F}" type="parTrans" cxnId="{30995DF2-A58F-40FC-AADA-4A8052C04CF5}">
      <dgm:prSet/>
      <dgm:spPr/>
      <dgm:t>
        <a:bodyPr/>
        <a:lstStyle/>
        <a:p>
          <a:endParaRPr lang="en-US"/>
        </a:p>
      </dgm:t>
    </dgm:pt>
    <dgm:pt modelId="{3662694D-4649-4AB9-9E84-BBAE69285780}" type="sibTrans" cxnId="{30995DF2-A58F-40FC-AADA-4A8052C04CF5}">
      <dgm:prSet/>
      <dgm:spPr/>
      <dgm:t>
        <a:bodyPr/>
        <a:lstStyle/>
        <a:p>
          <a:endParaRPr lang="en-US"/>
        </a:p>
      </dgm:t>
    </dgm:pt>
    <dgm:pt modelId="{1915CBCA-6D85-4B07-B079-1E9A7F291632}">
      <dgm:prSet/>
      <dgm:spPr/>
      <dgm:t>
        <a:bodyPr/>
        <a:lstStyle/>
        <a:p>
          <a:pPr rtl="0"/>
          <a:r>
            <a:rPr lang="pl-PL"/>
            <a:t>Przygotowanie modelu relacyjnego</a:t>
          </a:r>
          <a:endParaRPr lang="en-US"/>
        </a:p>
      </dgm:t>
    </dgm:pt>
    <dgm:pt modelId="{34A00589-85BA-4517-9FCA-821804D3EBCC}" type="parTrans" cxnId="{839BFE85-5D1C-4A3A-817A-F6DE1149761D}">
      <dgm:prSet/>
      <dgm:spPr/>
      <dgm:t>
        <a:bodyPr/>
        <a:lstStyle/>
        <a:p>
          <a:endParaRPr lang="en-US"/>
        </a:p>
      </dgm:t>
    </dgm:pt>
    <dgm:pt modelId="{1A2B031C-F794-4C7C-9D62-61FE92396748}" type="sibTrans" cxnId="{839BFE85-5D1C-4A3A-817A-F6DE1149761D}">
      <dgm:prSet/>
      <dgm:spPr/>
      <dgm:t>
        <a:bodyPr/>
        <a:lstStyle/>
        <a:p>
          <a:endParaRPr lang="en-US"/>
        </a:p>
      </dgm:t>
    </dgm:pt>
    <dgm:pt modelId="{A2A60AD7-2F52-4092-9798-C2089200C255}">
      <dgm:prSet/>
      <dgm:spPr/>
      <dgm:t>
        <a:bodyPr/>
        <a:lstStyle/>
        <a:p>
          <a:pPr rtl="0"/>
          <a:r>
            <a:rPr lang="pl-PL"/>
            <a:t>Utworzenie bazy danych</a:t>
          </a:r>
          <a:r>
            <a:rPr lang="pl-PL">
              <a:latin typeface="Calibri Light" panose="020F0302020204030204"/>
            </a:rPr>
            <a:t> </a:t>
          </a:r>
          <a:endParaRPr lang="en-US"/>
        </a:p>
      </dgm:t>
    </dgm:pt>
    <dgm:pt modelId="{6BE605D1-5399-49B8-801B-C881FBD885ED}" type="parTrans" cxnId="{70FD9F75-BF83-4BC9-A7B8-F76B1229248F}">
      <dgm:prSet/>
      <dgm:spPr/>
      <dgm:t>
        <a:bodyPr/>
        <a:lstStyle/>
        <a:p>
          <a:endParaRPr lang="en-US"/>
        </a:p>
      </dgm:t>
    </dgm:pt>
    <dgm:pt modelId="{AA6552B1-88C7-4EB4-A091-7884CB5EE0FF}" type="sibTrans" cxnId="{70FD9F75-BF83-4BC9-A7B8-F76B1229248F}">
      <dgm:prSet/>
      <dgm:spPr/>
      <dgm:t>
        <a:bodyPr/>
        <a:lstStyle/>
        <a:p>
          <a:endParaRPr lang="en-US"/>
        </a:p>
      </dgm:t>
    </dgm:pt>
    <dgm:pt modelId="{F06CA8BD-3497-4302-A99D-5D5050F05E15}">
      <dgm:prSet/>
      <dgm:spPr/>
      <dgm:t>
        <a:bodyPr/>
        <a:lstStyle/>
        <a:p>
          <a:r>
            <a:rPr lang="pl-PL"/>
            <a:t>Przygotowanie aplikacji</a:t>
          </a:r>
          <a:endParaRPr lang="en-US"/>
        </a:p>
      </dgm:t>
    </dgm:pt>
    <dgm:pt modelId="{D4E4ADED-159E-4B1C-9086-E8014D296A85}" type="parTrans" cxnId="{D75C1FD3-8FA8-4FD4-89CA-0FF04D0CD78B}">
      <dgm:prSet/>
      <dgm:spPr/>
      <dgm:t>
        <a:bodyPr/>
        <a:lstStyle/>
        <a:p>
          <a:endParaRPr lang="en-US"/>
        </a:p>
      </dgm:t>
    </dgm:pt>
    <dgm:pt modelId="{0C5A84F5-CDAF-4A1B-BF44-BE9C06ED23CF}" type="sibTrans" cxnId="{D75C1FD3-8FA8-4FD4-89CA-0FF04D0CD78B}">
      <dgm:prSet/>
      <dgm:spPr/>
      <dgm:t>
        <a:bodyPr/>
        <a:lstStyle/>
        <a:p>
          <a:endParaRPr lang="en-US"/>
        </a:p>
      </dgm:t>
    </dgm:pt>
    <dgm:pt modelId="{638D7EF8-9689-4792-8328-0EA6FE2DE244}" type="pres">
      <dgm:prSet presAssocID="{E532139A-3D04-4C78-BA21-6F9C8B777B03}" presName="vert0" presStyleCnt="0">
        <dgm:presLayoutVars>
          <dgm:dir/>
          <dgm:animOne val="branch"/>
          <dgm:animLvl val="lvl"/>
        </dgm:presLayoutVars>
      </dgm:prSet>
      <dgm:spPr/>
    </dgm:pt>
    <dgm:pt modelId="{B6F09492-3B7E-4D6A-A01B-B1062E5B24AF}" type="pres">
      <dgm:prSet presAssocID="{B8B42111-FC7C-419A-892F-91B8BE3A5636}" presName="thickLine" presStyleLbl="alignNode1" presStyleIdx="0" presStyleCnt="7"/>
      <dgm:spPr/>
    </dgm:pt>
    <dgm:pt modelId="{63821756-33B9-44D0-885F-047DB8A9EA62}" type="pres">
      <dgm:prSet presAssocID="{B8B42111-FC7C-419A-892F-91B8BE3A5636}" presName="horz1" presStyleCnt="0"/>
      <dgm:spPr/>
    </dgm:pt>
    <dgm:pt modelId="{D3E22731-80B6-49A1-91B6-4933AD7C31C0}" type="pres">
      <dgm:prSet presAssocID="{B8B42111-FC7C-419A-892F-91B8BE3A5636}" presName="tx1" presStyleLbl="revTx" presStyleIdx="0" presStyleCnt="7"/>
      <dgm:spPr/>
    </dgm:pt>
    <dgm:pt modelId="{8AFA4B60-419B-440F-B21F-CCB9C02289E5}" type="pres">
      <dgm:prSet presAssocID="{B8B42111-FC7C-419A-892F-91B8BE3A5636}" presName="vert1" presStyleCnt="0"/>
      <dgm:spPr/>
    </dgm:pt>
    <dgm:pt modelId="{F8BA7803-E393-4DC8-AECF-1133FE321373}" type="pres">
      <dgm:prSet presAssocID="{FFA4408B-7A70-40D6-88EA-DD834DB8D7F7}" presName="thickLine" presStyleLbl="alignNode1" presStyleIdx="1" presStyleCnt="7"/>
      <dgm:spPr/>
    </dgm:pt>
    <dgm:pt modelId="{0C530D26-2581-43E9-82B5-BCE116DA47FA}" type="pres">
      <dgm:prSet presAssocID="{FFA4408B-7A70-40D6-88EA-DD834DB8D7F7}" presName="horz1" presStyleCnt="0"/>
      <dgm:spPr/>
    </dgm:pt>
    <dgm:pt modelId="{0FCEB39A-486F-4318-80E2-C02237A7FC87}" type="pres">
      <dgm:prSet presAssocID="{FFA4408B-7A70-40D6-88EA-DD834DB8D7F7}" presName="tx1" presStyleLbl="revTx" presStyleIdx="1" presStyleCnt="7"/>
      <dgm:spPr/>
    </dgm:pt>
    <dgm:pt modelId="{B8571D19-9DD9-46DA-9FB7-D5A98D098223}" type="pres">
      <dgm:prSet presAssocID="{FFA4408B-7A70-40D6-88EA-DD834DB8D7F7}" presName="vert1" presStyleCnt="0"/>
      <dgm:spPr/>
    </dgm:pt>
    <dgm:pt modelId="{0ADF118A-373B-47AF-BACF-D43259EAFEB3}" type="pres">
      <dgm:prSet presAssocID="{52F46D05-68D2-446F-A5D0-8B4219D01C3D}" presName="thickLine" presStyleLbl="alignNode1" presStyleIdx="2" presStyleCnt="7"/>
      <dgm:spPr/>
    </dgm:pt>
    <dgm:pt modelId="{6141BAE3-CD08-4B64-89A1-8086FF3C2CDB}" type="pres">
      <dgm:prSet presAssocID="{52F46D05-68D2-446F-A5D0-8B4219D01C3D}" presName="horz1" presStyleCnt="0"/>
      <dgm:spPr/>
    </dgm:pt>
    <dgm:pt modelId="{65D855D9-9E9D-4243-8F0F-BB359BD274A0}" type="pres">
      <dgm:prSet presAssocID="{52F46D05-68D2-446F-A5D0-8B4219D01C3D}" presName="tx1" presStyleLbl="revTx" presStyleIdx="2" presStyleCnt="7"/>
      <dgm:spPr/>
    </dgm:pt>
    <dgm:pt modelId="{7C891185-F5B0-4C1E-8D94-F27B248F4C8A}" type="pres">
      <dgm:prSet presAssocID="{52F46D05-68D2-446F-A5D0-8B4219D01C3D}" presName="vert1" presStyleCnt="0"/>
      <dgm:spPr/>
    </dgm:pt>
    <dgm:pt modelId="{210AD378-9D33-4164-A741-127BAF236555}" type="pres">
      <dgm:prSet presAssocID="{0DCBD4F9-B6C7-40EF-9E8E-82237B2DF571}" presName="thickLine" presStyleLbl="alignNode1" presStyleIdx="3" presStyleCnt="7"/>
      <dgm:spPr/>
    </dgm:pt>
    <dgm:pt modelId="{08FD06E3-AA72-486E-88A5-505B2F168FD4}" type="pres">
      <dgm:prSet presAssocID="{0DCBD4F9-B6C7-40EF-9E8E-82237B2DF571}" presName="horz1" presStyleCnt="0"/>
      <dgm:spPr/>
    </dgm:pt>
    <dgm:pt modelId="{BD590843-70F4-49D4-8405-CF1D4A886DE6}" type="pres">
      <dgm:prSet presAssocID="{0DCBD4F9-B6C7-40EF-9E8E-82237B2DF571}" presName="tx1" presStyleLbl="revTx" presStyleIdx="3" presStyleCnt="7"/>
      <dgm:spPr/>
    </dgm:pt>
    <dgm:pt modelId="{E9DA125E-55FF-4E8D-9EEE-AF0BB856647E}" type="pres">
      <dgm:prSet presAssocID="{0DCBD4F9-B6C7-40EF-9E8E-82237B2DF571}" presName="vert1" presStyleCnt="0"/>
      <dgm:spPr/>
    </dgm:pt>
    <dgm:pt modelId="{F8E61046-E442-4F7A-9391-FB51C34BA030}" type="pres">
      <dgm:prSet presAssocID="{1915CBCA-6D85-4B07-B079-1E9A7F291632}" presName="thickLine" presStyleLbl="alignNode1" presStyleIdx="4" presStyleCnt="7"/>
      <dgm:spPr/>
    </dgm:pt>
    <dgm:pt modelId="{A69009B9-14B8-4B05-BA1D-9FF3713E75E9}" type="pres">
      <dgm:prSet presAssocID="{1915CBCA-6D85-4B07-B079-1E9A7F291632}" presName="horz1" presStyleCnt="0"/>
      <dgm:spPr/>
    </dgm:pt>
    <dgm:pt modelId="{7BF4A442-EF3C-4ECC-9653-3470904FEE34}" type="pres">
      <dgm:prSet presAssocID="{1915CBCA-6D85-4B07-B079-1E9A7F291632}" presName="tx1" presStyleLbl="revTx" presStyleIdx="4" presStyleCnt="7"/>
      <dgm:spPr/>
    </dgm:pt>
    <dgm:pt modelId="{8EAAAFC9-0B63-4344-824E-12197AE71518}" type="pres">
      <dgm:prSet presAssocID="{1915CBCA-6D85-4B07-B079-1E9A7F291632}" presName="vert1" presStyleCnt="0"/>
      <dgm:spPr/>
    </dgm:pt>
    <dgm:pt modelId="{DB5AE9CA-CBCA-4152-AC94-ED1C4C577A99}" type="pres">
      <dgm:prSet presAssocID="{A2A60AD7-2F52-4092-9798-C2089200C255}" presName="thickLine" presStyleLbl="alignNode1" presStyleIdx="5" presStyleCnt="7"/>
      <dgm:spPr/>
    </dgm:pt>
    <dgm:pt modelId="{29D2BED4-E3DE-4166-8DBE-748C1B905725}" type="pres">
      <dgm:prSet presAssocID="{A2A60AD7-2F52-4092-9798-C2089200C255}" presName="horz1" presStyleCnt="0"/>
      <dgm:spPr/>
    </dgm:pt>
    <dgm:pt modelId="{15598A64-A52B-43B4-933D-E64828F415F4}" type="pres">
      <dgm:prSet presAssocID="{A2A60AD7-2F52-4092-9798-C2089200C255}" presName="tx1" presStyleLbl="revTx" presStyleIdx="5" presStyleCnt="7"/>
      <dgm:spPr/>
    </dgm:pt>
    <dgm:pt modelId="{3D79A1E8-1785-4EDB-AF41-F29164F249FC}" type="pres">
      <dgm:prSet presAssocID="{A2A60AD7-2F52-4092-9798-C2089200C255}" presName="vert1" presStyleCnt="0"/>
      <dgm:spPr/>
    </dgm:pt>
    <dgm:pt modelId="{B74EF418-18BB-4356-B62F-C14849A53B7A}" type="pres">
      <dgm:prSet presAssocID="{F06CA8BD-3497-4302-A99D-5D5050F05E15}" presName="thickLine" presStyleLbl="alignNode1" presStyleIdx="6" presStyleCnt="7"/>
      <dgm:spPr/>
    </dgm:pt>
    <dgm:pt modelId="{46BF3759-2E7C-4947-91F2-EDC088134EBA}" type="pres">
      <dgm:prSet presAssocID="{F06CA8BD-3497-4302-A99D-5D5050F05E15}" presName="horz1" presStyleCnt="0"/>
      <dgm:spPr/>
    </dgm:pt>
    <dgm:pt modelId="{350A2612-9975-4B5E-851B-4216787CD1A8}" type="pres">
      <dgm:prSet presAssocID="{F06CA8BD-3497-4302-A99D-5D5050F05E15}" presName="tx1" presStyleLbl="revTx" presStyleIdx="6" presStyleCnt="7"/>
      <dgm:spPr/>
    </dgm:pt>
    <dgm:pt modelId="{127C2952-B39F-4C88-A4D0-8B3693BB935D}" type="pres">
      <dgm:prSet presAssocID="{F06CA8BD-3497-4302-A99D-5D5050F05E15}" presName="vert1" presStyleCnt="0"/>
      <dgm:spPr/>
    </dgm:pt>
  </dgm:ptLst>
  <dgm:cxnLst>
    <dgm:cxn modelId="{A766CA0D-E633-4EE8-A6CE-94CC5822520C}" type="presOf" srcId="{52F46D05-68D2-446F-A5D0-8B4219D01C3D}" destId="{65D855D9-9E9D-4243-8F0F-BB359BD274A0}" srcOrd="0" destOrd="0" presId="urn:microsoft.com/office/officeart/2008/layout/LinedList"/>
    <dgm:cxn modelId="{FE368F11-926A-4E59-9F5A-E967A823F6BF}" srcId="{E532139A-3D04-4C78-BA21-6F9C8B777B03}" destId="{FFA4408B-7A70-40D6-88EA-DD834DB8D7F7}" srcOrd="1" destOrd="0" parTransId="{45F5E7F8-48A8-42A3-AF40-B5F28A592C52}" sibTransId="{E351BB88-3512-404F-80CD-5E6769D2A86F}"/>
    <dgm:cxn modelId="{61E13D36-6DF1-4E1E-9C64-9AF03B9E1508}" type="presOf" srcId="{E532139A-3D04-4C78-BA21-6F9C8B777B03}" destId="{638D7EF8-9689-4792-8328-0EA6FE2DE244}" srcOrd="0" destOrd="0" presId="urn:microsoft.com/office/officeart/2008/layout/LinedList"/>
    <dgm:cxn modelId="{6E69A05B-2BA0-4135-92DA-36E339B317D6}" srcId="{E532139A-3D04-4C78-BA21-6F9C8B777B03}" destId="{52F46D05-68D2-446F-A5D0-8B4219D01C3D}" srcOrd="2" destOrd="0" parTransId="{B6D3B3F6-652E-45B4-95FC-A0B9B6409E4F}" sibTransId="{934CBD84-3B52-41DD-AEF2-F16D3FD4D5FB}"/>
    <dgm:cxn modelId="{68389F5D-3C09-4A6F-AA7B-0729AD35E1FB}" srcId="{E532139A-3D04-4C78-BA21-6F9C8B777B03}" destId="{B8B42111-FC7C-419A-892F-91B8BE3A5636}" srcOrd="0" destOrd="0" parTransId="{2A71487A-6675-41D5-9996-17AFC33B8441}" sibTransId="{D9ECFB9F-7579-49BA-B86A-B7F6CA6834B1}"/>
    <dgm:cxn modelId="{70FD9F75-BF83-4BC9-A7B8-F76B1229248F}" srcId="{E532139A-3D04-4C78-BA21-6F9C8B777B03}" destId="{A2A60AD7-2F52-4092-9798-C2089200C255}" srcOrd="5" destOrd="0" parTransId="{6BE605D1-5399-49B8-801B-C881FBD885ED}" sibTransId="{AA6552B1-88C7-4EB4-A091-7884CB5EE0FF}"/>
    <dgm:cxn modelId="{A47A3D58-C5C5-4A81-BC83-A4A106BF607F}" type="presOf" srcId="{0DCBD4F9-B6C7-40EF-9E8E-82237B2DF571}" destId="{BD590843-70F4-49D4-8405-CF1D4A886DE6}" srcOrd="0" destOrd="0" presId="urn:microsoft.com/office/officeart/2008/layout/LinedList"/>
    <dgm:cxn modelId="{79C58A83-E08C-4F24-BDB3-E5C9088D2CBC}" type="presOf" srcId="{B8B42111-FC7C-419A-892F-91B8BE3A5636}" destId="{D3E22731-80B6-49A1-91B6-4933AD7C31C0}" srcOrd="0" destOrd="0" presId="urn:microsoft.com/office/officeart/2008/layout/LinedList"/>
    <dgm:cxn modelId="{839BFE85-5D1C-4A3A-817A-F6DE1149761D}" srcId="{E532139A-3D04-4C78-BA21-6F9C8B777B03}" destId="{1915CBCA-6D85-4B07-B079-1E9A7F291632}" srcOrd="4" destOrd="0" parTransId="{34A00589-85BA-4517-9FCA-821804D3EBCC}" sibTransId="{1A2B031C-F794-4C7C-9D62-61FE92396748}"/>
    <dgm:cxn modelId="{1C1867B7-F6D7-4494-86A4-E63D3C4212D4}" type="presOf" srcId="{FFA4408B-7A70-40D6-88EA-DD834DB8D7F7}" destId="{0FCEB39A-486F-4318-80E2-C02237A7FC87}" srcOrd="0" destOrd="0" presId="urn:microsoft.com/office/officeart/2008/layout/LinedList"/>
    <dgm:cxn modelId="{D75C1FD3-8FA8-4FD4-89CA-0FF04D0CD78B}" srcId="{E532139A-3D04-4C78-BA21-6F9C8B777B03}" destId="{F06CA8BD-3497-4302-A99D-5D5050F05E15}" srcOrd="6" destOrd="0" parTransId="{D4E4ADED-159E-4B1C-9086-E8014D296A85}" sibTransId="{0C5A84F5-CDAF-4A1B-BF44-BE9C06ED23CF}"/>
    <dgm:cxn modelId="{986459EE-45D3-4BEE-BFE0-3AEE20EA3890}" type="presOf" srcId="{A2A60AD7-2F52-4092-9798-C2089200C255}" destId="{15598A64-A52B-43B4-933D-E64828F415F4}" srcOrd="0" destOrd="0" presId="urn:microsoft.com/office/officeart/2008/layout/LinedList"/>
    <dgm:cxn modelId="{30995DF2-A58F-40FC-AADA-4A8052C04CF5}" srcId="{E532139A-3D04-4C78-BA21-6F9C8B777B03}" destId="{0DCBD4F9-B6C7-40EF-9E8E-82237B2DF571}" srcOrd="3" destOrd="0" parTransId="{6C80D77B-38E9-4448-B6A8-D0BF08CF1C8F}" sibTransId="{3662694D-4649-4AB9-9E84-BBAE69285780}"/>
    <dgm:cxn modelId="{8CE54AF7-86E9-4528-8F5F-6BFA448D9F21}" type="presOf" srcId="{F06CA8BD-3497-4302-A99D-5D5050F05E15}" destId="{350A2612-9975-4B5E-851B-4216787CD1A8}" srcOrd="0" destOrd="0" presId="urn:microsoft.com/office/officeart/2008/layout/LinedList"/>
    <dgm:cxn modelId="{69BCDCFE-3764-4E96-8D07-C5B67311D0C7}" type="presOf" srcId="{1915CBCA-6D85-4B07-B079-1E9A7F291632}" destId="{7BF4A442-EF3C-4ECC-9653-3470904FEE34}" srcOrd="0" destOrd="0" presId="urn:microsoft.com/office/officeart/2008/layout/LinedList"/>
    <dgm:cxn modelId="{7E2DF6E3-B133-406F-85A1-6CE4DE47F367}" type="presParOf" srcId="{638D7EF8-9689-4792-8328-0EA6FE2DE244}" destId="{B6F09492-3B7E-4D6A-A01B-B1062E5B24AF}" srcOrd="0" destOrd="0" presId="urn:microsoft.com/office/officeart/2008/layout/LinedList"/>
    <dgm:cxn modelId="{29F8F36D-6400-4DC9-9DBC-5622535DA14D}" type="presParOf" srcId="{638D7EF8-9689-4792-8328-0EA6FE2DE244}" destId="{63821756-33B9-44D0-885F-047DB8A9EA62}" srcOrd="1" destOrd="0" presId="urn:microsoft.com/office/officeart/2008/layout/LinedList"/>
    <dgm:cxn modelId="{00136E16-9550-4EEE-94DF-40AC78CD6D0D}" type="presParOf" srcId="{63821756-33B9-44D0-885F-047DB8A9EA62}" destId="{D3E22731-80B6-49A1-91B6-4933AD7C31C0}" srcOrd="0" destOrd="0" presId="urn:microsoft.com/office/officeart/2008/layout/LinedList"/>
    <dgm:cxn modelId="{34CBD742-E8A8-4F55-8796-23ABF32D83D9}" type="presParOf" srcId="{63821756-33B9-44D0-885F-047DB8A9EA62}" destId="{8AFA4B60-419B-440F-B21F-CCB9C02289E5}" srcOrd="1" destOrd="0" presId="urn:microsoft.com/office/officeart/2008/layout/LinedList"/>
    <dgm:cxn modelId="{21073C2F-D0F3-4E26-BC94-ABCDA6D0213F}" type="presParOf" srcId="{638D7EF8-9689-4792-8328-0EA6FE2DE244}" destId="{F8BA7803-E393-4DC8-AECF-1133FE321373}" srcOrd="2" destOrd="0" presId="urn:microsoft.com/office/officeart/2008/layout/LinedList"/>
    <dgm:cxn modelId="{E1524561-18EB-4695-92B9-C61008F39E5F}" type="presParOf" srcId="{638D7EF8-9689-4792-8328-0EA6FE2DE244}" destId="{0C530D26-2581-43E9-82B5-BCE116DA47FA}" srcOrd="3" destOrd="0" presId="urn:microsoft.com/office/officeart/2008/layout/LinedList"/>
    <dgm:cxn modelId="{5225347E-8EC7-412C-B2FA-69EF49281806}" type="presParOf" srcId="{0C530D26-2581-43E9-82B5-BCE116DA47FA}" destId="{0FCEB39A-486F-4318-80E2-C02237A7FC87}" srcOrd="0" destOrd="0" presId="urn:microsoft.com/office/officeart/2008/layout/LinedList"/>
    <dgm:cxn modelId="{B8B8EA88-E9E4-4A00-957F-B6867C124CD5}" type="presParOf" srcId="{0C530D26-2581-43E9-82B5-BCE116DA47FA}" destId="{B8571D19-9DD9-46DA-9FB7-D5A98D098223}" srcOrd="1" destOrd="0" presId="urn:microsoft.com/office/officeart/2008/layout/LinedList"/>
    <dgm:cxn modelId="{51FDEBEB-9384-4BCF-9655-40808DE1F222}" type="presParOf" srcId="{638D7EF8-9689-4792-8328-0EA6FE2DE244}" destId="{0ADF118A-373B-47AF-BACF-D43259EAFEB3}" srcOrd="4" destOrd="0" presId="urn:microsoft.com/office/officeart/2008/layout/LinedList"/>
    <dgm:cxn modelId="{7F5C6456-E461-42D7-92B4-DE0A3DC34030}" type="presParOf" srcId="{638D7EF8-9689-4792-8328-0EA6FE2DE244}" destId="{6141BAE3-CD08-4B64-89A1-8086FF3C2CDB}" srcOrd="5" destOrd="0" presId="urn:microsoft.com/office/officeart/2008/layout/LinedList"/>
    <dgm:cxn modelId="{0B5FC73B-8D84-4915-93AB-CCD81ACD8AE8}" type="presParOf" srcId="{6141BAE3-CD08-4B64-89A1-8086FF3C2CDB}" destId="{65D855D9-9E9D-4243-8F0F-BB359BD274A0}" srcOrd="0" destOrd="0" presId="urn:microsoft.com/office/officeart/2008/layout/LinedList"/>
    <dgm:cxn modelId="{24AC7731-721B-490C-B35F-553EFAB0A2B6}" type="presParOf" srcId="{6141BAE3-CD08-4B64-89A1-8086FF3C2CDB}" destId="{7C891185-F5B0-4C1E-8D94-F27B248F4C8A}" srcOrd="1" destOrd="0" presId="urn:microsoft.com/office/officeart/2008/layout/LinedList"/>
    <dgm:cxn modelId="{BDD02766-8D58-4CBF-9B43-C117F1582E7C}" type="presParOf" srcId="{638D7EF8-9689-4792-8328-0EA6FE2DE244}" destId="{210AD378-9D33-4164-A741-127BAF236555}" srcOrd="6" destOrd="0" presId="urn:microsoft.com/office/officeart/2008/layout/LinedList"/>
    <dgm:cxn modelId="{7D73D3BB-96FA-47F0-842D-F12B23D52C61}" type="presParOf" srcId="{638D7EF8-9689-4792-8328-0EA6FE2DE244}" destId="{08FD06E3-AA72-486E-88A5-505B2F168FD4}" srcOrd="7" destOrd="0" presId="urn:microsoft.com/office/officeart/2008/layout/LinedList"/>
    <dgm:cxn modelId="{F15194B8-B9A0-4886-A5C9-A5D747F22B84}" type="presParOf" srcId="{08FD06E3-AA72-486E-88A5-505B2F168FD4}" destId="{BD590843-70F4-49D4-8405-CF1D4A886DE6}" srcOrd="0" destOrd="0" presId="urn:microsoft.com/office/officeart/2008/layout/LinedList"/>
    <dgm:cxn modelId="{B0B5C089-1B82-4859-93F0-93AC9871784E}" type="presParOf" srcId="{08FD06E3-AA72-486E-88A5-505B2F168FD4}" destId="{E9DA125E-55FF-4E8D-9EEE-AF0BB856647E}" srcOrd="1" destOrd="0" presId="urn:microsoft.com/office/officeart/2008/layout/LinedList"/>
    <dgm:cxn modelId="{71CE3966-78CD-4233-A506-2A9C205530AD}" type="presParOf" srcId="{638D7EF8-9689-4792-8328-0EA6FE2DE244}" destId="{F8E61046-E442-4F7A-9391-FB51C34BA030}" srcOrd="8" destOrd="0" presId="urn:microsoft.com/office/officeart/2008/layout/LinedList"/>
    <dgm:cxn modelId="{40534B38-EF14-4EE5-A799-3E907F5EE3E6}" type="presParOf" srcId="{638D7EF8-9689-4792-8328-0EA6FE2DE244}" destId="{A69009B9-14B8-4B05-BA1D-9FF3713E75E9}" srcOrd="9" destOrd="0" presId="urn:microsoft.com/office/officeart/2008/layout/LinedList"/>
    <dgm:cxn modelId="{2CCD20F7-5205-471E-B35E-D2C3C127BFB1}" type="presParOf" srcId="{A69009B9-14B8-4B05-BA1D-9FF3713E75E9}" destId="{7BF4A442-EF3C-4ECC-9653-3470904FEE34}" srcOrd="0" destOrd="0" presId="urn:microsoft.com/office/officeart/2008/layout/LinedList"/>
    <dgm:cxn modelId="{586DE41E-C62A-4DAF-ABF8-CF9FB7370F01}" type="presParOf" srcId="{A69009B9-14B8-4B05-BA1D-9FF3713E75E9}" destId="{8EAAAFC9-0B63-4344-824E-12197AE71518}" srcOrd="1" destOrd="0" presId="urn:microsoft.com/office/officeart/2008/layout/LinedList"/>
    <dgm:cxn modelId="{45CC1EF7-6FA1-46C8-A759-40A220EDD639}" type="presParOf" srcId="{638D7EF8-9689-4792-8328-0EA6FE2DE244}" destId="{DB5AE9CA-CBCA-4152-AC94-ED1C4C577A99}" srcOrd="10" destOrd="0" presId="urn:microsoft.com/office/officeart/2008/layout/LinedList"/>
    <dgm:cxn modelId="{B8F53477-DA01-431D-82F9-C12F481F00BB}" type="presParOf" srcId="{638D7EF8-9689-4792-8328-0EA6FE2DE244}" destId="{29D2BED4-E3DE-4166-8DBE-748C1B905725}" srcOrd="11" destOrd="0" presId="urn:microsoft.com/office/officeart/2008/layout/LinedList"/>
    <dgm:cxn modelId="{64BCDFFA-D6A5-40E8-B590-E74B0AC87D5D}" type="presParOf" srcId="{29D2BED4-E3DE-4166-8DBE-748C1B905725}" destId="{15598A64-A52B-43B4-933D-E64828F415F4}" srcOrd="0" destOrd="0" presId="urn:microsoft.com/office/officeart/2008/layout/LinedList"/>
    <dgm:cxn modelId="{85413DCF-6603-463B-9873-A3B3529E37DF}" type="presParOf" srcId="{29D2BED4-E3DE-4166-8DBE-748C1B905725}" destId="{3D79A1E8-1785-4EDB-AF41-F29164F249FC}" srcOrd="1" destOrd="0" presId="urn:microsoft.com/office/officeart/2008/layout/LinedList"/>
    <dgm:cxn modelId="{E94FC596-64CA-476F-8135-1E6E31966D27}" type="presParOf" srcId="{638D7EF8-9689-4792-8328-0EA6FE2DE244}" destId="{B74EF418-18BB-4356-B62F-C14849A53B7A}" srcOrd="12" destOrd="0" presId="urn:microsoft.com/office/officeart/2008/layout/LinedList"/>
    <dgm:cxn modelId="{869050E7-8091-495B-A8D2-AA30012287E4}" type="presParOf" srcId="{638D7EF8-9689-4792-8328-0EA6FE2DE244}" destId="{46BF3759-2E7C-4947-91F2-EDC088134EBA}" srcOrd="13" destOrd="0" presId="urn:microsoft.com/office/officeart/2008/layout/LinedList"/>
    <dgm:cxn modelId="{7A82A943-2656-4903-A57F-BA7D98847D5F}" type="presParOf" srcId="{46BF3759-2E7C-4947-91F2-EDC088134EBA}" destId="{350A2612-9975-4B5E-851B-4216787CD1A8}" srcOrd="0" destOrd="0" presId="urn:microsoft.com/office/officeart/2008/layout/LinedList"/>
    <dgm:cxn modelId="{287BCA3E-3CD0-4781-BFB4-052F5F66C8D9}" type="presParOf" srcId="{46BF3759-2E7C-4947-91F2-EDC088134EBA}" destId="{127C2952-B39F-4C88-A4D0-8B3693BB935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E121BB-2815-47D7-A373-706ADDB1F8E6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A1E716-647F-4483-82BB-4201ECADAC18}">
      <dgm:prSet/>
      <dgm:spPr/>
      <dgm:t>
        <a:bodyPr/>
        <a:lstStyle/>
        <a:p>
          <a:r>
            <a:rPr lang="pl-PL"/>
            <a:t>B</a:t>
          </a:r>
          <a:r>
            <a:rPr lang="en-US" err="1"/>
            <a:t>rak</a:t>
          </a:r>
          <a:r>
            <a:rPr lang="en-US"/>
            <a:t> </a:t>
          </a:r>
          <a:r>
            <a:rPr lang="en-US" err="1"/>
            <a:t>odpowiedzialności</a:t>
          </a:r>
          <a:r>
            <a:rPr lang="en-US"/>
            <a:t> </a:t>
          </a:r>
          <a:r>
            <a:rPr lang="en-US" err="1"/>
            <a:t>finansowej</a:t>
          </a:r>
          <a:r>
            <a:rPr lang="en-US"/>
            <a:t> </a:t>
          </a:r>
          <a:r>
            <a:rPr lang="en-US" err="1"/>
            <a:t>wspólników</a:t>
          </a:r>
          <a:r>
            <a:rPr lang="en-US"/>
            <a:t> za </a:t>
          </a:r>
          <a:r>
            <a:rPr lang="en-US" err="1"/>
            <a:t>zobowiązania</a:t>
          </a:r>
          <a:r>
            <a:rPr lang="en-US"/>
            <a:t> </a:t>
          </a:r>
          <a:r>
            <a:rPr lang="en-US" err="1"/>
            <a:t>spółki</a:t>
          </a:r>
          <a:endParaRPr lang="en-US"/>
        </a:p>
      </dgm:t>
    </dgm:pt>
    <dgm:pt modelId="{9F6E5363-6F8B-415B-AA9A-D65BD7F98A75}" type="parTrans" cxnId="{3A85F6FD-39D6-416C-B4AB-6596F8DE6212}">
      <dgm:prSet/>
      <dgm:spPr/>
      <dgm:t>
        <a:bodyPr/>
        <a:lstStyle/>
        <a:p>
          <a:endParaRPr lang="en-US"/>
        </a:p>
      </dgm:t>
    </dgm:pt>
    <dgm:pt modelId="{4E93706B-45C5-43C5-97F5-AE44624C36FD}" type="sibTrans" cxnId="{3A85F6FD-39D6-416C-B4AB-6596F8DE6212}">
      <dgm:prSet/>
      <dgm:spPr/>
      <dgm:t>
        <a:bodyPr/>
        <a:lstStyle/>
        <a:p>
          <a:endParaRPr lang="en-US"/>
        </a:p>
      </dgm:t>
    </dgm:pt>
    <dgm:pt modelId="{C8242CC9-D0C0-4448-BA5D-D4D94B16E0F8}">
      <dgm:prSet/>
      <dgm:spPr/>
      <dgm:t>
        <a:bodyPr/>
        <a:lstStyle/>
        <a:p>
          <a:pPr rtl="0"/>
          <a:r>
            <a:rPr lang="pl-PL">
              <a:latin typeface="+mn-lt"/>
            </a:rPr>
            <a:t>Uproszczona</a:t>
          </a:r>
          <a:r>
            <a:rPr lang="pl-PL">
              <a:latin typeface="Calibri Light" panose="020F0302020204030204"/>
            </a:rPr>
            <a:t> </a:t>
          </a:r>
          <a:r>
            <a:rPr lang="pl-PL">
              <a:latin typeface="+mn-lt"/>
            </a:rPr>
            <a:t>procedura założenia spółki</a:t>
          </a:r>
          <a:endParaRPr lang="en-US">
            <a:latin typeface="+mn-lt"/>
          </a:endParaRPr>
        </a:p>
      </dgm:t>
    </dgm:pt>
    <dgm:pt modelId="{54C39006-0358-4619-A36C-8FBA57F8947D}" type="parTrans" cxnId="{81C8675C-07DE-45BC-B912-980A1578222D}">
      <dgm:prSet/>
      <dgm:spPr/>
      <dgm:t>
        <a:bodyPr/>
        <a:lstStyle/>
        <a:p>
          <a:endParaRPr lang="en-US"/>
        </a:p>
      </dgm:t>
    </dgm:pt>
    <dgm:pt modelId="{C3B23230-4B7D-43CF-92A8-E39E28468B96}" type="sibTrans" cxnId="{81C8675C-07DE-45BC-B912-980A1578222D}">
      <dgm:prSet/>
      <dgm:spPr/>
      <dgm:t>
        <a:bodyPr/>
        <a:lstStyle/>
        <a:p>
          <a:endParaRPr lang="en-US"/>
        </a:p>
      </dgm:t>
    </dgm:pt>
    <dgm:pt modelId="{0E464EEC-08B5-4099-920F-CBA0374F203F}">
      <dgm:prSet/>
      <dgm:spPr/>
      <dgm:t>
        <a:bodyPr/>
        <a:lstStyle/>
        <a:p>
          <a:r>
            <a:rPr lang="pl-PL"/>
            <a:t>N</a:t>
          </a:r>
          <a:r>
            <a:rPr lang="en-US" err="1"/>
            <a:t>ie</a:t>
          </a:r>
          <a:r>
            <a:rPr lang="en-US"/>
            <a:t> jest </a:t>
          </a:r>
          <a:r>
            <a:rPr lang="en-US" err="1"/>
            <a:t>tożsama</a:t>
          </a:r>
          <a:r>
            <a:rPr lang="en-US"/>
            <a:t> ze </a:t>
          </a:r>
          <a:r>
            <a:rPr lang="en-US" err="1"/>
            <a:t>wspólnikami</a:t>
          </a:r>
          <a:r>
            <a:rPr lang="en-US"/>
            <a:t>, </a:t>
          </a:r>
          <a:r>
            <a:rPr lang="en-US" err="1"/>
            <a:t>stanowi</a:t>
          </a:r>
          <a:r>
            <a:rPr lang="en-US"/>
            <a:t> </a:t>
          </a:r>
          <a:r>
            <a:rPr lang="en-US" err="1"/>
            <a:t>odrębny</a:t>
          </a:r>
          <a:r>
            <a:rPr lang="en-US"/>
            <a:t> </a:t>
          </a:r>
          <a:r>
            <a:rPr lang="en-US" err="1"/>
            <a:t>podmiot</a:t>
          </a:r>
          <a:endParaRPr lang="en-US"/>
        </a:p>
      </dgm:t>
    </dgm:pt>
    <dgm:pt modelId="{03C2765D-8CBF-4A79-A462-FFA9930C1648}" type="parTrans" cxnId="{6013775B-25A5-4495-BE5F-7F476798130D}">
      <dgm:prSet/>
      <dgm:spPr/>
      <dgm:t>
        <a:bodyPr/>
        <a:lstStyle/>
        <a:p>
          <a:endParaRPr lang="en-US"/>
        </a:p>
      </dgm:t>
    </dgm:pt>
    <dgm:pt modelId="{DA5247DC-255B-4AEB-8E5F-71DF3EF15BBC}" type="sibTrans" cxnId="{6013775B-25A5-4495-BE5F-7F476798130D}">
      <dgm:prSet/>
      <dgm:spPr/>
      <dgm:t>
        <a:bodyPr/>
        <a:lstStyle/>
        <a:p>
          <a:endParaRPr lang="en-US"/>
        </a:p>
      </dgm:t>
    </dgm:pt>
    <dgm:pt modelId="{2371E3B3-6CF9-4CB7-BC41-09C94BA50C4E}" type="pres">
      <dgm:prSet presAssocID="{6AE121BB-2815-47D7-A373-706ADDB1F8E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0C1FBB1-FD9E-4CE9-AD07-A0D72B6C7B05}" type="pres">
      <dgm:prSet presAssocID="{8DA1E716-647F-4483-82BB-4201ECADAC18}" presName="hierRoot1" presStyleCnt="0"/>
      <dgm:spPr/>
    </dgm:pt>
    <dgm:pt modelId="{7CD7B8BA-C3F2-4DD5-9621-1D90C27CB208}" type="pres">
      <dgm:prSet presAssocID="{8DA1E716-647F-4483-82BB-4201ECADAC18}" presName="composite" presStyleCnt="0"/>
      <dgm:spPr/>
    </dgm:pt>
    <dgm:pt modelId="{D86D9CFF-65A3-4097-BA3A-A6FA3C3EC146}" type="pres">
      <dgm:prSet presAssocID="{8DA1E716-647F-4483-82BB-4201ECADAC18}" presName="background" presStyleLbl="node0" presStyleIdx="0" presStyleCnt="3"/>
      <dgm:spPr/>
    </dgm:pt>
    <dgm:pt modelId="{308196F6-E4B8-49C4-9930-5BD3C20FF41C}" type="pres">
      <dgm:prSet presAssocID="{8DA1E716-647F-4483-82BB-4201ECADAC18}" presName="text" presStyleLbl="fgAcc0" presStyleIdx="0" presStyleCnt="3">
        <dgm:presLayoutVars>
          <dgm:chPref val="3"/>
        </dgm:presLayoutVars>
      </dgm:prSet>
      <dgm:spPr/>
    </dgm:pt>
    <dgm:pt modelId="{1C03792C-6CE6-4A28-B1BA-1FF117EB7610}" type="pres">
      <dgm:prSet presAssocID="{8DA1E716-647F-4483-82BB-4201ECADAC18}" presName="hierChild2" presStyleCnt="0"/>
      <dgm:spPr/>
    </dgm:pt>
    <dgm:pt modelId="{9F3AF75C-FA54-40CB-9C92-44BEAF488A28}" type="pres">
      <dgm:prSet presAssocID="{C8242CC9-D0C0-4448-BA5D-D4D94B16E0F8}" presName="hierRoot1" presStyleCnt="0"/>
      <dgm:spPr/>
    </dgm:pt>
    <dgm:pt modelId="{0ED784D2-BC09-4187-A541-BC146728323B}" type="pres">
      <dgm:prSet presAssocID="{C8242CC9-D0C0-4448-BA5D-D4D94B16E0F8}" presName="composite" presStyleCnt="0"/>
      <dgm:spPr/>
    </dgm:pt>
    <dgm:pt modelId="{0BEA8D3D-0DA8-429F-BBEE-7827D1995204}" type="pres">
      <dgm:prSet presAssocID="{C8242CC9-D0C0-4448-BA5D-D4D94B16E0F8}" presName="background" presStyleLbl="node0" presStyleIdx="1" presStyleCnt="3"/>
      <dgm:spPr/>
    </dgm:pt>
    <dgm:pt modelId="{547F0A9B-21A2-4338-90AD-AB24162C662C}" type="pres">
      <dgm:prSet presAssocID="{C8242CC9-D0C0-4448-BA5D-D4D94B16E0F8}" presName="text" presStyleLbl="fgAcc0" presStyleIdx="1" presStyleCnt="3">
        <dgm:presLayoutVars>
          <dgm:chPref val="3"/>
        </dgm:presLayoutVars>
      </dgm:prSet>
      <dgm:spPr/>
    </dgm:pt>
    <dgm:pt modelId="{A820E971-D224-4FE8-A745-A287858B0BFD}" type="pres">
      <dgm:prSet presAssocID="{C8242CC9-D0C0-4448-BA5D-D4D94B16E0F8}" presName="hierChild2" presStyleCnt="0"/>
      <dgm:spPr/>
    </dgm:pt>
    <dgm:pt modelId="{BCFE626D-5CEE-4793-81EC-004D5D35AC93}" type="pres">
      <dgm:prSet presAssocID="{0E464EEC-08B5-4099-920F-CBA0374F203F}" presName="hierRoot1" presStyleCnt="0"/>
      <dgm:spPr/>
    </dgm:pt>
    <dgm:pt modelId="{35006EA0-55AD-47C8-B96A-E68D2381D0E2}" type="pres">
      <dgm:prSet presAssocID="{0E464EEC-08B5-4099-920F-CBA0374F203F}" presName="composite" presStyleCnt="0"/>
      <dgm:spPr/>
    </dgm:pt>
    <dgm:pt modelId="{7ED4E341-9A00-4A05-B444-E7FC9C8DC34E}" type="pres">
      <dgm:prSet presAssocID="{0E464EEC-08B5-4099-920F-CBA0374F203F}" presName="background" presStyleLbl="node0" presStyleIdx="2" presStyleCnt="3"/>
      <dgm:spPr/>
    </dgm:pt>
    <dgm:pt modelId="{EFBAE81D-4255-46DE-8FFA-6AE5C91C5476}" type="pres">
      <dgm:prSet presAssocID="{0E464EEC-08B5-4099-920F-CBA0374F203F}" presName="text" presStyleLbl="fgAcc0" presStyleIdx="2" presStyleCnt="3">
        <dgm:presLayoutVars>
          <dgm:chPref val="3"/>
        </dgm:presLayoutVars>
      </dgm:prSet>
      <dgm:spPr/>
    </dgm:pt>
    <dgm:pt modelId="{1B206CFF-C317-4646-BAE3-C32C4EDA38F0}" type="pres">
      <dgm:prSet presAssocID="{0E464EEC-08B5-4099-920F-CBA0374F203F}" presName="hierChild2" presStyleCnt="0"/>
      <dgm:spPr/>
    </dgm:pt>
  </dgm:ptLst>
  <dgm:cxnLst>
    <dgm:cxn modelId="{6013775B-25A5-4495-BE5F-7F476798130D}" srcId="{6AE121BB-2815-47D7-A373-706ADDB1F8E6}" destId="{0E464EEC-08B5-4099-920F-CBA0374F203F}" srcOrd="2" destOrd="0" parTransId="{03C2765D-8CBF-4A79-A462-FFA9930C1648}" sibTransId="{DA5247DC-255B-4AEB-8E5F-71DF3EF15BBC}"/>
    <dgm:cxn modelId="{81C8675C-07DE-45BC-B912-980A1578222D}" srcId="{6AE121BB-2815-47D7-A373-706ADDB1F8E6}" destId="{C8242CC9-D0C0-4448-BA5D-D4D94B16E0F8}" srcOrd="1" destOrd="0" parTransId="{54C39006-0358-4619-A36C-8FBA57F8947D}" sibTransId="{C3B23230-4B7D-43CF-92A8-E39E28468B96}"/>
    <dgm:cxn modelId="{1E2C2E57-614D-4013-92A9-2CB89E799E39}" type="presOf" srcId="{6AE121BB-2815-47D7-A373-706ADDB1F8E6}" destId="{2371E3B3-6CF9-4CB7-BC41-09C94BA50C4E}" srcOrd="0" destOrd="0" presId="urn:microsoft.com/office/officeart/2005/8/layout/hierarchy1"/>
    <dgm:cxn modelId="{0D6358C8-803B-4A6B-8730-D66494A1FF50}" type="presOf" srcId="{8DA1E716-647F-4483-82BB-4201ECADAC18}" destId="{308196F6-E4B8-49C4-9930-5BD3C20FF41C}" srcOrd="0" destOrd="0" presId="urn:microsoft.com/office/officeart/2005/8/layout/hierarchy1"/>
    <dgm:cxn modelId="{2E249CCD-51A3-4757-8BB6-B8C1064B6CD1}" type="presOf" srcId="{0E464EEC-08B5-4099-920F-CBA0374F203F}" destId="{EFBAE81D-4255-46DE-8FFA-6AE5C91C5476}" srcOrd="0" destOrd="0" presId="urn:microsoft.com/office/officeart/2005/8/layout/hierarchy1"/>
    <dgm:cxn modelId="{FF3939D1-B12E-4865-A0BA-30CDAFB1DF7A}" type="presOf" srcId="{C8242CC9-D0C0-4448-BA5D-D4D94B16E0F8}" destId="{547F0A9B-21A2-4338-90AD-AB24162C662C}" srcOrd="0" destOrd="0" presId="urn:microsoft.com/office/officeart/2005/8/layout/hierarchy1"/>
    <dgm:cxn modelId="{3A85F6FD-39D6-416C-B4AB-6596F8DE6212}" srcId="{6AE121BB-2815-47D7-A373-706ADDB1F8E6}" destId="{8DA1E716-647F-4483-82BB-4201ECADAC18}" srcOrd="0" destOrd="0" parTransId="{9F6E5363-6F8B-415B-AA9A-D65BD7F98A75}" sibTransId="{4E93706B-45C5-43C5-97F5-AE44624C36FD}"/>
    <dgm:cxn modelId="{E9492342-FC74-4713-ACB7-6A2A3D4235C3}" type="presParOf" srcId="{2371E3B3-6CF9-4CB7-BC41-09C94BA50C4E}" destId="{F0C1FBB1-FD9E-4CE9-AD07-A0D72B6C7B05}" srcOrd="0" destOrd="0" presId="urn:microsoft.com/office/officeart/2005/8/layout/hierarchy1"/>
    <dgm:cxn modelId="{6E97D4DF-DBB4-497B-A5FD-9E033E68EB4E}" type="presParOf" srcId="{F0C1FBB1-FD9E-4CE9-AD07-A0D72B6C7B05}" destId="{7CD7B8BA-C3F2-4DD5-9621-1D90C27CB208}" srcOrd="0" destOrd="0" presId="urn:microsoft.com/office/officeart/2005/8/layout/hierarchy1"/>
    <dgm:cxn modelId="{09A27B56-77B1-448C-BE73-92D364795E0E}" type="presParOf" srcId="{7CD7B8BA-C3F2-4DD5-9621-1D90C27CB208}" destId="{D86D9CFF-65A3-4097-BA3A-A6FA3C3EC146}" srcOrd="0" destOrd="0" presId="urn:microsoft.com/office/officeart/2005/8/layout/hierarchy1"/>
    <dgm:cxn modelId="{59DCAB8A-43BF-494D-9182-0A3E84E82203}" type="presParOf" srcId="{7CD7B8BA-C3F2-4DD5-9621-1D90C27CB208}" destId="{308196F6-E4B8-49C4-9930-5BD3C20FF41C}" srcOrd="1" destOrd="0" presId="urn:microsoft.com/office/officeart/2005/8/layout/hierarchy1"/>
    <dgm:cxn modelId="{941CA8F6-08AF-4339-AE07-31469EDFCF83}" type="presParOf" srcId="{F0C1FBB1-FD9E-4CE9-AD07-A0D72B6C7B05}" destId="{1C03792C-6CE6-4A28-B1BA-1FF117EB7610}" srcOrd="1" destOrd="0" presId="urn:microsoft.com/office/officeart/2005/8/layout/hierarchy1"/>
    <dgm:cxn modelId="{220E5D34-6618-455E-A894-3F863DBBA543}" type="presParOf" srcId="{2371E3B3-6CF9-4CB7-BC41-09C94BA50C4E}" destId="{9F3AF75C-FA54-40CB-9C92-44BEAF488A28}" srcOrd="1" destOrd="0" presId="urn:microsoft.com/office/officeart/2005/8/layout/hierarchy1"/>
    <dgm:cxn modelId="{2920BC4F-6704-40AF-A9D5-005E1C5376B4}" type="presParOf" srcId="{9F3AF75C-FA54-40CB-9C92-44BEAF488A28}" destId="{0ED784D2-BC09-4187-A541-BC146728323B}" srcOrd="0" destOrd="0" presId="urn:microsoft.com/office/officeart/2005/8/layout/hierarchy1"/>
    <dgm:cxn modelId="{45C4B0AF-A9F9-4C86-AD4D-244A4D3778A7}" type="presParOf" srcId="{0ED784D2-BC09-4187-A541-BC146728323B}" destId="{0BEA8D3D-0DA8-429F-BBEE-7827D1995204}" srcOrd="0" destOrd="0" presId="urn:microsoft.com/office/officeart/2005/8/layout/hierarchy1"/>
    <dgm:cxn modelId="{8E7DF3B4-A738-4307-91C5-120625C5486A}" type="presParOf" srcId="{0ED784D2-BC09-4187-A541-BC146728323B}" destId="{547F0A9B-21A2-4338-90AD-AB24162C662C}" srcOrd="1" destOrd="0" presId="urn:microsoft.com/office/officeart/2005/8/layout/hierarchy1"/>
    <dgm:cxn modelId="{EE4901A9-C03E-4AD4-8451-237285373F5C}" type="presParOf" srcId="{9F3AF75C-FA54-40CB-9C92-44BEAF488A28}" destId="{A820E971-D224-4FE8-A745-A287858B0BFD}" srcOrd="1" destOrd="0" presId="urn:microsoft.com/office/officeart/2005/8/layout/hierarchy1"/>
    <dgm:cxn modelId="{EC7318D2-D66F-4C1F-8210-E6C8C8FC9A6F}" type="presParOf" srcId="{2371E3B3-6CF9-4CB7-BC41-09C94BA50C4E}" destId="{BCFE626D-5CEE-4793-81EC-004D5D35AC93}" srcOrd="2" destOrd="0" presId="urn:microsoft.com/office/officeart/2005/8/layout/hierarchy1"/>
    <dgm:cxn modelId="{45C50E3E-9ADA-4116-92BD-0184B0039920}" type="presParOf" srcId="{BCFE626D-5CEE-4793-81EC-004D5D35AC93}" destId="{35006EA0-55AD-47C8-B96A-E68D2381D0E2}" srcOrd="0" destOrd="0" presId="urn:microsoft.com/office/officeart/2005/8/layout/hierarchy1"/>
    <dgm:cxn modelId="{2E7E20EF-034B-493E-A0AC-CC29AA533B9A}" type="presParOf" srcId="{35006EA0-55AD-47C8-B96A-E68D2381D0E2}" destId="{7ED4E341-9A00-4A05-B444-E7FC9C8DC34E}" srcOrd="0" destOrd="0" presId="urn:microsoft.com/office/officeart/2005/8/layout/hierarchy1"/>
    <dgm:cxn modelId="{082767EC-391D-4867-80C5-CE50F54127A3}" type="presParOf" srcId="{35006EA0-55AD-47C8-B96A-E68D2381D0E2}" destId="{EFBAE81D-4255-46DE-8FFA-6AE5C91C5476}" srcOrd="1" destOrd="0" presId="urn:microsoft.com/office/officeart/2005/8/layout/hierarchy1"/>
    <dgm:cxn modelId="{D94082A7-2F6B-4280-8A3A-8B06D05D669F}" type="presParOf" srcId="{BCFE626D-5CEE-4793-81EC-004D5D35AC93}" destId="{1B206CFF-C317-4646-BAE3-C32C4EDA38F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8743D05-2CA3-488E-89AA-28796D2AF051}" type="doc">
      <dgm:prSet loTypeId="urn:microsoft.com/office/officeart/2005/8/layout/vList3" loCatId="list" qsTypeId="urn:microsoft.com/office/officeart/2005/8/quickstyle/simple5" qsCatId="simple" csTypeId="urn:microsoft.com/office/officeart/2005/8/colors/accent5_1" csCatId="accent5" phldr="1"/>
      <dgm:spPr/>
      <dgm:t>
        <a:bodyPr/>
        <a:lstStyle/>
        <a:p>
          <a:endParaRPr lang="pl-PL"/>
        </a:p>
      </dgm:t>
    </dgm:pt>
    <dgm:pt modelId="{0E7AC816-7515-4A8E-A4F3-843CF73387D6}">
      <dgm:prSet phldrT="[Tekst]"/>
      <dgm:spPr/>
      <dgm:t>
        <a:bodyPr/>
        <a:lstStyle/>
        <a:p>
          <a:r>
            <a:rPr lang="pl-PL"/>
            <a:t>RDBMS (ang. </a:t>
          </a:r>
          <a:r>
            <a:rPr lang="pl-PL" err="1"/>
            <a:t>Relational</a:t>
          </a:r>
          <a:r>
            <a:rPr lang="pl-PL"/>
            <a:t> Database Management System) – System zarządzania relacyjną bazą danych</a:t>
          </a:r>
        </a:p>
      </dgm:t>
    </dgm:pt>
    <dgm:pt modelId="{2A0317CA-F25F-4222-BCC3-C5B2A95A2EAE}" type="parTrans" cxnId="{D8A83704-9286-4189-AABD-2126874DD0DC}">
      <dgm:prSet/>
      <dgm:spPr/>
      <dgm:t>
        <a:bodyPr/>
        <a:lstStyle/>
        <a:p>
          <a:endParaRPr lang="pl-PL"/>
        </a:p>
      </dgm:t>
    </dgm:pt>
    <dgm:pt modelId="{EF8BF456-6888-458A-A909-E1A9E42A7083}" type="sibTrans" cxnId="{D8A83704-9286-4189-AABD-2126874DD0DC}">
      <dgm:prSet/>
      <dgm:spPr/>
      <dgm:t>
        <a:bodyPr/>
        <a:lstStyle/>
        <a:p>
          <a:endParaRPr lang="pl-PL"/>
        </a:p>
      </dgm:t>
    </dgm:pt>
    <dgm:pt modelId="{4D9E6F0B-04FB-4841-8922-A58B7B31F54E}">
      <dgm:prSet phldrT="[Tekst]"/>
      <dgm:spPr/>
      <dgm:t>
        <a:bodyPr/>
        <a:lstStyle/>
        <a:p>
          <a:r>
            <a:rPr lang="pl-PL"/>
            <a:t>Microsoft SQL Server 2019</a:t>
          </a:r>
        </a:p>
      </dgm:t>
    </dgm:pt>
    <dgm:pt modelId="{337B4872-1F47-43A3-A3C9-583CB349DA3A}" type="parTrans" cxnId="{E26D4DFF-F98D-44DB-A32B-43204FCC2D99}">
      <dgm:prSet/>
      <dgm:spPr/>
      <dgm:t>
        <a:bodyPr/>
        <a:lstStyle/>
        <a:p>
          <a:endParaRPr lang="pl-PL"/>
        </a:p>
      </dgm:t>
    </dgm:pt>
    <dgm:pt modelId="{C77C34B1-96E6-4107-AEF7-40BBC36FF84E}" type="sibTrans" cxnId="{E26D4DFF-F98D-44DB-A32B-43204FCC2D99}">
      <dgm:prSet/>
      <dgm:spPr/>
      <dgm:t>
        <a:bodyPr/>
        <a:lstStyle/>
        <a:p>
          <a:endParaRPr lang="pl-PL"/>
        </a:p>
      </dgm:t>
    </dgm:pt>
    <dgm:pt modelId="{39763863-3CDB-4139-ABE2-C5108F6305FE}">
      <dgm:prSet phldrT="[Tekst]"/>
      <dgm:spPr/>
      <dgm:t>
        <a:bodyPr/>
        <a:lstStyle/>
        <a:p>
          <a:r>
            <a:rPr lang="pl-PL"/>
            <a:t>IDE (ang. </a:t>
          </a:r>
          <a:r>
            <a:rPr lang="pl-PL" err="1"/>
            <a:t>Integrated</a:t>
          </a:r>
          <a:r>
            <a:rPr lang="pl-PL"/>
            <a:t> Development Environment) – Zintegrowane środowisko programistyczne</a:t>
          </a:r>
        </a:p>
      </dgm:t>
    </dgm:pt>
    <dgm:pt modelId="{03B0710A-315C-40D5-B93A-4FBD74CB27B8}" type="parTrans" cxnId="{FC608053-F784-4A8C-A170-B03F2B1F5872}">
      <dgm:prSet/>
      <dgm:spPr/>
      <dgm:t>
        <a:bodyPr/>
        <a:lstStyle/>
        <a:p>
          <a:endParaRPr lang="pl-PL"/>
        </a:p>
      </dgm:t>
    </dgm:pt>
    <dgm:pt modelId="{BEA60926-6F4D-4C01-98D8-85BA64C6D2E8}" type="sibTrans" cxnId="{FC608053-F784-4A8C-A170-B03F2B1F5872}">
      <dgm:prSet/>
      <dgm:spPr/>
      <dgm:t>
        <a:bodyPr/>
        <a:lstStyle/>
        <a:p>
          <a:endParaRPr lang="pl-PL"/>
        </a:p>
      </dgm:t>
    </dgm:pt>
    <dgm:pt modelId="{24F9DE15-D7CF-48CC-9424-7AA0EAFDE398}">
      <dgm:prSet phldrT="[Tekst]"/>
      <dgm:spPr/>
      <dgm:t>
        <a:bodyPr/>
        <a:lstStyle/>
        <a:p>
          <a:r>
            <a:rPr lang="pl-PL"/>
            <a:t>Visual Studio 2022 </a:t>
          </a:r>
          <a:r>
            <a:rPr lang="pl-PL" err="1"/>
            <a:t>Community</a:t>
          </a:r>
          <a:endParaRPr lang="pl-PL"/>
        </a:p>
      </dgm:t>
    </dgm:pt>
    <dgm:pt modelId="{7CFA8246-700E-47C4-95BC-FFC5A5AF4796}" type="parTrans" cxnId="{8C2BC769-4F81-4780-9CE7-10AB5BA8A040}">
      <dgm:prSet/>
      <dgm:spPr/>
      <dgm:t>
        <a:bodyPr/>
        <a:lstStyle/>
        <a:p>
          <a:endParaRPr lang="pl-PL"/>
        </a:p>
      </dgm:t>
    </dgm:pt>
    <dgm:pt modelId="{30110364-5762-4EE1-8B93-898274A47495}" type="sibTrans" cxnId="{8C2BC769-4F81-4780-9CE7-10AB5BA8A040}">
      <dgm:prSet/>
      <dgm:spPr/>
      <dgm:t>
        <a:bodyPr/>
        <a:lstStyle/>
        <a:p>
          <a:endParaRPr lang="pl-PL"/>
        </a:p>
      </dgm:t>
    </dgm:pt>
    <dgm:pt modelId="{2426CD0C-C4CA-4202-AAF0-B35710E2E9BA}" type="pres">
      <dgm:prSet presAssocID="{E8743D05-2CA3-488E-89AA-28796D2AF051}" presName="linearFlow" presStyleCnt="0">
        <dgm:presLayoutVars>
          <dgm:dir/>
          <dgm:resizeHandles val="exact"/>
        </dgm:presLayoutVars>
      </dgm:prSet>
      <dgm:spPr/>
    </dgm:pt>
    <dgm:pt modelId="{98D93F6B-27CD-4751-A98F-164538A7AD26}" type="pres">
      <dgm:prSet presAssocID="{0E7AC816-7515-4A8E-A4F3-843CF73387D6}" presName="composite" presStyleCnt="0"/>
      <dgm:spPr/>
    </dgm:pt>
    <dgm:pt modelId="{5C20131C-E033-4FB3-BD75-1A523FE88FBF}" type="pres">
      <dgm:prSet presAssocID="{0E7AC816-7515-4A8E-A4F3-843CF73387D6}" presName="imgShp" presStyleLbl="fgImgPlace1" presStyleIdx="0" presStyleCnt="2" custScaleX="10639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</dgm:spPr>
    </dgm:pt>
    <dgm:pt modelId="{A5B7644A-BD41-4FFE-872D-20E51C05E19C}" type="pres">
      <dgm:prSet presAssocID="{0E7AC816-7515-4A8E-A4F3-843CF73387D6}" presName="txShp" presStyleLbl="node1" presStyleIdx="0" presStyleCnt="2">
        <dgm:presLayoutVars>
          <dgm:bulletEnabled val="1"/>
        </dgm:presLayoutVars>
      </dgm:prSet>
      <dgm:spPr/>
    </dgm:pt>
    <dgm:pt modelId="{C97F1705-43FB-4CF0-B6D8-8011EFE66241}" type="pres">
      <dgm:prSet presAssocID="{EF8BF456-6888-458A-A909-E1A9E42A7083}" presName="spacing" presStyleCnt="0"/>
      <dgm:spPr/>
    </dgm:pt>
    <dgm:pt modelId="{5DCB447D-4F22-466C-A311-C49BB13B9A06}" type="pres">
      <dgm:prSet presAssocID="{39763863-3CDB-4139-ABE2-C5108F6305FE}" presName="composite" presStyleCnt="0"/>
      <dgm:spPr/>
    </dgm:pt>
    <dgm:pt modelId="{CA033501-C0C3-4156-99FA-60F96A3CDB55}" type="pres">
      <dgm:prSet presAssocID="{39763863-3CDB-4139-ABE2-C5108F6305FE}" presName="imgShp" presStyleLbl="fgImgPlace1" presStyleIdx="1" presStyleCnt="2" custScaleX="10639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91B6A5BC-0C74-4FE1-8F0E-4D4A57853C17}" type="pres">
      <dgm:prSet presAssocID="{39763863-3CDB-4139-ABE2-C5108F6305FE}" presName="txShp" presStyleLbl="node1" presStyleIdx="1" presStyleCnt="2">
        <dgm:presLayoutVars>
          <dgm:bulletEnabled val="1"/>
        </dgm:presLayoutVars>
      </dgm:prSet>
      <dgm:spPr/>
    </dgm:pt>
  </dgm:ptLst>
  <dgm:cxnLst>
    <dgm:cxn modelId="{D8A83704-9286-4189-AABD-2126874DD0DC}" srcId="{E8743D05-2CA3-488E-89AA-28796D2AF051}" destId="{0E7AC816-7515-4A8E-A4F3-843CF73387D6}" srcOrd="0" destOrd="0" parTransId="{2A0317CA-F25F-4222-BCC3-C5B2A95A2EAE}" sibTransId="{EF8BF456-6888-458A-A909-E1A9E42A7083}"/>
    <dgm:cxn modelId="{2E0D1A0B-E62C-4A87-87DE-2DE4E95F6D5B}" type="presOf" srcId="{39763863-3CDB-4139-ABE2-C5108F6305FE}" destId="{91B6A5BC-0C74-4FE1-8F0E-4D4A57853C17}" srcOrd="0" destOrd="0" presId="urn:microsoft.com/office/officeart/2005/8/layout/vList3"/>
    <dgm:cxn modelId="{74D7FE0D-BC7A-4EB0-87AF-576E5D74E7D0}" type="presOf" srcId="{4D9E6F0B-04FB-4841-8922-A58B7B31F54E}" destId="{A5B7644A-BD41-4FFE-872D-20E51C05E19C}" srcOrd="0" destOrd="1" presId="urn:microsoft.com/office/officeart/2005/8/layout/vList3"/>
    <dgm:cxn modelId="{2F0D9535-B943-4C35-A19D-537D763D50DB}" type="presOf" srcId="{24F9DE15-D7CF-48CC-9424-7AA0EAFDE398}" destId="{91B6A5BC-0C74-4FE1-8F0E-4D4A57853C17}" srcOrd="0" destOrd="1" presId="urn:microsoft.com/office/officeart/2005/8/layout/vList3"/>
    <dgm:cxn modelId="{8C2BC769-4F81-4780-9CE7-10AB5BA8A040}" srcId="{39763863-3CDB-4139-ABE2-C5108F6305FE}" destId="{24F9DE15-D7CF-48CC-9424-7AA0EAFDE398}" srcOrd="0" destOrd="0" parTransId="{7CFA8246-700E-47C4-95BC-FFC5A5AF4796}" sibTransId="{30110364-5762-4EE1-8B93-898274A47495}"/>
    <dgm:cxn modelId="{FC608053-F784-4A8C-A170-B03F2B1F5872}" srcId="{E8743D05-2CA3-488E-89AA-28796D2AF051}" destId="{39763863-3CDB-4139-ABE2-C5108F6305FE}" srcOrd="1" destOrd="0" parTransId="{03B0710A-315C-40D5-B93A-4FBD74CB27B8}" sibTransId="{BEA60926-6F4D-4C01-98D8-85BA64C6D2E8}"/>
    <dgm:cxn modelId="{1D9F9F76-0FDE-4450-8870-DBB7EE9E4A16}" type="presOf" srcId="{0E7AC816-7515-4A8E-A4F3-843CF73387D6}" destId="{A5B7644A-BD41-4FFE-872D-20E51C05E19C}" srcOrd="0" destOrd="0" presId="urn:microsoft.com/office/officeart/2005/8/layout/vList3"/>
    <dgm:cxn modelId="{89B8B0A3-AA87-4860-8275-63F551621BFA}" type="presOf" srcId="{E8743D05-2CA3-488E-89AA-28796D2AF051}" destId="{2426CD0C-C4CA-4202-AAF0-B35710E2E9BA}" srcOrd="0" destOrd="0" presId="urn:microsoft.com/office/officeart/2005/8/layout/vList3"/>
    <dgm:cxn modelId="{E26D4DFF-F98D-44DB-A32B-43204FCC2D99}" srcId="{0E7AC816-7515-4A8E-A4F3-843CF73387D6}" destId="{4D9E6F0B-04FB-4841-8922-A58B7B31F54E}" srcOrd="0" destOrd="0" parTransId="{337B4872-1F47-43A3-A3C9-583CB349DA3A}" sibTransId="{C77C34B1-96E6-4107-AEF7-40BBC36FF84E}"/>
    <dgm:cxn modelId="{1C6134C0-BED2-45C4-8F78-98A4A5E5F96B}" type="presParOf" srcId="{2426CD0C-C4CA-4202-AAF0-B35710E2E9BA}" destId="{98D93F6B-27CD-4751-A98F-164538A7AD26}" srcOrd="0" destOrd="0" presId="urn:microsoft.com/office/officeart/2005/8/layout/vList3"/>
    <dgm:cxn modelId="{741EB558-6E31-434E-87C5-1E726304B1EC}" type="presParOf" srcId="{98D93F6B-27CD-4751-A98F-164538A7AD26}" destId="{5C20131C-E033-4FB3-BD75-1A523FE88FBF}" srcOrd="0" destOrd="0" presId="urn:microsoft.com/office/officeart/2005/8/layout/vList3"/>
    <dgm:cxn modelId="{820154A8-1B92-4B3E-BAFC-C5718915D731}" type="presParOf" srcId="{98D93F6B-27CD-4751-A98F-164538A7AD26}" destId="{A5B7644A-BD41-4FFE-872D-20E51C05E19C}" srcOrd="1" destOrd="0" presId="urn:microsoft.com/office/officeart/2005/8/layout/vList3"/>
    <dgm:cxn modelId="{C20EEE83-CC55-4A7A-AAD9-5E0C53631BAE}" type="presParOf" srcId="{2426CD0C-C4CA-4202-AAF0-B35710E2E9BA}" destId="{C97F1705-43FB-4CF0-B6D8-8011EFE66241}" srcOrd="1" destOrd="0" presId="urn:microsoft.com/office/officeart/2005/8/layout/vList3"/>
    <dgm:cxn modelId="{286EF886-FF4C-4982-A72A-46E79CB50317}" type="presParOf" srcId="{2426CD0C-C4CA-4202-AAF0-B35710E2E9BA}" destId="{5DCB447D-4F22-466C-A311-C49BB13B9A06}" srcOrd="2" destOrd="0" presId="urn:microsoft.com/office/officeart/2005/8/layout/vList3"/>
    <dgm:cxn modelId="{8D6DD750-F839-4551-8D3C-65C64D5780E7}" type="presParOf" srcId="{5DCB447D-4F22-466C-A311-C49BB13B9A06}" destId="{CA033501-C0C3-4156-99FA-60F96A3CDB55}" srcOrd="0" destOrd="0" presId="urn:microsoft.com/office/officeart/2005/8/layout/vList3"/>
    <dgm:cxn modelId="{04E1E9A7-5695-4F0B-B870-3B9589C6D5B3}" type="presParOf" srcId="{5DCB447D-4F22-466C-A311-C49BB13B9A06}" destId="{91B6A5BC-0C74-4FE1-8F0E-4D4A57853C1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DFA218-49CA-414B-8BFF-2BA3D8709200}" type="doc">
      <dgm:prSet loTypeId="urn:microsoft.com/office/officeart/2005/8/layout/vList2" loCatId="list" qsTypeId="urn:microsoft.com/office/officeart/2005/8/quickstyle/simple4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AE28F29C-DFCD-428B-A780-648EAC43CA1D}">
      <dgm:prSet custT="1"/>
      <dgm:spPr/>
      <dgm:t>
        <a:bodyPr/>
        <a:lstStyle/>
        <a:p>
          <a:r>
            <a:rPr lang="pl-PL" sz="1500" b="1"/>
            <a:t>Dział produkcyjny</a:t>
          </a:r>
          <a:endParaRPr lang="en-US" sz="1500" b="1"/>
        </a:p>
      </dgm:t>
    </dgm:pt>
    <dgm:pt modelId="{B9D69C17-9239-4D55-B220-E935C06B321D}" type="parTrans" cxnId="{3AB25A89-F563-4355-8266-ECBFCCE61749}">
      <dgm:prSet/>
      <dgm:spPr/>
      <dgm:t>
        <a:bodyPr/>
        <a:lstStyle/>
        <a:p>
          <a:endParaRPr lang="en-US"/>
        </a:p>
      </dgm:t>
    </dgm:pt>
    <dgm:pt modelId="{54DB875D-11D7-499C-97AA-37969FFDE79C}" type="sibTrans" cxnId="{3AB25A89-F563-4355-8266-ECBFCCE61749}">
      <dgm:prSet/>
      <dgm:spPr/>
      <dgm:t>
        <a:bodyPr/>
        <a:lstStyle/>
        <a:p>
          <a:endParaRPr lang="en-US"/>
        </a:p>
      </dgm:t>
    </dgm:pt>
    <dgm:pt modelId="{3D4D6D30-8AB0-46DD-985F-4CB069119923}">
      <dgm:prSet custT="1"/>
      <dgm:spPr/>
      <dgm:t>
        <a:bodyPr/>
        <a:lstStyle/>
        <a:p>
          <a:r>
            <a:rPr lang="pl-PL" sz="1500" b="1"/>
            <a:t>Dział zasobów i dostaw</a:t>
          </a:r>
          <a:endParaRPr lang="en-US" sz="1500" b="1"/>
        </a:p>
      </dgm:t>
    </dgm:pt>
    <dgm:pt modelId="{EB8EC663-F42E-442C-BD76-99DC52DB05E5}" type="parTrans" cxnId="{89144E83-929E-4332-B134-57EFA6EBA2D2}">
      <dgm:prSet/>
      <dgm:spPr/>
      <dgm:t>
        <a:bodyPr/>
        <a:lstStyle/>
        <a:p>
          <a:endParaRPr lang="en-US"/>
        </a:p>
      </dgm:t>
    </dgm:pt>
    <dgm:pt modelId="{76BA761E-DA7D-4ED9-977C-AA5294ACBF30}" type="sibTrans" cxnId="{89144E83-929E-4332-B134-57EFA6EBA2D2}">
      <dgm:prSet/>
      <dgm:spPr/>
      <dgm:t>
        <a:bodyPr/>
        <a:lstStyle/>
        <a:p>
          <a:endParaRPr lang="en-US"/>
        </a:p>
      </dgm:t>
    </dgm:pt>
    <dgm:pt modelId="{1442CB09-599B-43BA-ADE5-4FF98BFCF6A3}">
      <dgm:prSet custT="1"/>
      <dgm:spPr/>
      <dgm:t>
        <a:bodyPr/>
        <a:lstStyle/>
        <a:p>
          <a:r>
            <a:rPr lang="pl-PL" sz="1500" b="1"/>
            <a:t>Dział handlowy i marketingu</a:t>
          </a:r>
          <a:endParaRPr lang="en-US" sz="1500"/>
        </a:p>
      </dgm:t>
    </dgm:pt>
    <dgm:pt modelId="{0F1B8F12-9379-4B00-9F22-BB504497E6F1}" type="parTrans" cxnId="{B9F1945D-9019-4787-B06B-CB109D305366}">
      <dgm:prSet/>
      <dgm:spPr/>
      <dgm:t>
        <a:bodyPr/>
        <a:lstStyle/>
        <a:p>
          <a:endParaRPr lang="pl-PL"/>
        </a:p>
      </dgm:t>
    </dgm:pt>
    <dgm:pt modelId="{C92C1CA9-190C-4E5E-87D5-452C9F05BACF}" type="sibTrans" cxnId="{B9F1945D-9019-4787-B06B-CB109D305366}">
      <dgm:prSet/>
      <dgm:spPr/>
      <dgm:t>
        <a:bodyPr/>
        <a:lstStyle/>
        <a:p>
          <a:endParaRPr lang="pl-PL"/>
        </a:p>
      </dgm:t>
    </dgm:pt>
    <dgm:pt modelId="{B6AEE9CF-0F23-4481-AF84-8BEA0C390181}">
      <dgm:prSet custT="1"/>
      <dgm:spPr/>
      <dgm:t>
        <a:bodyPr/>
        <a:lstStyle/>
        <a:p>
          <a:r>
            <a:rPr lang="pl-PL" sz="1400" b="1"/>
            <a:t>Dział kadr I przygotowania projektów</a:t>
          </a:r>
          <a:endParaRPr lang="en-US" sz="1400" b="1"/>
        </a:p>
      </dgm:t>
    </dgm:pt>
    <dgm:pt modelId="{3504BB11-8471-42E3-B79C-0398B9E629A5}" type="parTrans" cxnId="{FC110827-264F-4089-BD4D-BB30679AC626}">
      <dgm:prSet/>
      <dgm:spPr/>
      <dgm:t>
        <a:bodyPr/>
        <a:lstStyle/>
        <a:p>
          <a:endParaRPr lang="pl-PL"/>
        </a:p>
      </dgm:t>
    </dgm:pt>
    <dgm:pt modelId="{6339540F-C66C-437F-A957-CC2417AC7A9B}" type="sibTrans" cxnId="{FC110827-264F-4089-BD4D-BB30679AC626}">
      <dgm:prSet/>
      <dgm:spPr/>
      <dgm:t>
        <a:bodyPr/>
        <a:lstStyle/>
        <a:p>
          <a:endParaRPr lang="pl-PL"/>
        </a:p>
      </dgm:t>
    </dgm:pt>
    <dgm:pt modelId="{E686DB2F-C622-43CC-9BD7-17E1CB8C7D2D}">
      <dgm:prSet custT="1"/>
      <dgm:spPr/>
      <dgm:t>
        <a:bodyPr/>
        <a:lstStyle/>
        <a:p>
          <a:r>
            <a:rPr lang="pl-PL" sz="1500" b="0"/>
            <a:t>Kierownik grupy: inż. Igor Czernichowski</a:t>
          </a:r>
          <a:endParaRPr lang="en-US" sz="1500" b="0"/>
        </a:p>
      </dgm:t>
    </dgm:pt>
    <dgm:pt modelId="{4EACD32E-5673-45B4-98A6-B0F474F21EC6}" type="parTrans" cxnId="{58EC6075-99AD-439D-B171-F8CFBD248FF2}">
      <dgm:prSet/>
      <dgm:spPr/>
      <dgm:t>
        <a:bodyPr/>
        <a:lstStyle/>
        <a:p>
          <a:endParaRPr lang="pl-PL"/>
        </a:p>
      </dgm:t>
    </dgm:pt>
    <dgm:pt modelId="{43A4A2BD-DA26-49FC-A3F2-589F11C7A8EF}" type="sibTrans" cxnId="{58EC6075-99AD-439D-B171-F8CFBD248FF2}">
      <dgm:prSet/>
      <dgm:spPr/>
      <dgm:t>
        <a:bodyPr/>
        <a:lstStyle/>
        <a:p>
          <a:endParaRPr lang="pl-PL"/>
        </a:p>
      </dgm:t>
    </dgm:pt>
    <dgm:pt modelId="{8893266D-7A71-4EF0-A38D-C14804E5E273}">
      <dgm:prSet custT="1"/>
      <dgm:spPr/>
      <dgm:t>
        <a:bodyPr/>
        <a:lstStyle/>
        <a:p>
          <a:r>
            <a:rPr lang="pl-PL" sz="1500" b="0"/>
            <a:t>Skład grupy: inż. Arkadiusz Cieśliczka, inż. Jakub Dominiak, inż. Julia Wiśniewska</a:t>
          </a:r>
          <a:endParaRPr lang="en-US" sz="1500" b="0"/>
        </a:p>
      </dgm:t>
    </dgm:pt>
    <dgm:pt modelId="{31141353-1515-40B7-A97B-5D277C75E887}" type="parTrans" cxnId="{DDA7EE3F-01B7-4AB6-A1FB-877E3E21DB27}">
      <dgm:prSet/>
      <dgm:spPr/>
      <dgm:t>
        <a:bodyPr/>
        <a:lstStyle/>
        <a:p>
          <a:endParaRPr lang="pl-PL"/>
        </a:p>
      </dgm:t>
    </dgm:pt>
    <dgm:pt modelId="{39CBEC02-CA11-43D5-B564-24110A8623DE}" type="sibTrans" cxnId="{DDA7EE3F-01B7-4AB6-A1FB-877E3E21DB27}">
      <dgm:prSet/>
      <dgm:spPr/>
      <dgm:t>
        <a:bodyPr/>
        <a:lstStyle/>
        <a:p>
          <a:endParaRPr lang="pl-PL"/>
        </a:p>
      </dgm:t>
    </dgm:pt>
    <dgm:pt modelId="{943058AB-218F-4900-A799-334008B89B19}">
      <dgm:prSet custT="1"/>
      <dgm:spPr/>
      <dgm:t>
        <a:bodyPr/>
        <a:lstStyle/>
        <a:p>
          <a:r>
            <a:rPr lang="pl-PL" sz="1400" b="0"/>
            <a:t>Kierownik grupy: inż. Sylwia Marcinkiewicz</a:t>
          </a:r>
          <a:endParaRPr lang="en-US" sz="1400" b="0"/>
        </a:p>
      </dgm:t>
    </dgm:pt>
    <dgm:pt modelId="{D01D9C02-DD17-435D-92BA-38EA2746F5BB}" type="parTrans" cxnId="{FE1A35FB-5930-4568-A90B-7072316A2B99}">
      <dgm:prSet/>
      <dgm:spPr/>
      <dgm:t>
        <a:bodyPr/>
        <a:lstStyle/>
        <a:p>
          <a:endParaRPr lang="pl-PL"/>
        </a:p>
      </dgm:t>
    </dgm:pt>
    <dgm:pt modelId="{EABF1B44-ECD0-45A5-917C-294FF9ADA602}" type="sibTrans" cxnId="{FE1A35FB-5930-4568-A90B-7072316A2B99}">
      <dgm:prSet/>
      <dgm:spPr/>
      <dgm:t>
        <a:bodyPr/>
        <a:lstStyle/>
        <a:p>
          <a:endParaRPr lang="pl-PL"/>
        </a:p>
      </dgm:t>
    </dgm:pt>
    <dgm:pt modelId="{457B33E1-6A2C-4534-A724-5ED4DBDB6384}">
      <dgm:prSet custT="1"/>
      <dgm:spPr/>
      <dgm:t>
        <a:bodyPr/>
        <a:lstStyle/>
        <a:p>
          <a:r>
            <a:rPr lang="pl-PL" sz="1400" b="0"/>
            <a:t>Skład grupy: inż. Paweł </a:t>
          </a:r>
          <a:r>
            <a:rPr lang="pl-PL" sz="1400" b="0" err="1"/>
            <a:t>Duszyn</a:t>
          </a:r>
          <a:r>
            <a:rPr lang="pl-PL" sz="1400" b="0"/>
            <a:t>, inż. Mateusz Gawron</a:t>
          </a:r>
          <a:endParaRPr lang="en-US" sz="1400" b="0"/>
        </a:p>
      </dgm:t>
    </dgm:pt>
    <dgm:pt modelId="{9C3AD2EB-C795-441B-8B65-0B2880C363CE}" type="parTrans" cxnId="{FD7B286A-8BF3-49DD-97D4-E43EB3B0C5CE}">
      <dgm:prSet/>
      <dgm:spPr/>
      <dgm:t>
        <a:bodyPr/>
        <a:lstStyle/>
        <a:p>
          <a:endParaRPr lang="pl-PL"/>
        </a:p>
      </dgm:t>
    </dgm:pt>
    <dgm:pt modelId="{9490CFAF-FD2D-4A66-949E-85549510E81B}" type="sibTrans" cxnId="{FD7B286A-8BF3-49DD-97D4-E43EB3B0C5CE}">
      <dgm:prSet/>
      <dgm:spPr/>
      <dgm:t>
        <a:bodyPr/>
        <a:lstStyle/>
        <a:p>
          <a:endParaRPr lang="pl-PL"/>
        </a:p>
      </dgm:t>
    </dgm:pt>
    <dgm:pt modelId="{CE3786A1-6CE9-432A-8CB6-AFE8C59509DC}">
      <dgm:prSet custT="1"/>
      <dgm:spPr/>
      <dgm:t>
        <a:bodyPr/>
        <a:lstStyle/>
        <a:p>
          <a:r>
            <a:rPr lang="pl-PL" sz="1500"/>
            <a:t>Kierownik grupy: inż. Patrycja Przesmycka</a:t>
          </a:r>
          <a:endParaRPr lang="en-US" sz="1500"/>
        </a:p>
      </dgm:t>
    </dgm:pt>
    <dgm:pt modelId="{85574298-D5AA-4C81-B624-DF52552545D4}" type="parTrans" cxnId="{A4D9D48A-9984-44B3-958B-0BC726ECE5EE}">
      <dgm:prSet/>
      <dgm:spPr/>
      <dgm:t>
        <a:bodyPr/>
        <a:lstStyle/>
        <a:p>
          <a:endParaRPr lang="pl-PL"/>
        </a:p>
      </dgm:t>
    </dgm:pt>
    <dgm:pt modelId="{5C137283-2CD9-44A2-976B-CEB2D7001EE6}" type="sibTrans" cxnId="{A4D9D48A-9984-44B3-958B-0BC726ECE5EE}">
      <dgm:prSet/>
      <dgm:spPr/>
      <dgm:t>
        <a:bodyPr/>
        <a:lstStyle/>
        <a:p>
          <a:endParaRPr lang="pl-PL"/>
        </a:p>
      </dgm:t>
    </dgm:pt>
    <dgm:pt modelId="{FFA5149B-2DC5-4E5F-B3D7-A3E508D40FBB}">
      <dgm:prSet custT="1"/>
      <dgm:spPr/>
      <dgm:t>
        <a:bodyPr/>
        <a:lstStyle/>
        <a:p>
          <a:r>
            <a:rPr lang="pl-PL" sz="1500"/>
            <a:t>Skład grupy: inż. Jakub Kończyk, inż. Kamil Małecki, inż. Daniel Rybarczyk</a:t>
          </a:r>
          <a:endParaRPr lang="en-US" sz="1500"/>
        </a:p>
      </dgm:t>
    </dgm:pt>
    <dgm:pt modelId="{66A58A69-ECB4-43CE-99B9-F39E45AD4B98}" type="parTrans" cxnId="{71A56495-7D25-4591-BB0B-0624315F04EC}">
      <dgm:prSet/>
      <dgm:spPr/>
      <dgm:t>
        <a:bodyPr/>
        <a:lstStyle/>
        <a:p>
          <a:endParaRPr lang="pl-PL"/>
        </a:p>
      </dgm:t>
    </dgm:pt>
    <dgm:pt modelId="{39C3F9A6-4043-4DEB-93F1-DF0841C22D44}" type="sibTrans" cxnId="{71A56495-7D25-4591-BB0B-0624315F04EC}">
      <dgm:prSet/>
      <dgm:spPr/>
      <dgm:t>
        <a:bodyPr/>
        <a:lstStyle/>
        <a:p>
          <a:endParaRPr lang="pl-PL"/>
        </a:p>
      </dgm:t>
    </dgm:pt>
    <dgm:pt modelId="{80C987F2-5298-4427-B951-31B42CF77A84}">
      <dgm:prSet custT="1"/>
      <dgm:spPr/>
      <dgm:t>
        <a:bodyPr/>
        <a:lstStyle/>
        <a:p>
          <a:r>
            <a:rPr lang="pl-PL" sz="1500" b="0"/>
            <a:t>Kierownik grupy: inż. Dominik </a:t>
          </a:r>
          <a:r>
            <a:rPr lang="pl-PL" sz="1500" b="0" err="1"/>
            <a:t>Strachowski</a:t>
          </a:r>
          <a:endParaRPr lang="en-US" sz="1500" b="0"/>
        </a:p>
      </dgm:t>
    </dgm:pt>
    <dgm:pt modelId="{5DD2B7D3-6600-4513-93D2-0596F9DB7949}" type="parTrans" cxnId="{DF5BFAC5-233E-4C5D-AC83-6E8C29A487BC}">
      <dgm:prSet/>
      <dgm:spPr/>
      <dgm:t>
        <a:bodyPr/>
        <a:lstStyle/>
        <a:p>
          <a:endParaRPr lang="pl-PL"/>
        </a:p>
      </dgm:t>
    </dgm:pt>
    <dgm:pt modelId="{C3CD361F-FF92-4049-A71A-244293E53FB7}" type="sibTrans" cxnId="{DF5BFAC5-233E-4C5D-AC83-6E8C29A487BC}">
      <dgm:prSet/>
      <dgm:spPr/>
      <dgm:t>
        <a:bodyPr/>
        <a:lstStyle/>
        <a:p>
          <a:endParaRPr lang="pl-PL"/>
        </a:p>
      </dgm:t>
    </dgm:pt>
    <dgm:pt modelId="{21C9E3D6-2A20-442D-9EA7-09965B2CCF63}">
      <dgm:prSet custT="1"/>
      <dgm:spPr/>
      <dgm:t>
        <a:bodyPr/>
        <a:lstStyle/>
        <a:p>
          <a:r>
            <a:rPr lang="pl-PL" sz="1500" b="0"/>
            <a:t>Skład grupy: inż. Szymon </a:t>
          </a:r>
          <a:r>
            <a:rPr lang="pl-PL" sz="1500" b="0">
              <a:latin typeface="Calibri Light" panose="020F0302020204030204"/>
            </a:rPr>
            <a:t>Paryszewski</a:t>
          </a:r>
          <a:r>
            <a:rPr lang="pl-PL" sz="1500" b="0"/>
            <a:t>, inż. Szymon Podraska</a:t>
          </a:r>
          <a:endParaRPr lang="en-US" sz="1500" b="0"/>
        </a:p>
      </dgm:t>
    </dgm:pt>
    <dgm:pt modelId="{CD9FFF68-8B78-4639-848F-BB24CAF3437D}" type="parTrans" cxnId="{8C2A9DC2-7EC8-4F9D-A932-0BA184C77668}">
      <dgm:prSet/>
      <dgm:spPr/>
      <dgm:t>
        <a:bodyPr/>
        <a:lstStyle/>
        <a:p>
          <a:endParaRPr lang="pl-PL"/>
        </a:p>
      </dgm:t>
    </dgm:pt>
    <dgm:pt modelId="{018B9E50-AE8E-4AED-A82B-51156F6861AD}" type="sibTrans" cxnId="{8C2A9DC2-7EC8-4F9D-A932-0BA184C77668}">
      <dgm:prSet/>
      <dgm:spPr/>
      <dgm:t>
        <a:bodyPr/>
        <a:lstStyle/>
        <a:p>
          <a:endParaRPr lang="pl-PL"/>
        </a:p>
      </dgm:t>
    </dgm:pt>
    <dgm:pt modelId="{6DE7EEC8-4825-4AEC-9F29-AD432DD9ED09}">
      <dgm:prSet custT="1"/>
      <dgm:spPr/>
      <dgm:t>
        <a:bodyPr/>
        <a:lstStyle/>
        <a:p>
          <a:r>
            <a:rPr lang="pl-PL" sz="1400" b="1"/>
            <a:t>Kierownik projektu: inż. Daniel Rybarczyk</a:t>
          </a:r>
          <a:endParaRPr lang="en-US" sz="1400" b="1"/>
        </a:p>
      </dgm:t>
    </dgm:pt>
    <dgm:pt modelId="{51B6C06F-847D-4202-AC88-CBF2C26E7F0F}" type="parTrans" cxnId="{2FACE22E-2746-4AF2-B5A3-1C5DFE6421AE}">
      <dgm:prSet/>
      <dgm:spPr/>
      <dgm:t>
        <a:bodyPr/>
        <a:lstStyle/>
        <a:p>
          <a:endParaRPr lang="pl-PL"/>
        </a:p>
      </dgm:t>
    </dgm:pt>
    <dgm:pt modelId="{59234896-18C6-4E58-B3BC-9D7CEBED3E1B}" type="sibTrans" cxnId="{2FACE22E-2746-4AF2-B5A3-1C5DFE6421AE}">
      <dgm:prSet/>
      <dgm:spPr/>
      <dgm:t>
        <a:bodyPr/>
        <a:lstStyle/>
        <a:p>
          <a:endParaRPr lang="pl-PL"/>
        </a:p>
      </dgm:t>
    </dgm:pt>
    <dgm:pt modelId="{48BF91B8-1FB2-4F19-BF03-BE69D84C66A3}" type="pres">
      <dgm:prSet presAssocID="{B1DFA218-49CA-414B-8BFF-2BA3D8709200}" presName="linear" presStyleCnt="0">
        <dgm:presLayoutVars>
          <dgm:animLvl val="lvl"/>
          <dgm:resizeHandles val="exact"/>
        </dgm:presLayoutVars>
      </dgm:prSet>
      <dgm:spPr/>
    </dgm:pt>
    <dgm:pt modelId="{B578C863-9844-442F-A94D-C97E1A844F6D}" type="pres">
      <dgm:prSet presAssocID="{AE28F29C-DFCD-428B-A780-648EAC43CA1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2C21E06-56AB-4575-907E-03649B5FFCA7}" type="pres">
      <dgm:prSet presAssocID="{AE28F29C-DFCD-428B-A780-648EAC43CA1D}" presName="childText" presStyleLbl="revTx" presStyleIdx="0" presStyleCnt="4">
        <dgm:presLayoutVars>
          <dgm:bulletEnabled val="1"/>
        </dgm:presLayoutVars>
      </dgm:prSet>
      <dgm:spPr/>
    </dgm:pt>
    <dgm:pt modelId="{11128334-DEC3-41FA-95F4-9D5641707AE9}" type="pres">
      <dgm:prSet presAssocID="{3D4D6D30-8AB0-46DD-985F-4CB06911992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0FD1B77-8C71-4A75-89F5-E0ED1C6CBB54}" type="pres">
      <dgm:prSet presAssocID="{3D4D6D30-8AB0-46DD-985F-4CB069119923}" presName="childText" presStyleLbl="revTx" presStyleIdx="1" presStyleCnt="4">
        <dgm:presLayoutVars>
          <dgm:bulletEnabled val="1"/>
        </dgm:presLayoutVars>
      </dgm:prSet>
      <dgm:spPr/>
    </dgm:pt>
    <dgm:pt modelId="{6FA2C436-3584-42E9-AD28-1940E25DCB77}" type="pres">
      <dgm:prSet presAssocID="{1442CB09-599B-43BA-ADE5-4FF98BFCF6A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9B63C1B-06C1-46E1-A1D8-D96E8664F06E}" type="pres">
      <dgm:prSet presAssocID="{1442CB09-599B-43BA-ADE5-4FF98BFCF6A3}" presName="childText" presStyleLbl="revTx" presStyleIdx="2" presStyleCnt="4">
        <dgm:presLayoutVars>
          <dgm:bulletEnabled val="1"/>
        </dgm:presLayoutVars>
      </dgm:prSet>
      <dgm:spPr/>
    </dgm:pt>
    <dgm:pt modelId="{EA398D25-3DD4-4BFB-89BB-5C55FFF87443}" type="pres">
      <dgm:prSet presAssocID="{B6AEE9CF-0F23-4481-AF84-8BEA0C39018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5A04EEE-FB70-4C3C-B691-BA3A4669DA6D}" type="pres">
      <dgm:prSet presAssocID="{B6AEE9CF-0F23-4481-AF84-8BEA0C390181}" presName="childText" presStyleLbl="revTx" presStyleIdx="3" presStyleCnt="4">
        <dgm:presLayoutVars>
          <dgm:bulletEnabled val="1"/>
        </dgm:presLayoutVars>
      </dgm:prSet>
      <dgm:spPr/>
    </dgm:pt>
    <dgm:pt modelId="{BDDEE9E4-EA38-44E6-BA88-4D7139289321}" type="pres">
      <dgm:prSet presAssocID="{6DE7EEC8-4825-4AEC-9F29-AD432DD9ED0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C2D5705-6F64-4D0F-8AA8-D02C38A2FAC8}" type="presOf" srcId="{6DE7EEC8-4825-4AEC-9F29-AD432DD9ED09}" destId="{BDDEE9E4-EA38-44E6-BA88-4D7139289321}" srcOrd="0" destOrd="0" presId="urn:microsoft.com/office/officeart/2005/8/layout/vList2"/>
    <dgm:cxn modelId="{FC110827-264F-4089-BD4D-BB30679AC626}" srcId="{B1DFA218-49CA-414B-8BFF-2BA3D8709200}" destId="{B6AEE9CF-0F23-4481-AF84-8BEA0C390181}" srcOrd="3" destOrd="0" parTransId="{3504BB11-8471-42E3-B79C-0398B9E629A5}" sibTransId="{6339540F-C66C-437F-A957-CC2417AC7A9B}"/>
    <dgm:cxn modelId="{2FACE22E-2746-4AF2-B5A3-1C5DFE6421AE}" srcId="{B1DFA218-49CA-414B-8BFF-2BA3D8709200}" destId="{6DE7EEC8-4825-4AEC-9F29-AD432DD9ED09}" srcOrd="4" destOrd="0" parTransId="{51B6C06F-847D-4202-AC88-CBF2C26E7F0F}" sibTransId="{59234896-18C6-4E58-B3BC-9D7CEBED3E1B}"/>
    <dgm:cxn modelId="{DDA7EE3F-01B7-4AB6-A1FB-877E3E21DB27}" srcId="{AE28F29C-DFCD-428B-A780-648EAC43CA1D}" destId="{8893266D-7A71-4EF0-A38D-C14804E5E273}" srcOrd="1" destOrd="0" parTransId="{31141353-1515-40B7-A97B-5D277C75E887}" sibTransId="{39CBEC02-CA11-43D5-B564-24110A8623DE}"/>
    <dgm:cxn modelId="{B9F1945D-9019-4787-B06B-CB109D305366}" srcId="{B1DFA218-49CA-414B-8BFF-2BA3D8709200}" destId="{1442CB09-599B-43BA-ADE5-4FF98BFCF6A3}" srcOrd="2" destOrd="0" parTransId="{0F1B8F12-9379-4B00-9F22-BB504497E6F1}" sibTransId="{C92C1CA9-190C-4E5E-87D5-452C9F05BACF}"/>
    <dgm:cxn modelId="{FC40B25D-D922-4BDC-9DFB-CFC947B9456A}" type="presOf" srcId="{3D4D6D30-8AB0-46DD-985F-4CB069119923}" destId="{11128334-DEC3-41FA-95F4-9D5641707AE9}" srcOrd="0" destOrd="0" presId="urn:microsoft.com/office/officeart/2005/8/layout/vList2"/>
    <dgm:cxn modelId="{FD7B286A-8BF3-49DD-97D4-E43EB3B0C5CE}" srcId="{B6AEE9CF-0F23-4481-AF84-8BEA0C390181}" destId="{457B33E1-6A2C-4534-A724-5ED4DBDB6384}" srcOrd="1" destOrd="0" parTransId="{9C3AD2EB-C795-441B-8B65-0B2880C363CE}" sibTransId="{9490CFAF-FD2D-4A66-949E-85549510E81B}"/>
    <dgm:cxn modelId="{D7993E6D-ABFA-419F-9DE7-E2338A14706E}" type="presOf" srcId="{CE3786A1-6CE9-432A-8CB6-AFE8C59509DC}" destId="{79B63C1B-06C1-46E1-A1D8-D96E8664F06E}" srcOrd="0" destOrd="0" presId="urn:microsoft.com/office/officeart/2005/8/layout/vList2"/>
    <dgm:cxn modelId="{3FBE3D71-A547-4479-9D7F-C30ACD089773}" type="presOf" srcId="{943058AB-218F-4900-A799-334008B89B19}" destId="{05A04EEE-FB70-4C3C-B691-BA3A4669DA6D}" srcOrd="0" destOrd="0" presId="urn:microsoft.com/office/officeart/2005/8/layout/vList2"/>
    <dgm:cxn modelId="{346B6F54-2392-44BC-B206-2B9B9D515C9F}" type="presOf" srcId="{8893266D-7A71-4EF0-A38D-C14804E5E273}" destId="{F2C21E06-56AB-4575-907E-03649B5FFCA7}" srcOrd="0" destOrd="1" presId="urn:microsoft.com/office/officeart/2005/8/layout/vList2"/>
    <dgm:cxn modelId="{58EC6075-99AD-439D-B171-F8CFBD248FF2}" srcId="{AE28F29C-DFCD-428B-A780-648EAC43CA1D}" destId="{E686DB2F-C622-43CC-9BD7-17E1CB8C7D2D}" srcOrd="0" destOrd="0" parTransId="{4EACD32E-5673-45B4-98A6-B0F474F21EC6}" sibTransId="{43A4A2BD-DA26-49FC-A3F2-589F11C7A8EF}"/>
    <dgm:cxn modelId="{D86F2C78-3E0B-4690-90C3-C8EA8811B458}" type="presOf" srcId="{21C9E3D6-2A20-442D-9EA7-09965B2CCF63}" destId="{70FD1B77-8C71-4A75-89F5-E0ED1C6CBB54}" srcOrd="0" destOrd="1" presId="urn:microsoft.com/office/officeart/2005/8/layout/vList2"/>
    <dgm:cxn modelId="{8C12BD58-39FF-4087-8763-4B83063D9354}" type="presOf" srcId="{AE28F29C-DFCD-428B-A780-648EAC43CA1D}" destId="{B578C863-9844-442F-A94D-C97E1A844F6D}" srcOrd="0" destOrd="0" presId="urn:microsoft.com/office/officeart/2005/8/layout/vList2"/>
    <dgm:cxn modelId="{89144E83-929E-4332-B134-57EFA6EBA2D2}" srcId="{B1DFA218-49CA-414B-8BFF-2BA3D8709200}" destId="{3D4D6D30-8AB0-46DD-985F-4CB069119923}" srcOrd="1" destOrd="0" parTransId="{EB8EC663-F42E-442C-BD76-99DC52DB05E5}" sibTransId="{76BA761E-DA7D-4ED9-977C-AA5294ACBF30}"/>
    <dgm:cxn modelId="{3AB25A89-F563-4355-8266-ECBFCCE61749}" srcId="{B1DFA218-49CA-414B-8BFF-2BA3D8709200}" destId="{AE28F29C-DFCD-428B-A780-648EAC43CA1D}" srcOrd="0" destOrd="0" parTransId="{B9D69C17-9239-4D55-B220-E935C06B321D}" sibTransId="{54DB875D-11D7-499C-97AA-37969FFDE79C}"/>
    <dgm:cxn modelId="{A4D9D48A-9984-44B3-958B-0BC726ECE5EE}" srcId="{1442CB09-599B-43BA-ADE5-4FF98BFCF6A3}" destId="{CE3786A1-6CE9-432A-8CB6-AFE8C59509DC}" srcOrd="0" destOrd="0" parTransId="{85574298-D5AA-4C81-B624-DF52552545D4}" sibTransId="{5C137283-2CD9-44A2-976B-CEB2D7001EE6}"/>
    <dgm:cxn modelId="{87202A8F-D490-4456-9D59-12BC8EDBC32F}" type="presOf" srcId="{457B33E1-6A2C-4534-A724-5ED4DBDB6384}" destId="{05A04EEE-FB70-4C3C-B691-BA3A4669DA6D}" srcOrd="0" destOrd="1" presId="urn:microsoft.com/office/officeart/2005/8/layout/vList2"/>
    <dgm:cxn modelId="{71A56495-7D25-4591-BB0B-0624315F04EC}" srcId="{1442CB09-599B-43BA-ADE5-4FF98BFCF6A3}" destId="{FFA5149B-2DC5-4E5F-B3D7-A3E508D40FBB}" srcOrd="1" destOrd="0" parTransId="{66A58A69-ECB4-43CE-99B9-F39E45AD4B98}" sibTransId="{39C3F9A6-4043-4DEB-93F1-DF0841C22D44}"/>
    <dgm:cxn modelId="{8BD27799-5164-47DC-930E-1CE6B3C508CE}" type="presOf" srcId="{B1DFA218-49CA-414B-8BFF-2BA3D8709200}" destId="{48BF91B8-1FB2-4F19-BF03-BE69D84C66A3}" srcOrd="0" destOrd="0" presId="urn:microsoft.com/office/officeart/2005/8/layout/vList2"/>
    <dgm:cxn modelId="{8C2A9DC2-7EC8-4F9D-A932-0BA184C77668}" srcId="{3D4D6D30-8AB0-46DD-985F-4CB069119923}" destId="{21C9E3D6-2A20-442D-9EA7-09965B2CCF63}" srcOrd="1" destOrd="0" parTransId="{CD9FFF68-8B78-4639-848F-BB24CAF3437D}" sibTransId="{018B9E50-AE8E-4AED-A82B-51156F6861AD}"/>
    <dgm:cxn modelId="{DF5BFAC5-233E-4C5D-AC83-6E8C29A487BC}" srcId="{3D4D6D30-8AB0-46DD-985F-4CB069119923}" destId="{80C987F2-5298-4427-B951-31B42CF77A84}" srcOrd="0" destOrd="0" parTransId="{5DD2B7D3-6600-4513-93D2-0596F9DB7949}" sibTransId="{C3CD361F-FF92-4049-A71A-244293E53FB7}"/>
    <dgm:cxn modelId="{16523ED7-E4EE-4314-B748-D4C5BD070919}" type="presOf" srcId="{E686DB2F-C622-43CC-9BD7-17E1CB8C7D2D}" destId="{F2C21E06-56AB-4575-907E-03649B5FFCA7}" srcOrd="0" destOrd="0" presId="urn:microsoft.com/office/officeart/2005/8/layout/vList2"/>
    <dgm:cxn modelId="{D083BEDA-1ACE-42AE-8A1E-81FCEA7C9450}" type="presOf" srcId="{FFA5149B-2DC5-4E5F-B3D7-A3E508D40FBB}" destId="{79B63C1B-06C1-46E1-A1D8-D96E8664F06E}" srcOrd="0" destOrd="1" presId="urn:microsoft.com/office/officeart/2005/8/layout/vList2"/>
    <dgm:cxn modelId="{F4EB0EDE-B53A-440F-A48E-D57C6E1E94A1}" type="presOf" srcId="{B6AEE9CF-0F23-4481-AF84-8BEA0C390181}" destId="{EA398D25-3DD4-4BFB-89BB-5C55FFF87443}" srcOrd="0" destOrd="0" presId="urn:microsoft.com/office/officeart/2005/8/layout/vList2"/>
    <dgm:cxn modelId="{12531DEF-DFAB-4A46-8ECA-B98E82118CD7}" type="presOf" srcId="{80C987F2-5298-4427-B951-31B42CF77A84}" destId="{70FD1B77-8C71-4A75-89F5-E0ED1C6CBB54}" srcOrd="0" destOrd="0" presId="urn:microsoft.com/office/officeart/2005/8/layout/vList2"/>
    <dgm:cxn modelId="{FE1A35FB-5930-4568-A90B-7072316A2B99}" srcId="{B6AEE9CF-0F23-4481-AF84-8BEA0C390181}" destId="{943058AB-218F-4900-A799-334008B89B19}" srcOrd="0" destOrd="0" parTransId="{D01D9C02-DD17-435D-92BA-38EA2746F5BB}" sibTransId="{EABF1B44-ECD0-45A5-917C-294FF9ADA602}"/>
    <dgm:cxn modelId="{A259BDFC-325C-4B3D-B240-395CCC640E2B}" type="presOf" srcId="{1442CB09-599B-43BA-ADE5-4FF98BFCF6A3}" destId="{6FA2C436-3584-42E9-AD28-1940E25DCB77}" srcOrd="0" destOrd="0" presId="urn:microsoft.com/office/officeart/2005/8/layout/vList2"/>
    <dgm:cxn modelId="{2926240E-FE7F-4A6A-A28C-BAC674CD9B57}" type="presParOf" srcId="{48BF91B8-1FB2-4F19-BF03-BE69D84C66A3}" destId="{B578C863-9844-442F-A94D-C97E1A844F6D}" srcOrd="0" destOrd="0" presId="urn:microsoft.com/office/officeart/2005/8/layout/vList2"/>
    <dgm:cxn modelId="{3FA6BA1B-1F33-40F9-ADAB-B0C7D5A5E6F2}" type="presParOf" srcId="{48BF91B8-1FB2-4F19-BF03-BE69D84C66A3}" destId="{F2C21E06-56AB-4575-907E-03649B5FFCA7}" srcOrd="1" destOrd="0" presId="urn:microsoft.com/office/officeart/2005/8/layout/vList2"/>
    <dgm:cxn modelId="{6E9490D4-2CB4-49DD-A1E1-12DAFD240119}" type="presParOf" srcId="{48BF91B8-1FB2-4F19-BF03-BE69D84C66A3}" destId="{11128334-DEC3-41FA-95F4-9D5641707AE9}" srcOrd="2" destOrd="0" presId="urn:microsoft.com/office/officeart/2005/8/layout/vList2"/>
    <dgm:cxn modelId="{683559A7-DBBD-42D7-A3C4-08624464A41A}" type="presParOf" srcId="{48BF91B8-1FB2-4F19-BF03-BE69D84C66A3}" destId="{70FD1B77-8C71-4A75-89F5-E0ED1C6CBB54}" srcOrd="3" destOrd="0" presId="urn:microsoft.com/office/officeart/2005/8/layout/vList2"/>
    <dgm:cxn modelId="{69536234-2EDE-43D3-9B10-E92DF546253B}" type="presParOf" srcId="{48BF91B8-1FB2-4F19-BF03-BE69D84C66A3}" destId="{6FA2C436-3584-42E9-AD28-1940E25DCB77}" srcOrd="4" destOrd="0" presId="urn:microsoft.com/office/officeart/2005/8/layout/vList2"/>
    <dgm:cxn modelId="{C18BB52C-9135-4613-BB8B-0F3269EB047E}" type="presParOf" srcId="{48BF91B8-1FB2-4F19-BF03-BE69D84C66A3}" destId="{79B63C1B-06C1-46E1-A1D8-D96E8664F06E}" srcOrd="5" destOrd="0" presId="urn:microsoft.com/office/officeart/2005/8/layout/vList2"/>
    <dgm:cxn modelId="{C875CED9-F4B4-4B68-BAA2-2DB09329088C}" type="presParOf" srcId="{48BF91B8-1FB2-4F19-BF03-BE69D84C66A3}" destId="{EA398D25-3DD4-4BFB-89BB-5C55FFF87443}" srcOrd="6" destOrd="0" presId="urn:microsoft.com/office/officeart/2005/8/layout/vList2"/>
    <dgm:cxn modelId="{81A5123D-B1D5-4FB0-9364-35A78FCE529B}" type="presParOf" srcId="{48BF91B8-1FB2-4F19-BF03-BE69D84C66A3}" destId="{05A04EEE-FB70-4C3C-B691-BA3A4669DA6D}" srcOrd="7" destOrd="0" presId="urn:microsoft.com/office/officeart/2005/8/layout/vList2"/>
    <dgm:cxn modelId="{B8AF1E8E-B9FF-4CC3-83F4-B1CB3C10B29F}" type="presParOf" srcId="{48BF91B8-1FB2-4F19-BF03-BE69D84C66A3}" destId="{BDDEE9E4-EA38-44E6-BA88-4D713928932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AE121BB-2815-47D7-A373-706ADDB1F8E6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8C02651-6A7C-4A34-9ECC-447A8127179D}">
      <dgm:prSet/>
      <dgm:spPr/>
      <dgm:t>
        <a:bodyPr/>
        <a:lstStyle/>
        <a:p>
          <a:r>
            <a:rPr lang="pl-PL">
              <a:ea typeface="+mn-lt"/>
              <a:cs typeface="+mn-lt"/>
            </a:rPr>
            <a:t>Przyjmowanie i obsługa zamówień (określenie czy sprzedajemy gotowy produkt, czy podejmujemy się wykonania zamówienia klienta)</a:t>
          </a:r>
          <a:endParaRPr lang="pl-PL">
            <a:cs typeface="Calibri" panose="020F0502020204030204"/>
          </a:endParaRPr>
        </a:p>
      </dgm:t>
    </dgm:pt>
    <dgm:pt modelId="{DC2A6164-D495-42F3-B90D-C27DEAB27150}" type="parTrans" cxnId="{37C79773-F4EC-4910-9DFB-D904664A00C4}">
      <dgm:prSet/>
      <dgm:spPr/>
      <dgm:t>
        <a:bodyPr/>
        <a:lstStyle/>
        <a:p>
          <a:endParaRPr lang="pl-PL"/>
        </a:p>
      </dgm:t>
    </dgm:pt>
    <dgm:pt modelId="{043968F9-CDCE-4882-B4AA-8A1E6ECC2F98}" type="sibTrans" cxnId="{37C79773-F4EC-4910-9DFB-D904664A00C4}">
      <dgm:prSet/>
      <dgm:spPr/>
      <dgm:t>
        <a:bodyPr/>
        <a:lstStyle/>
        <a:p>
          <a:endParaRPr lang="pl-PL"/>
        </a:p>
      </dgm:t>
    </dgm:pt>
    <dgm:pt modelId="{58F9EACE-9419-4D09-85E4-32358E5C91F8}">
      <dgm:prSet/>
      <dgm:spPr/>
      <dgm:t>
        <a:bodyPr/>
        <a:lstStyle/>
        <a:p>
          <a:r>
            <a:rPr lang="pl-PL">
              <a:ea typeface="+mn-lt"/>
              <a:cs typeface="+mn-lt"/>
            </a:rPr>
            <a:t>Tworzenie ofert handlowych – oferty indywidualne (tworzona na podstawie działu produkcji)</a:t>
          </a:r>
        </a:p>
      </dgm:t>
    </dgm:pt>
    <dgm:pt modelId="{B96F7202-AE89-4E29-B4A2-366C4E8E1E1D}" type="parTrans" cxnId="{9C295B01-A92C-4DC8-B15A-AF01D8B618BF}">
      <dgm:prSet/>
      <dgm:spPr/>
      <dgm:t>
        <a:bodyPr/>
        <a:lstStyle/>
        <a:p>
          <a:endParaRPr lang="pl-PL"/>
        </a:p>
      </dgm:t>
    </dgm:pt>
    <dgm:pt modelId="{4CB8E78A-8B40-46B4-BEBF-A340776A2EB3}" type="sibTrans" cxnId="{9C295B01-A92C-4DC8-B15A-AF01D8B618BF}">
      <dgm:prSet/>
      <dgm:spPr/>
      <dgm:t>
        <a:bodyPr/>
        <a:lstStyle/>
        <a:p>
          <a:endParaRPr lang="pl-PL"/>
        </a:p>
      </dgm:t>
    </dgm:pt>
    <dgm:pt modelId="{225A86FA-713A-4915-BD8B-85E9B321E863}">
      <dgm:prSet/>
      <dgm:spPr/>
      <dgm:t>
        <a:bodyPr/>
        <a:lstStyle/>
        <a:p>
          <a:r>
            <a:rPr lang="pl-PL">
              <a:ea typeface="+mn-lt"/>
              <a:cs typeface="+mn-lt"/>
            </a:rPr>
            <a:t>Obsługa klienta – przechowywanie danych klientów </a:t>
          </a:r>
        </a:p>
      </dgm:t>
    </dgm:pt>
    <dgm:pt modelId="{B22E54EF-9E0C-4C71-BD60-91595ADCE6B1}" type="parTrans" cxnId="{8071CF83-135E-44A3-A82F-C51CCD0BC3AC}">
      <dgm:prSet/>
      <dgm:spPr/>
      <dgm:t>
        <a:bodyPr/>
        <a:lstStyle/>
        <a:p>
          <a:endParaRPr lang="pl-PL"/>
        </a:p>
      </dgm:t>
    </dgm:pt>
    <dgm:pt modelId="{7F82EFD0-CE7E-4BCE-A157-A2A8D5B9DBC9}" type="sibTrans" cxnId="{8071CF83-135E-44A3-A82F-C51CCD0BC3AC}">
      <dgm:prSet/>
      <dgm:spPr/>
      <dgm:t>
        <a:bodyPr/>
        <a:lstStyle/>
        <a:p>
          <a:endParaRPr lang="pl-PL"/>
        </a:p>
      </dgm:t>
    </dgm:pt>
    <dgm:pt modelId="{1EFD2C53-71AE-4BA6-900E-0D1146CBE5CB}">
      <dgm:prSet/>
      <dgm:spPr/>
      <dgm:t>
        <a:bodyPr/>
        <a:lstStyle/>
        <a:p>
          <a:r>
            <a:rPr lang="pl-PL">
              <a:ea typeface="+mn-lt"/>
              <a:cs typeface="+mn-lt"/>
            </a:rPr>
            <a:t>Zarządzanie sprzedażą</a:t>
          </a:r>
          <a:endParaRPr lang="pl-PL">
            <a:cs typeface="Calibri" panose="020F0502020204030204"/>
          </a:endParaRPr>
        </a:p>
      </dgm:t>
    </dgm:pt>
    <dgm:pt modelId="{E541265A-1D17-4C8E-B817-7999C8F98197}" type="parTrans" cxnId="{4D03A9EE-59A2-4835-B5C0-E54D17CF723F}">
      <dgm:prSet/>
      <dgm:spPr/>
      <dgm:t>
        <a:bodyPr/>
        <a:lstStyle/>
        <a:p>
          <a:endParaRPr lang="pl-PL"/>
        </a:p>
      </dgm:t>
    </dgm:pt>
    <dgm:pt modelId="{FB63859F-B4AA-4A14-B277-4749F8D769C0}" type="sibTrans" cxnId="{4D03A9EE-59A2-4835-B5C0-E54D17CF723F}">
      <dgm:prSet/>
      <dgm:spPr/>
      <dgm:t>
        <a:bodyPr/>
        <a:lstStyle/>
        <a:p>
          <a:endParaRPr lang="pl-PL"/>
        </a:p>
      </dgm:t>
    </dgm:pt>
    <dgm:pt modelId="{76B223AC-2964-4434-991F-E58F74124717}">
      <dgm:prSet phldr="0"/>
      <dgm:spPr/>
      <dgm:t>
        <a:bodyPr/>
        <a:lstStyle/>
        <a:p>
          <a:pPr rtl="0"/>
          <a:r>
            <a:rPr lang="pl-PL" b="1">
              <a:latin typeface="Calibri Light" panose="020F0302020204030204"/>
              <a:ea typeface="+mn-lt"/>
              <a:cs typeface="+mn-lt"/>
            </a:rPr>
            <a:t>Obsługa reklamacji</a:t>
          </a:r>
        </a:p>
      </dgm:t>
    </dgm:pt>
    <dgm:pt modelId="{D59A0515-EBE3-4B47-90DB-D3DB0396E5BF}" type="parTrans" cxnId="{28F9DD38-CCE4-41C0-AED9-807B3B4C10F9}">
      <dgm:prSet/>
      <dgm:spPr/>
    </dgm:pt>
    <dgm:pt modelId="{A71BFA1F-EC75-40F5-A355-2363E50E2E27}" type="sibTrans" cxnId="{28F9DD38-CCE4-41C0-AED9-807B3B4C10F9}">
      <dgm:prSet/>
      <dgm:spPr/>
    </dgm:pt>
    <dgm:pt modelId="{4B235584-2532-4A11-A1F1-EC5A4CCDB11D}" type="pres">
      <dgm:prSet presAssocID="{6AE121BB-2815-47D7-A373-706ADDB1F8E6}" presName="vert0" presStyleCnt="0">
        <dgm:presLayoutVars>
          <dgm:dir/>
          <dgm:animOne val="branch"/>
          <dgm:animLvl val="lvl"/>
        </dgm:presLayoutVars>
      </dgm:prSet>
      <dgm:spPr/>
    </dgm:pt>
    <dgm:pt modelId="{9813F7EE-63B2-4EC5-9087-7F3B761D5FED}" type="pres">
      <dgm:prSet presAssocID="{C8C02651-6A7C-4A34-9ECC-447A8127179D}" presName="thickLine" presStyleLbl="alignNode1" presStyleIdx="0" presStyleCnt="5"/>
      <dgm:spPr/>
    </dgm:pt>
    <dgm:pt modelId="{B08B4D09-CF31-44A4-BEAE-B5734D9B0A61}" type="pres">
      <dgm:prSet presAssocID="{C8C02651-6A7C-4A34-9ECC-447A8127179D}" presName="horz1" presStyleCnt="0"/>
      <dgm:spPr/>
    </dgm:pt>
    <dgm:pt modelId="{42F0369C-38BC-4F98-8DAC-55606237EC46}" type="pres">
      <dgm:prSet presAssocID="{C8C02651-6A7C-4A34-9ECC-447A8127179D}" presName="tx1" presStyleLbl="revTx" presStyleIdx="0" presStyleCnt="5"/>
      <dgm:spPr/>
    </dgm:pt>
    <dgm:pt modelId="{06FE2B8B-870F-4013-9EF2-15C79AD317C1}" type="pres">
      <dgm:prSet presAssocID="{C8C02651-6A7C-4A34-9ECC-447A8127179D}" presName="vert1" presStyleCnt="0"/>
      <dgm:spPr/>
    </dgm:pt>
    <dgm:pt modelId="{6A641338-51B5-41A9-9F2B-D4A65B4B34C3}" type="pres">
      <dgm:prSet presAssocID="{58F9EACE-9419-4D09-85E4-32358E5C91F8}" presName="thickLine" presStyleLbl="alignNode1" presStyleIdx="1" presStyleCnt="5"/>
      <dgm:spPr/>
    </dgm:pt>
    <dgm:pt modelId="{ED40B823-ADCB-4B28-977F-1D7F58BB81EF}" type="pres">
      <dgm:prSet presAssocID="{58F9EACE-9419-4D09-85E4-32358E5C91F8}" presName="horz1" presStyleCnt="0"/>
      <dgm:spPr/>
    </dgm:pt>
    <dgm:pt modelId="{4E8FBE9D-00DC-46B7-856A-A03EB0F915F6}" type="pres">
      <dgm:prSet presAssocID="{58F9EACE-9419-4D09-85E4-32358E5C91F8}" presName="tx1" presStyleLbl="revTx" presStyleIdx="1" presStyleCnt="5"/>
      <dgm:spPr/>
    </dgm:pt>
    <dgm:pt modelId="{4096D6F8-6D7C-46BC-A7B6-234EF03EEA0A}" type="pres">
      <dgm:prSet presAssocID="{58F9EACE-9419-4D09-85E4-32358E5C91F8}" presName="vert1" presStyleCnt="0"/>
      <dgm:spPr/>
    </dgm:pt>
    <dgm:pt modelId="{7C39EE8B-083B-4551-984B-EA481E72086D}" type="pres">
      <dgm:prSet presAssocID="{225A86FA-713A-4915-BD8B-85E9B321E863}" presName="thickLine" presStyleLbl="alignNode1" presStyleIdx="2" presStyleCnt="5"/>
      <dgm:spPr/>
    </dgm:pt>
    <dgm:pt modelId="{94DDF833-4A82-4D17-8FF5-64937D593870}" type="pres">
      <dgm:prSet presAssocID="{225A86FA-713A-4915-BD8B-85E9B321E863}" presName="horz1" presStyleCnt="0"/>
      <dgm:spPr/>
    </dgm:pt>
    <dgm:pt modelId="{109B88BB-3859-4399-8E09-40129A2AAA3A}" type="pres">
      <dgm:prSet presAssocID="{225A86FA-713A-4915-BD8B-85E9B321E863}" presName="tx1" presStyleLbl="revTx" presStyleIdx="2" presStyleCnt="5"/>
      <dgm:spPr/>
    </dgm:pt>
    <dgm:pt modelId="{53DD5ECF-49D2-44A9-92D7-0E6803182EB6}" type="pres">
      <dgm:prSet presAssocID="{225A86FA-713A-4915-BD8B-85E9B321E863}" presName="vert1" presStyleCnt="0"/>
      <dgm:spPr/>
    </dgm:pt>
    <dgm:pt modelId="{907CA349-6FCB-4057-9734-A9F1098BB119}" type="pres">
      <dgm:prSet presAssocID="{1EFD2C53-71AE-4BA6-900E-0D1146CBE5CB}" presName="thickLine" presStyleLbl="alignNode1" presStyleIdx="3" presStyleCnt="5"/>
      <dgm:spPr/>
    </dgm:pt>
    <dgm:pt modelId="{F799A07B-75DE-4D7F-B39F-8380560AE616}" type="pres">
      <dgm:prSet presAssocID="{1EFD2C53-71AE-4BA6-900E-0D1146CBE5CB}" presName="horz1" presStyleCnt="0"/>
      <dgm:spPr/>
    </dgm:pt>
    <dgm:pt modelId="{0ABCCB1D-C54D-4218-AE57-166393D7223C}" type="pres">
      <dgm:prSet presAssocID="{1EFD2C53-71AE-4BA6-900E-0D1146CBE5CB}" presName="tx1" presStyleLbl="revTx" presStyleIdx="3" presStyleCnt="5"/>
      <dgm:spPr/>
    </dgm:pt>
    <dgm:pt modelId="{A652B9FE-03F9-4D51-B8E3-C10215D61F5A}" type="pres">
      <dgm:prSet presAssocID="{1EFD2C53-71AE-4BA6-900E-0D1146CBE5CB}" presName="vert1" presStyleCnt="0"/>
      <dgm:spPr/>
    </dgm:pt>
    <dgm:pt modelId="{F9262BEE-1DC5-43BF-960A-7314A71811F8}" type="pres">
      <dgm:prSet presAssocID="{76B223AC-2964-4434-991F-E58F74124717}" presName="thickLine" presStyleLbl="alignNode1" presStyleIdx="4" presStyleCnt="5"/>
      <dgm:spPr/>
    </dgm:pt>
    <dgm:pt modelId="{5D54D903-4A77-4DAC-A12C-D7C10A058B0C}" type="pres">
      <dgm:prSet presAssocID="{76B223AC-2964-4434-991F-E58F74124717}" presName="horz1" presStyleCnt="0"/>
      <dgm:spPr/>
    </dgm:pt>
    <dgm:pt modelId="{F65C1A79-E558-4758-ABF9-85D9A015E6EE}" type="pres">
      <dgm:prSet presAssocID="{76B223AC-2964-4434-991F-E58F74124717}" presName="tx1" presStyleLbl="revTx" presStyleIdx="4" presStyleCnt="5"/>
      <dgm:spPr/>
    </dgm:pt>
    <dgm:pt modelId="{60D393B0-1A33-4F13-89DA-D9960EC7468B}" type="pres">
      <dgm:prSet presAssocID="{76B223AC-2964-4434-991F-E58F74124717}" presName="vert1" presStyleCnt="0"/>
      <dgm:spPr/>
    </dgm:pt>
  </dgm:ptLst>
  <dgm:cxnLst>
    <dgm:cxn modelId="{9C295B01-A92C-4DC8-B15A-AF01D8B618BF}" srcId="{6AE121BB-2815-47D7-A373-706ADDB1F8E6}" destId="{58F9EACE-9419-4D09-85E4-32358E5C91F8}" srcOrd="1" destOrd="0" parTransId="{B96F7202-AE89-4E29-B4A2-366C4E8E1E1D}" sibTransId="{4CB8E78A-8B40-46B4-BEBF-A340776A2EB3}"/>
    <dgm:cxn modelId="{28F9DD38-CCE4-41C0-AED9-807B3B4C10F9}" srcId="{6AE121BB-2815-47D7-A373-706ADDB1F8E6}" destId="{76B223AC-2964-4434-991F-E58F74124717}" srcOrd="4" destOrd="0" parTransId="{D59A0515-EBE3-4B47-90DB-D3DB0396E5BF}" sibTransId="{A71BFA1F-EC75-40F5-A355-2363E50E2E27}"/>
    <dgm:cxn modelId="{BA6AD167-9873-4B8C-9693-AD5B9EF43C39}" type="presOf" srcId="{1EFD2C53-71AE-4BA6-900E-0D1146CBE5CB}" destId="{0ABCCB1D-C54D-4218-AE57-166393D7223C}" srcOrd="0" destOrd="0" presId="urn:microsoft.com/office/officeart/2008/layout/LinedList"/>
    <dgm:cxn modelId="{0605E651-5EEA-41A4-9B1D-3C1B4F819E98}" type="presOf" srcId="{6AE121BB-2815-47D7-A373-706ADDB1F8E6}" destId="{4B235584-2532-4A11-A1F1-EC5A4CCDB11D}" srcOrd="0" destOrd="0" presId="urn:microsoft.com/office/officeart/2008/layout/LinedList"/>
    <dgm:cxn modelId="{37C79773-F4EC-4910-9DFB-D904664A00C4}" srcId="{6AE121BB-2815-47D7-A373-706ADDB1F8E6}" destId="{C8C02651-6A7C-4A34-9ECC-447A8127179D}" srcOrd="0" destOrd="0" parTransId="{DC2A6164-D495-42F3-B90D-C27DEAB27150}" sibTransId="{043968F9-CDCE-4882-B4AA-8A1E6ECC2F98}"/>
    <dgm:cxn modelId="{CCB3FE56-DDFB-44D3-BC4D-0813D96BC00F}" type="presOf" srcId="{58F9EACE-9419-4D09-85E4-32358E5C91F8}" destId="{4E8FBE9D-00DC-46B7-856A-A03EB0F915F6}" srcOrd="0" destOrd="0" presId="urn:microsoft.com/office/officeart/2008/layout/LinedList"/>
    <dgm:cxn modelId="{8071CF83-135E-44A3-A82F-C51CCD0BC3AC}" srcId="{6AE121BB-2815-47D7-A373-706ADDB1F8E6}" destId="{225A86FA-713A-4915-BD8B-85E9B321E863}" srcOrd="2" destOrd="0" parTransId="{B22E54EF-9E0C-4C71-BD60-91595ADCE6B1}" sibTransId="{7F82EFD0-CE7E-4BCE-A157-A2A8D5B9DBC9}"/>
    <dgm:cxn modelId="{9102B3C8-83F6-4C88-9D1F-F1BB2BAAE5E6}" type="presOf" srcId="{C8C02651-6A7C-4A34-9ECC-447A8127179D}" destId="{42F0369C-38BC-4F98-8DAC-55606237EC46}" srcOrd="0" destOrd="0" presId="urn:microsoft.com/office/officeart/2008/layout/LinedList"/>
    <dgm:cxn modelId="{867B62E2-3D87-4C68-B2DF-75A678605B09}" type="presOf" srcId="{76B223AC-2964-4434-991F-E58F74124717}" destId="{F65C1A79-E558-4758-ABF9-85D9A015E6EE}" srcOrd="0" destOrd="0" presId="urn:microsoft.com/office/officeart/2008/layout/LinedList"/>
    <dgm:cxn modelId="{1BA4D7E5-3043-4F27-8AC9-3CC083E781EE}" type="presOf" srcId="{225A86FA-713A-4915-BD8B-85E9B321E863}" destId="{109B88BB-3859-4399-8E09-40129A2AAA3A}" srcOrd="0" destOrd="0" presId="urn:microsoft.com/office/officeart/2008/layout/LinedList"/>
    <dgm:cxn modelId="{4D03A9EE-59A2-4835-B5C0-E54D17CF723F}" srcId="{6AE121BB-2815-47D7-A373-706ADDB1F8E6}" destId="{1EFD2C53-71AE-4BA6-900E-0D1146CBE5CB}" srcOrd="3" destOrd="0" parTransId="{E541265A-1D17-4C8E-B817-7999C8F98197}" sibTransId="{FB63859F-B4AA-4A14-B277-4749F8D769C0}"/>
    <dgm:cxn modelId="{4E8D4DF5-FFC4-44E7-A32C-7227EA2FAC0B}" type="presParOf" srcId="{4B235584-2532-4A11-A1F1-EC5A4CCDB11D}" destId="{9813F7EE-63B2-4EC5-9087-7F3B761D5FED}" srcOrd="0" destOrd="0" presId="urn:microsoft.com/office/officeart/2008/layout/LinedList"/>
    <dgm:cxn modelId="{5CFCC0B3-82C8-4340-BB2E-A19F7FBD9397}" type="presParOf" srcId="{4B235584-2532-4A11-A1F1-EC5A4CCDB11D}" destId="{B08B4D09-CF31-44A4-BEAE-B5734D9B0A61}" srcOrd="1" destOrd="0" presId="urn:microsoft.com/office/officeart/2008/layout/LinedList"/>
    <dgm:cxn modelId="{2BA6B708-A9F5-4812-B51B-D815B1D6C555}" type="presParOf" srcId="{B08B4D09-CF31-44A4-BEAE-B5734D9B0A61}" destId="{42F0369C-38BC-4F98-8DAC-55606237EC46}" srcOrd="0" destOrd="0" presId="urn:microsoft.com/office/officeart/2008/layout/LinedList"/>
    <dgm:cxn modelId="{1E4480BF-0B40-4DF2-B743-04C58B96648B}" type="presParOf" srcId="{B08B4D09-CF31-44A4-BEAE-B5734D9B0A61}" destId="{06FE2B8B-870F-4013-9EF2-15C79AD317C1}" srcOrd="1" destOrd="0" presId="urn:microsoft.com/office/officeart/2008/layout/LinedList"/>
    <dgm:cxn modelId="{69B40F96-796F-4F90-881C-4EDA57B11D8D}" type="presParOf" srcId="{4B235584-2532-4A11-A1F1-EC5A4CCDB11D}" destId="{6A641338-51B5-41A9-9F2B-D4A65B4B34C3}" srcOrd="2" destOrd="0" presId="urn:microsoft.com/office/officeart/2008/layout/LinedList"/>
    <dgm:cxn modelId="{AC268009-AE63-4B41-AF72-FAE1F164DBEE}" type="presParOf" srcId="{4B235584-2532-4A11-A1F1-EC5A4CCDB11D}" destId="{ED40B823-ADCB-4B28-977F-1D7F58BB81EF}" srcOrd="3" destOrd="0" presId="urn:microsoft.com/office/officeart/2008/layout/LinedList"/>
    <dgm:cxn modelId="{DF84EBF6-514B-4EB7-9F6F-6F998C61B6E4}" type="presParOf" srcId="{ED40B823-ADCB-4B28-977F-1D7F58BB81EF}" destId="{4E8FBE9D-00DC-46B7-856A-A03EB0F915F6}" srcOrd="0" destOrd="0" presId="urn:microsoft.com/office/officeart/2008/layout/LinedList"/>
    <dgm:cxn modelId="{5EB98C72-7C70-47B0-86D9-D203EB43EE1A}" type="presParOf" srcId="{ED40B823-ADCB-4B28-977F-1D7F58BB81EF}" destId="{4096D6F8-6D7C-46BC-A7B6-234EF03EEA0A}" srcOrd="1" destOrd="0" presId="urn:microsoft.com/office/officeart/2008/layout/LinedList"/>
    <dgm:cxn modelId="{CFABFB5D-83DD-4053-9C93-0CEC06EB0753}" type="presParOf" srcId="{4B235584-2532-4A11-A1F1-EC5A4CCDB11D}" destId="{7C39EE8B-083B-4551-984B-EA481E72086D}" srcOrd="4" destOrd="0" presId="urn:microsoft.com/office/officeart/2008/layout/LinedList"/>
    <dgm:cxn modelId="{CA73C3B6-C111-4AE8-A8C6-224980F44596}" type="presParOf" srcId="{4B235584-2532-4A11-A1F1-EC5A4CCDB11D}" destId="{94DDF833-4A82-4D17-8FF5-64937D593870}" srcOrd="5" destOrd="0" presId="urn:microsoft.com/office/officeart/2008/layout/LinedList"/>
    <dgm:cxn modelId="{3A4C9DC3-4D35-40F5-B0B2-269A7C47779B}" type="presParOf" srcId="{94DDF833-4A82-4D17-8FF5-64937D593870}" destId="{109B88BB-3859-4399-8E09-40129A2AAA3A}" srcOrd="0" destOrd="0" presId="urn:microsoft.com/office/officeart/2008/layout/LinedList"/>
    <dgm:cxn modelId="{3BACBEA3-897D-43DB-8581-B9FF09D9EB25}" type="presParOf" srcId="{94DDF833-4A82-4D17-8FF5-64937D593870}" destId="{53DD5ECF-49D2-44A9-92D7-0E6803182EB6}" srcOrd="1" destOrd="0" presId="urn:microsoft.com/office/officeart/2008/layout/LinedList"/>
    <dgm:cxn modelId="{A726451C-D1F2-42F3-B189-B5112868A6D2}" type="presParOf" srcId="{4B235584-2532-4A11-A1F1-EC5A4CCDB11D}" destId="{907CA349-6FCB-4057-9734-A9F1098BB119}" srcOrd="6" destOrd="0" presId="urn:microsoft.com/office/officeart/2008/layout/LinedList"/>
    <dgm:cxn modelId="{F5796AAF-84DB-4376-8682-EA1B84A51566}" type="presParOf" srcId="{4B235584-2532-4A11-A1F1-EC5A4CCDB11D}" destId="{F799A07B-75DE-4D7F-B39F-8380560AE616}" srcOrd="7" destOrd="0" presId="urn:microsoft.com/office/officeart/2008/layout/LinedList"/>
    <dgm:cxn modelId="{C8DFF69C-8AB9-4CBF-8F68-940B048DADCB}" type="presParOf" srcId="{F799A07B-75DE-4D7F-B39F-8380560AE616}" destId="{0ABCCB1D-C54D-4218-AE57-166393D7223C}" srcOrd="0" destOrd="0" presId="urn:microsoft.com/office/officeart/2008/layout/LinedList"/>
    <dgm:cxn modelId="{9AB64865-CF6C-4B0C-8EBB-BB1F42A7B872}" type="presParOf" srcId="{F799A07B-75DE-4D7F-B39F-8380560AE616}" destId="{A652B9FE-03F9-4D51-B8E3-C10215D61F5A}" srcOrd="1" destOrd="0" presId="urn:microsoft.com/office/officeart/2008/layout/LinedList"/>
    <dgm:cxn modelId="{7470FD0B-CAAB-4A41-AF2D-4B5BFB6FF5F3}" type="presParOf" srcId="{4B235584-2532-4A11-A1F1-EC5A4CCDB11D}" destId="{F9262BEE-1DC5-43BF-960A-7314A71811F8}" srcOrd="8" destOrd="0" presId="urn:microsoft.com/office/officeart/2008/layout/LinedList"/>
    <dgm:cxn modelId="{72FDA064-7005-45C5-9750-D8EE196095D2}" type="presParOf" srcId="{4B235584-2532-4A11-A1F1-EC5A4CCDB11D}" destId="{5D54D903-4A77-4DAC-A12C-D7C10A058B0C}" srcOrd="9" destOrd="0" presId="urn:microsoft.com/office/officeart/2008/layout/LinedList"/>
    <dgm:cxn modelId="{6B17514A-4D71-4C8B-923E-D39FF92A2655}" type="presParOf" srcId="{5D54D903-4A77-4DAC-A12C-D7C10A058B0C}" destId="{F65C1A79-E558-4758-ABF9-85D9A015E6EE}" srcOrd="0" destOrd="0" presId="urn:microsoft.com/office/officeart/2008/layout/LinedList"/>
    <dgm:cxn modelId="{9FA77BEF-AF7C-4EC8-BFAE-F6F1A1A92A45}" type="presParOf" srcId="{5D54D903-4A77-4DAC-A12C-D7C10A058B0C}" destId="{60D393B0-1A33-4F13-89DA-D9960EC7468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AE121BB-2815-47D7-A373-706ADDB1F8E6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B770928-EF59-45BC-BC8B-44E6A602B2ED}">
      <dgm:prSet/>
      <dgm:spPr/>
      <dgm:t>
        <a:bodyPr/>
        <a:lstStyle/>
        <a:p>
          <a:r>
            <a:rPr lang="pl-PL" dirty="0">
              <a:ea typeface="+mn-lt"/>
              <a:cs typeface="+mn-lt"/>
            </a:rPr>
            <a:t>Wytwarzanie produktów w oparciu o proces technologiczny przygotowany przez </a:t>
          </a:r>
          <a:r>
            <a:rPr lang="pl-PL" b="1" dirty="0">
              <a:latin typeface="Calibri Light" panose="020F0302020204030204"/>
              <a:ea typeface="+mn-lt"/>
              <a:cs typeface="+mn-lt"/>
            </a:rPr>
            <a:t>DZIAŁ KADR I PRZYGOTOWANIA PRODUKCJI</a:t>
          </a:r>
          <a:endParaRPr lang="en-US" b="1" dirty="0"/>
        </a:p>
      </dgm:t>
    </dgm:pt>
    <dgm:pt modelId="{2D1A33B0-FCDE-46E2-949B-BBD484CE5AB8}" type="parTrans" cxnId="{BA5204FB-BFE4-41F3-A6B6-ECBABBF7CC5C}">
      <dgm:prSet/>
      <dgm:spPr/>
      <dgm:t>
        <a:bodyPr/>
        <a:lstStyle/>
        <a:p>
          <a:endParaRPr lang="pl-PL"/>
        </a:p>
      </dgm:t>
    </dgm:pt>
    <dgm:pt modelId="{EEED559A-82C0-461B-BAC1-6DA06433EB83}" type="sibTrans" cxnId="{BA5204FB-BFE4-41F3-A6B6-ECBABBF7CC5C}">
      <dgm:prSet/>
      <dgm:spPr/>
      <dgm:t>
        <a:bodyPr/>
        <a:lstStyle/>
        <a:p>
          <a:endParaRPr lang="pl-PL"/>
        </a:p>
      </dgm:t>
    </dgm:pt>
    <dgm:pt modelId="{2AD754C8-4A58-4DDA-9A81-768FAC5B4A8C}">
      <dgm:prSet/>
      <dgm:spPr/>
      <dgm:t>
        <a:bodyPr/>
        <a:lstStyle/>
        <a:p>
          <a:r>
            <a:rPr lang="pl-PL" dirty="0">
              <a:ea typeface="+mn-lt"/>
              <a:cs typeface="+mn-lt"/>
            </a:rPr>
            <a:t>Alerty do DZIAŁU </a:t>
          </a:r>
          <a:r>
            <a:rPr lang="pl-PL" dirty="0"/>
            <a:t>HANDLU I MARKETINGU </a:t>
          </a:r>
          <a:r>
            <a:rPr lang="en-US" dirty="0">
              <a:ea typeface="+mn-lt"/>
              <a:cs typeface="+mn-lt"/>
            </a:rPr>
            <a:t>o </a:t>
          </a:r>
          <a:r>
            <a:rPr lang="en-US" dirty="0" err="1">
              <a:ea typeface="+mn-lt"/>
              <a:cs typeface="+mn-lt"/>
            </a:rPr>
            <a:t>wytworzeniu</a:t>
          </a:r>
          <a:r>
            <a:rPr lang="en-US" dirty="0">
              <a:ea typeface="+mn-lt"/>
              <a:cs typeface="+mn-lt"/>
            </a:rPr>
            <a:t> </a:t>
          </a:r>
          <a:r>
            <a:rPr lang="en-US" dirty="0" err="1">
              <a:ea typeface="+mn-lt"/>
              <a:cs typeface="+mn-lt"/>
            </a:rPr>
            <a:t>produktu</a:t>
          </a:r>
          <a:endParaRPr lang="pl-PL" dirty="0">
            <a:ea typeface="+mn-lt"/>
            <a:cs typeface="+mn-lt"/>
          </a:endParaRPr>
        </a:p>
      </dgm:t>
    </dgm:pt>
    <dgm:pt modelId="{3535AF93-10CC-4BD3-A3D4-0E644E3C79BB}" type="parTrans" cxnId="{26EACD66-1259-4224-B705-57EABEAD4DA2}">
      <dgm:prSet/>
      <dgm:spPr/>
      <dgm:t>
        <a:bodyPr/>
        <a:lstStyle/>
        <a:p>
          <a:endParaRPr lang="pl-PL"/>
        </a:p>
      </dgm:t>
    </dgm:pt>
    <dgm:pt modelId="{3CC17309-D3A4-4C43-B377-C875F7486FB6}" type="sibTrans" cxnId="{26EACD66-1259-4224-B705-57EABEAD4DA2}">
      <dgm:prSet/>
      <dgm:spPr/>
      <dgm:t>
        <a:bodyPr/>
        <a:lstStyle/>
        <a:p>
          <a:endParaRPr lang="pl-PL"/>
        </a:p>
      </dgm:t>
    </dgm:pt>
    <dgm:pt modelId="{831131BF-50D8-4E68-BBA4-3995B9123C24}">
      <dgm:prSet/>
      <dgm:spPr/>
      <dgm:t>
        <a:bodyPr/>
        <a:lstStyle/>
        <a:p>
          <a:r>
            <a:rPr lang="pl-PL" dirty="0">
              <a:ea typeface="+mn-lt"/>
              <a:cs typeface="+mn-lt"/>
            </a:rPr>
            <a:t>Analiza produkcji (skuteczność wykonywania produktów – rozkład normalny)</a:t>
          </a:r>
        </a:p>
      </dgm:t>
    </dgm:pt>
    <dgm:pt modelId="{B837AACD-AF45-4448-8F80-DE11A2166D32}" type="parTrans" cxnId="{DB14DC0D-0D01-4E59-9680-83A0FC5D7C5B}">
      <dgm:prSet/>
      <dgm:spPr/>
      <dgm:t>
        <a:bodyPr/>
        <a:lstStyle/>
        <a:p>
          <a:endParaRPr lang="pl-PL"/>
        </a:p>
      </dgm:t>
    </dgm:pt>
    <dgm:pt modelId="{ADBBCBF4-C60B-4CD3-9357-8A39B146DAE3}" type="sibTrans" cxnId="{DB14DC0D-0D01-4E59-9680-83A0FC5D7C5B}">
      <dgm:prSet/>
      <dgm:spPr/>
      <dgm:t>
        <a:bodyPr/>
        <a:lstStyle/>
        <a:p>
          <a:endParaRPr lang="pl-PL"/>
        </a:p>
      </dgm:t>
    </dgm:pt>
    <dgm:pt modelId="{D56DBD2F-CDA3-4AC6-8C3F-A8DCE0D73652}">
      <dgm:prSet/>
      <dgm:spPr/>
      <dgm:t>
        <a:bodyPr/>
        <a:lstStyle/>
        <a:p>
          <a:r>
            <a:rPr lang="pl-PL" dirty="0">
              <a:ea typeface="+mn-lt"/>
              <a:cs typeface="+mn-lt"/>
            </a:rPr>
            <a:t>Określanie normowania roboczo-godzin nowych urządzeń</a:t>
          </a:r>
        </a:p>
      </dgm:t>
    </dgm:pt>
    <dgm:pt modelId="{91EC67E3-AB9D-47ED-A4CE-F7B2416F23C9}" type="parTrans" cxnId="{15FC1CB7-FFDC-41C0-9127-B6078077903C}">
      <dgm:prSet/>
      <dgm:spPr/>
      <dgm:t>
        <a:bodyPr/>
        <a:lstStyle/>
        <a:p>
          <a:endParaRPr lang="pl-PL"/>
        </a:p>
      </dgm:t>
    </dgm:pt>
    <dgm:pt modelId="{A381CA06-D568-4957-8731-F4F2B2C87C70}" type="sibTrans" cxnId="{15FC1CB7-FFDC-41C0-9127-B6078077903C}">
      <dgm:prSet/>
      <dgm:spPr/>
      <dgm:t>
        <a:bodyPr/>
        <a:lstStyle/>
        <a:p>
          <a:endParaRPr lang="pl-PL"/>
        </a:p>
      </dgm:t>
    </dgm:pt>
    <dgm:pt modelId="{498FE00B-A21B-4CFB-90ED-FD2447C25002}">
      <dgm:prSet phldr="0"/>
      <dgm:spPr/>
      <dgm:t>
        <a:bodyPr/>
        <a:lstStyle/>
        <a:p>
          <a:pPr rtl="0"/>
          <a:r>
            <a:rPr lang="pl-PL" dirty="0"/>
            <a:t>Realizacja zamówień dostarczonych z </a:t>
          </a:r>
          <a:r>
            <a:rPr lang="pl-PL" dirty="0">
              <a:latin typeface="+mn-lt"/>
            </a:rPr>
            <a:t>DZIAŁU </a:t>
          </a:r>
          <a:r>
            <a:rPr lang="pl-PL" dirty="0"/>
            <a:t>HANDLU I MARKETINGU</a:t>
          </a:r>
          <a:endParaRPr lang="pl-PL" dirty="0">
            <a:latin typeface="Calibri Light" panose="020F0302020204030204"/>
            <a:ea typeface="+mn-lt"/>
            <a:cs typeface="+mn-lt"/>
          </a:endParaRPr>
        </a:p>
      </dgm:t>
    </dgm:pt>
    <dgm:pt modelId="{F708FE86-585F-4DCB-9986-2A30568D9D3F}" type="parTrans" cxnId="{034A3775-593B-44D8-9312-4E1820886E83}">
      <dgm:prSet/>
      <dgm:spPr/>
      <dgm:t>
        <a:bodyPr/>
        <a:lstStyle/>
        <a:p>
          <a:endParaRPr lang="pl-PL"/>
        </a:p>
      </dgm:t>
    </dgm:pt>
    <dgm:pt modelId="{BF75A292-CD96-4C31-BF8C-9729215A43C4}" type="sibTrans" cxnId="{034A3775-593B-44D8-9312-4E1820886E83}">
      <dgm:prSet/>
      <dgm:spPr/>
      <dgm:t>
        <a:bodyPr/>
        <a:lstStyle/>
        <a:p>
          <a:endParaRPr lang="pl-PL"/>
        </a:p>
      </dgm:t>
    </dgm:pt>
    <dgm:pt modelId="{EDD1F9EF-B03B-4C44-8FA1-569C17AE0663}">
      <dgm:prSet/>
      <dgm:spPr/>
      <dgm:t>
        <a:bodyPr/>
        <a:lstStyle/>
        <a:p>
          <a:r>
            <a:rPr lang="pl-PL" dirty="0">
              <a:ea typeface="+mn-lt"/>
              <a:cs typeface="+mn-lt"/>
            </a:rPr>
            <a:t>Kontrola jakości wytworzonych produktów</a:t>
          </a:r>
        </a:p>
      </dgm:t>
    </dgm:pt>
    <dgm:pt modelId="{D102AA17-FD39-4E03-9744-74D3FC1119C9}" type="parTrans" cxnId="{3EFA6401-9EDF-4532-9B04-7E14B1D4843F}">
      <dgm:prSet/>
      <dgm:spPr/>
      <dgm:t>
        <a:bodyPr/>
        <a:lstStyle/>
        <a:p>
          <a:endParaRPr lang="pl-PL"/>
        </a:p>
      </dgm:t>
    </dgm:pt>
    <dgm:pt modelId="{7CC75F12-375C-4FF0-ADCF-A74D06BA5909}" type="sibTrans" cxnId="{3EFA6401-9EDF-4532-9B04-7E14B1D4843F}">
      <dgm:prSet/>
      <dgm:spPr/>
      <dgm:t>
        <a:bodyPr/>
        <a:lstStyle/>
        <a:p>
          <a:endParaRPr lang="pl-PL"/>
        </a:p>
      </dgm:t>
    </dgm:pt>
    <dgm:pt modelId="{4B235584-2532-4A11-A1F1-EC5A4CCDB11D}" type="pres">
      <dgm:prSet presAssocID="{6AE121BB-2815-47D7-A373-706ADDB1F8E6}" presName="vert0" presStyleCnt="0">
        <dgm:presLayoutVars>
          <dgm:dir/>
          <dgm:animOne val="branch"/>
          <dgm:animLvl val="lvl"/>
        </dgm:presLayoutVars>
      </dgm:prSet>
      <dgm:spPr/>
    </dgm:pt>
    <dgm:pt modelId="{62EF83F1-3B00-440B-8EE3-1C31FEE0655D}" type="pres">
      <dgm:prSet presAssocID="{498FE00B-A21B-4CFB-90ED-FD2447C25002}" presName="thickLine" presStyleLbl="alignNode1" presStyleIdx="0" presStyleCnt="6"/>
      <dgm:spPr/>
    </dgm:pt>
    <dgm:pt modelId="{B9073263-E4B4-4E6F-9748-7A9E81A47A58}" type="pres">
      <dgm:prSet presAssocID="{498FE00B-A21B-4CFB-90ED-FD2447C25002}" presName="horz1" presStyleCnt="0"/>
      <dgm:spPr/>
    </dgm:pt>
    <dgm:pt modelId="{28F8DC92-AC56-4866-8A1D-3B99442DFF47}" type="pres">
      <dgm:prSet presAssocID="{498FE00B-A21B-4CFB-90ED-FD2447C25002}" presName="tx1" presStyleLbl="revTx" presStyleIdx="0" presStyleCnt="6"/>
      <dgm:spPr/>
    </dgm:pt>
    <dgm:pt modelId="{7A984545-3091-4C48-B614-6BEF0C480C81}" type="pres">
      <dgm:prSet presAssocID="{498FE00B-A21B-4CFB-90ED-FD2447C25002}" presName="vert1" presStyleCnt="0"/>
      <dgm:spPr/>
    </dgm:pt>
    <dgm:pt modelId="{2E31A073-8849-4963-A899-6A7DE21D5105}" type="pres">
      <dgm:prSet presAssocID="{8B770928-EF59-45BC-BC8B-44E6A602B2ED}" presName="thickLine" presStyleLbl="alignNode1" presStyleIdx="1" presStyleCnt="6"/>
      <dgm:spPr/>
    </dgm:pt>
    <dgm:pt modelId="{2D8238C2-C262-49B6-97D4-8A4C89730576}" type="pres">
      <dgm:prSet presAssocID="{8B770928-EF59-45BC-BC8B-44E6A602B2ED}" presName="horz1" presStyleCnt="0"/>
      <dgm:spPr/>
    </dgm:pt>
    <dgm:pt modelId="{C576B484-4D11-4B7D-8FE8-3084AED1D853}" type="pres">
      <dgm:prSet presAssocID="{8B770928-EF59-45BC-BC8B-44E6A602B2ED}" presName="tx1" presStyleLbl="revTx" presStyleIdx="1" presStyleCnt="6"/>
      <dgm:spPr/>
    </dgm:pt>
    <dgm:pt modelId="{4D4AF45A-E78E-4612-A472-8735DDC68CED}" type="pres">
      <dgm:prSet presAssocID="{8B770928-EF59-45BC-BC8B-44E6A602B2ED}" presName="vert1" presStyleCnt="0"/>
      <dgm:spPr/>
    </dgm:pt>
    <dgm:pt modelId="{E621E8C9-9753-4BB3-AE5C-0AAFDC8B2E92}" type="pres">
      <dgm:prSet presAssocID="{EDD1F9EF-B03B-4C44-8FA1-569C17AE0663}" presName="thickLine" presStyleLbl="alignNode1" presStyleIdx="2" presStyleCnt="6"/>
      <dgm:spPr/>
    </dgm:pt>
    <dgm:pt modelId="{BD6B4F42-1C39-4544-9C45-72B2F1FE79BD}" type="pres">
      <dgm:prSet presAssocID="{EDD1F9EF-B03B-4C44-8FA1-569C17AE0663}" presName="horz1" presStyleCnt="0"/>
      <dgm:spPr/>
    </dgm:pt>
    <dgm:pt modelId="{4A1D34FE-EA0E-46FB-B449-BB2AAD01CCEA}" type="pres">
      <dgm:prSet presAssocID="{EDD1F9EF-B03B-4C44-8FA1-569C17AE0663}" presName="tx1" presStyleLbl="revTx" presStyleIdx="2" presStyleCnt="6"/>
      <dgm:spPr/>
    </dgm:pt>
    <dgm:pt modelId="{D1688CCE-CB46-4765-A7F6-106DCD78BBB9}" type="pres">
      <dgm:prSet presAssocID="{EDD1F9EF-B03B-4C44-8FA1-569C17AE0663}" presName="vert1" presStyleCnt="0"/>
      <dgm:spPr/>
    </dgm:pt>
    <dgm:pt modelId="{778BE172-6571-4141-9A0A-0390F885EDD2}" type="pres">
      <dgm:prSet presAssocID="{2AD754C8-4A58-4DDA-9A81-768FAC5B4A8C}" presName="thickLine" presStyleLbl="alignNode1" presStyleIdx="3" presStyleCnt="6"/>
      <dgm:spPr/>
    </dgm:pt>
    <dgm:pt modelId="{C578087E-F5E4-4807-B635-74F9BE71E704}" type="pres">
      <dgm:prSet presAssocID="{2AD754C8-4A58-4DDA-9A81-768FAC5B4A8C}" presName="horz1" presStyleCnt="0"/>
      <dgm:spPr/>
    </dgm:pt>
    <dgm:pt modelId="{687DC225-0605-45D2-B555-C7C6B92729A6}" type="pres">
      <dgm:prSet presAssocID="{2AD754C8-4A58-4DDA-9A81-768FAC5B4A8C}" presName="tx1" presStyleLbl="revTx" presStyleIdx="3" presStyleCnt="6"/>
      <dgm:spPr/>
    </dgm:pt>
    <dgm:pt modelId="{9D0D1F2B-6F67-4213-B51B-E77F626218E3}" type="pres">
      <dgm:prSet presAssocID="{2AD754C8-4A58-4DDA-9A81-768FAC5B4A8C}" presName="vert1" presStyleCnt="0"/>
      <dgm:spPr/>
    </dgm:pt>
    <dgm:pt modelId="{67EF1B79-9C87-43F1-A8FA-B39B6D6B5865}" type="pres">
      <dgm:prSet presAssocID="{831131BF-50D8-4E68-BBA4-3995B9123C24}" presName="thickLine" presStyleLbl="alignNode1" presStyleIdx="4" presStyleCnt="6"/>
      <dgm:spPr/>
    </dgm:pt>
    <dgm:pt modelId="{43BCC8E1-C532-469D-98BC-A0E0BD84A6DF}" type="pres">
      <dgm:prSet presAssocID="{831131BF-50D8-4E68-BBA4-3995B9123C24}" presName="horz1" presStyleCnt="0"/>
      <dgm:spPr/>
    </dgm:pt>
    <dgm:pt modelId="{C2A75A88-0D01-4F7C-BBB4-29C9FE8B2988}" type="pres">
      <dgm:prSet presAssocID="{831131BF-50D8-4E68-BBA4-3995B9123C24}" presName="tx1" presStyleLbl="revTx" presStyleIdx="4" presStyleCnt="6"/>
      <dgm:spPr/>
    </dgm:pt>
    <dgm:pt modelId="{96AC7921-9A62-40F6-B927-3709566E621F}" type="pres">
      <dgm:prSet presAssocID="{831131BF-50D8-4E68-BBA4-3995B9123C24}" presName="vert1" presStyleCnt="0"/>
      <dgm:spPr/>
    </dgm:pt>
    <dgm:pt modelId="{A758DC99-64D2-496E-8703-57D2061DAD3E}" type="pres">
      <dgm:prSet presAssocID="{D56DBD2F-CDA3-4AC6-8C3F-A8DCE0D73652}" presName="thickLine" presStyleLbl="alignNode1" presStyleIdx="5" presStyleCnt="6"/>
      <dgm:spPr/>
    </dgm:pt>
    <dgm:pt modelId="{D9AB167E-77E9-47B2-AFDB-D4E8C54DB9D1}" type="pres">
      <dgm:prSet presAssocID="{D56DBD2F-CDA3-4AC6-8C3F-A8DCE0D73652}" presName="horz1" presStyleCnt="0"/>
      <dgm:spPr/>
    </dgm:pt>
    <dgm:pt modelId="{246E3865-BCCF-4D39-9D79-07FDD8492846}" type="pres">
      <dgm:prSet presAssocID="{D56DBD2F-CDA3-4AC6-8C3F-A8DCE0D73652}" presName="tx1" presStyleLbl="revTx" presStyleIdx="5" presStyleCnt="6"/>
      <dgm:spPr/>
    </dgm:pt>
    <dgm:pt modelId="{15C2B510-5DF1-4935-BA8F-5DE9D6D02BC7}" type="pres">
      <dgm:prSet presAssocID="{D56DBD2F-CDA3-4AC6-8C3F-A8DCE0D73652}" presName="vert1" presStyleCnt="0"/>
      <dgm:spPr/>
    </dgm:pt>
  </dgm:ptLst>
  <dgm:cxnLst>
    <dgm:cxn modelId="{3EFA6401-9EDF-4532-9B04-7E14B1D4843F}" srcId="{6AE121BB-2815-47D7-A373-706ADDB1F8E6}" destId="{EDD1F9EF-B03B-4C44-8FA1-569C17AE0663}" srcOrd="2" destOrd="0" parTransId="{D102AA17-FD39-4E03-9744-74D3FC1119C9}" sibTransId="{7CC75F12-375C-4FF0-ADCF-A74D06BA5909}"/>
    <dgm:cxn modelId="{DB14DC0D-0D01-4E59-9680-83A0FC5D7C5B}" srcId="{6AE121BB-2815-47D7-A373-706ADDB1F8E6}" destId="{831131BF-50D8-4E68-BBA4-3995B9123C24}" srcOrd="4" destOrd="0" parTransId="{B837AACD-AF45-4448-8F80-DE11A2166D32}" sibTransId="{ADBBCBF4-C60B-4CD3-9357-8A39B146DAE3}"/>
    <dgm:cxn modelId="{E581823E-87F4-4F90-A8DA-1A6A1FD65D4E}" type="presOf" srcId="{2AD754C8-4A58-4DDA-9A81-768FAC5B4A8C}" destId="{687DC225-0605-45D2-B555-C7C6B92729A6}" srcOrd="0" destOrd="0" presId="urn:microsoft.com/office/officeart/2008/layout/LinedList"/>
    <dgm:cxn modelId="{2BCFD55B-F4E3-462C-B553-9B4191A1432A}" type="presOf" srcId="{EDD1F9EF-B03B-4C44-8FA1-569C17AE0663}" destId="{4A1D34FE-EA0E-46FB-B449-BB2AAD01CCEA}" srcOrd="0" destOrd="0" presId="urn:microsoft.com/office/officeart/2008/layout/LinedList"/>
    <dgm:cxn modelId="{08D22F42-6F56-40D6-AAB5-3D807DFDA080}" type="presOf" srcId="{8B770928-EF59-45BC-BC8B-44E6A602B2ED}" destId="{C576B484-4D11-4B7D-8FE8-3084AED1D853}" srcOrd="0" destOrd="0" presId="urn:microsoft.com/office/officeart/2008/layout/LinedList"/>
    <dgm:cxn modelId="{26EACD66-1259-4224-B705-57EABEAD4DA2}" srcId="{6AE121BB-2815-47D7-A373-706ADDB1F8E6}" destId="{2AD754C8-4A58-4DDA-9A81-768FAC5B4A8C}" srcOrd="3" destOrd="0" parTransId="{3535AF93-10CC-4BD3-A3D4-0E644E3C79BB}" sibTransId="{3CC17309-D3A4-4C43-B377-C875F7486FB6}"/>
    <dgm:cxn modelId="{8D5BFB6F-7FC8-4161-8F20-77EC21739E3B}" type="presOf" srcId="{831131BF-50D8-4E68-BBA4-3995B9123C24}" destId="{C2A75A88-0D01-4F7C-BBB4-29C9FE8B2988}" srcOrd="0" destOrd="0" presId="urn:microsoft.com/office/officeart/2008/layout/LinedList"/>
    <dgm:cxn modelId="{0605E651-5EEA-41A4-9B1D-3C1B4F819E98}" type="presOf" srcId="{6AE121BB-2815-47D7-A373-706ADDB1F8E6}" destId="{4B235584-2532-4A11-A1F1-EC5A4CCDB11D}" srcOrd="0" destOrd="0" presId="urn:microsoft.com/office/officeart/2008/layout/LinedList"/>
    <dgm:cxn modelId="{034A3775-593B-44D8-9312-4E1820886E83}" srcId="{6AE121BB-2815-47D7-A373-706ADDB1F8E6}" destId="{498FE00B-A21B-4CFB-90ED-FD2447C25002}" srcOrd="0" destOrd="0" parTransId="{F708FE86-585F-4DCB-9986-2A30568D9D3F}" sibTransId="{BF75A292-CD96-4C31-BF8C-9729215A43C4}"/>
    <dgm:cxn modelId="{8A60288F-0130-4AF7-B2E1-4B8E1ED472C4}" type="presOf" srcId="{D56DBD2F-CDA3-4AC6-8C3F-A8DCE0D73652}" destId="{246E3865-BCCF-4D39-9D79-07FDD8492846}" srcOrd="0" destOrd="0" presId="urn:microsoft.com/office/officeart/2008/layout/LinedList"/>
    <dgm:cxn modelId="{15FC1CB7-FFDC-41C0-9127-B6078077903C}" srcId="{6AE121BB-2815-47D7-A373-706ADDB1F8E6}" destId="{D56DBD2F-CDA3-4AC6-8C3F-A8DCE0D73652}" srcOrd="5" destOrd="0" parTransId="{91EC67E3-AB9D-47ED-A4CE-F7B2416F23C9}" sibTransId="{A381CA06-D568-4957-8731-F4F2B2C87C70}"/>
    <dgm:cxn modelId="{D77D55ED-4886-4970-959F-0F0B5F5CAF97}" type="presOf" srcId="{498FE00B-A21B-4CFB-90ED-FD2447C25002}" destId="{28F8DC92-AC56-4866-8A1D-3B99442DFF47}" srcOrd="0" destOrd="0" presId="urn:microsoft.com/office/officeart/2008/layout/LinedList"/>
    <dgm:cxn modelId="{BA5204FB-BFE4-41F3-A6B6-ECBABBF7CC5C}" srcId="{6AE121BB-2815-47D7-A373-706ADDB1F8E6}" destId="{8B770928-EF59-45BC-BC8B-44E6A602B2ED}" srcOrd="1" destOrd="0" parTransId="{2D1A33B0-FCDE-46E2-949B-BBD484CE5AB8}" sibTransId="{EEED559A-82C0-461B-BAC1-6DA06433EB83}"/>
    <dgm:cxn modelId="{C969AD8D-8EE6-459A-B136-8DE80706D73A}" type="presParOf" srcId="{4B235584-2532-4A11-A1F1-EC5A4CCDB11D}" destId="{62EF83F1-3B00-440B-8EE3-1C31FEE0655D}" srcOrd="0" destOrd="0" presId="urn:microsoft.com/office/officeart/2008/layout/LinedList"/>
    <dgm:cxn modelId="{572F81DE-57BA-459F-BD20-4F27201D7BA2}" type="presParOf" srcId="{4B235584-2532-4A11-A1F1-EC5A4CCDB11D}" destId="{B9073263-E4B4-4E6F-9748-7A9E81A47A58}" srcOrd="1" destOrd="0" presId="urn:microsoft.com/office/officeart/2008/layout/LinedList"/>
    <dgm:cxn modelId="{36139A91-B858-4D8F-925D-3DC9B19409C6}" type="presParOf" srcId="{B9073263-E4B4-4E6F-9748-7A9E81A47A58}" destId="{28F8DC92-AC56-4866-8A1D-3B99442DFF47}" srcOrd="0" destOrd="0" presId="urn:microsoft.com/office/officeart/2008/layout/LinedList"/>
    <dgm:cxn modelId="{DE4CB282-699A-4EA6-A34D-74A79BFE9002}" type="presParOf" srcId="{B9073263-E4B4-4E6F-9748-7A9E81A47A58}" destId="{7A984545-3091-4C48-B614-6BEF0C480C81}" srcOrd="1" destOrd="0" presId="urn:microsoft.com/office/officeart/2008/layout/LinedList"/>
    <dgm:cxn modelId="{D97F4069-F77A-4B5E-93DD-BDFE2943E4C9}" type="presParOf" srcId="{4B235584-2532-4A11-A1F1-EC5A4CCDB11D}" destId="{2E31A073-8849-4963-A899-6A7DE21D5105}" srcOrd="2" destOrd="0" presId="urn:microsoft.com/office/officeart/2008/layout/LinedList"/>
    <dgm:cxn modelId="{F2391944-F2A1-4C1A-B6BC-8FDBEE759990}" type="presParOf" srcId="{4B235584-2532-4A11-A1F1-EC5A4CCDB11D}" destId="{2D8238C2-C262-49B6-97D4-8A4C89730576}" srcOrd="3" destOrd="0" presId="urn:microsoft.com/office/officeart/2008/layout/LinedList"/>
    <dgm:cxn modelId="{F77771BC-899D-43A2-B659-8D006AE6E6D3}" type="presParOf" srcId="{2D8238C2-C262-49B6-97D4-8A4C89730576}" destId="{C576B484-4D11-4B7D-8FE8-3084AED1D853}" srcOrd="0" destOrd="0" presId="urn:microsoft.com/office/officeart/2008/layout/LinedList"/>
    <dgm:cxn modelId="{78D91E00-3142-4B62-BA34-5D44396E2AAA}" type="presParOf" srcId="{2D8238C2-C262-49B6-97D4-8A4C89730576}" destId="{4D4AF45A-E78E-4612-A472-8735DDC68CED}" srcOrd="1" destOrd="0" presId="urn:microsoft.com/office/officeart/2008/layout/LinedList"/>
    <dgm:cxn modelId="{64D7A38F-9873-4818-922E-7D4B2D594B71}" type="presParOf" srcId="{4B235584-2532-4A11-A1F1-EC5A4CCDB11D}" destId="{E621E8C9-9753-4BB3-AE5C-0AAFDC8B2E92}" srcOrd="4" destOrd="0" presId="urn:microsoft.com/office/officeart/2008/layout/LinedList"/>
    <dgm:cxn modelId="{8B654AB3-D0CB-47C4-8A3F-A8F8004C1AC6}" type="presParOf" srcId="{4B235584-2532-4A11-A1F1-EC5A4CCDB11D}" destId="{BD6B4F42-1C39-4544-9C45-72B2F1FE79BD}" srcOrd="5" destOrd="0" presId="urn:microsoft.com/office/officeart/2008/layout/LinedList"/>
    <dgm:cxn modelId="{78FC0A9A-317D-40D1-8B3D-3B2A348083A8}" type="presParOf" srcId="{BD6B4F42-1C39-4544-9C45-72B2F1FE79BD}" destId="{4A1D34FE-EA0E-46FB-B449-BB2AAD01CCEA}" srcOrd="0" destOrd="0" presId="urn:microsoft.com/office/officeart/2008/layout/LinedList"/>
    <dgm:cxn modelId="{85D23D1F-9203-4EA9-9B32-C40EC997B322}" type="presParOf" srcId="{BD6B4F42-1C39-4544-9C45-72B2F1FE79BD}" destId="{D1688CCE-CB46-4765-A7F6-106DCD78BBB9}" srcOrd="1" destOrd="0" presId="urn:microsoft.com/office/officeart/2008/layout/LinedList"/>
    <dgm:cxn modelId="{2C81E7D2-E5F9-4FF0-8D3C-5B90617C79F5}" type="presParOf" srcId="{4B235584-2532-4A11-A1F1-EC5A4CCDB11D}" destId="{778BE172-6571-4141-9A0A-0390F885EDD2}" srcOrd="6" destOrd="0" presId="urn:microsoft.com/office/officeart/2008/layout/LinedList"/>
    <dgm:cxn modelId="{A65C0674-9658-4361-9985-6A7A4665BE27}" type="presParOf" srcId="{4B235584-2532-4A11-A1F1-EC5A4CCDB11D}" destId="{C578087E-F5E4-4807-B635-74F9BE71E704}" srcOrd="7" destOrd="0" presId="urn:microsoft.com/office/officeart/2008/layout/LinedList"/>
    <dgm:cxn modelId="{F1F27496-6BB7-4104-B094-83821C30F2C1}" type="presParOf" srcId="{C578087E-F5E4-4807-B635-74F9BE71E704}" destId="{687DC225-0605-45D2-B555-C7C6B92729A6}" srcOrd="0" destOrd="0" presId="urn:microsoft.com/office/officeart/2008/layout/LinedList"/>
    <dgm:cxn modelId="{A76324A9-BFD4-4E86-BB9F-B178EDA227C0}" type="presParOf" srcId="{C578087E-F5E4-4807-B635-74F9BE71E704}" destId="{9D0D1F2B-6F67-4213-B51B-E77F626218E3}" srcOrd="1" destOrd="0" presId="urn:microsoft.com/office/officeart/2008/layout/LinedList"/>
    <dgm:cxn modelId="{3BB5E406-E4EC-4093-B2C7-4EF3295FAC1E}" type="presParOf" srcId="{4B235584-2532-4A11-A1F1-EC5A4CCDB11D}" destId="{67EF1B79-9C87-43F1-A8FA-B39B6D6B5865}" srcOrd="8" destOrd="0" presId="urn:microsoft.com/office/officeart/2008/layout/LinedList"/>
    <dgm:cxn modelId="{6B785916-6DB6-423E-8B44-6A46080C59B6}" type="presParOf" srcId="{4B235584-2532-4A11-A1F1-EC5A4CCDB11D}" destId="{43BCC8E1-C532-469D-98BC-A0E0BD84A6DF}" srcOrd="9" destOrd="0" presId="urn:microsoft.com/office/officeart/2008/layout/LinedList"/>
    <dgm:cxn modelId="{1EBE4B04-1700-4646-A963-217472AFFD54}" type="presParOf" srcId="{43BCC8E1-C532-469D-98BC-A0E0BD84A6DF}" destId="{C2A75A88-0D01-4F7C-BBB4-29C9FE8B2988}" srcOrd="0" destOrd="0" presId="urn:microsoft.com/office/officeart/2008/layout/LinedList"/>
    <dgm:cxn modelId="{75218B84-C693-41D3-8E42-DE9B9ACAF918}" type="presParOf" srcId="{43BCC8E1-C532-469D-98BC-A0E0BD84A6DF}" destId="{96AC7921-9A62-40F6-B927-3709566E621F}" srcOrd="1" destOrd="0" presId="urn:microsoft.com/office/officeart/2008/layout/LinedList"/>
    <dgm:cxn modelId="{0865D068-54F7-48D0-B6E6-8CA081BBFD6B}" type="presParOf" srcId="{4B235584-2532-4A11-A1F1-EC5A4CCDB11D}" destId="{A758DC99-64D2-496E-8703-57D2061DAD3E}" srcOrd="10" destOrd="0" presId="urn:microsoft.com/office/officeart/2008/layout/LinedList"/>
    <dgm:cxn modelId="{D30A8F95-166F-4404-9129-701003A0C544}" type="presParOf" srcId="{4B235584-2532-4A11-A1F1-EC5A4CCDB11D}" destId="{D9AB167E-77E9-47B2-AFDB-D4E8C54DB9D1}" srcOrd="11" destOrd="0" presId="urn:microsoft.com/office/officeart/2008/layout/LinedList"/>
    <dgm:cxn modelId="{F9D96C0A-CF04-4CC0-A0D3-0564594772FE}" type="presParOf" srcId="{D9AB167E-77E9-47B2-AFDB-D4E8C54DB9D1}" destId="{246E3865-BCCF-4D39-9D79-07FDD8492846}" srcOrd="0" destOrd="0" presId="urn:microsoft.com/office/officeart/2008/layout/LinedList"/>
    <dgm:cxn modelId="{3257357D-93F2-47BC-ABAF-5D85DD0DAF79}" type="presParOf" srcId="{D9AB167E-77E9-47B2-AFDB-D4E8C54DB9D1}" destId="{15C2B510-5DF1-4935-BA8F-5DE9D6D02BC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AE121BB-2815-47D7-A373-706ADDB1F8E6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F7B95E1-400C-4C40-A8EF-473C4DDE0D37}">
      <dgm:prSet/>
      <dgm:spPr/>
      <dgm:t>
        <a:bodyPr/>
        <a:lstStyle/>
        <a:p>
          <a:r>
            <a:rPr lang="pl-PL">
              <a:ea typeface="+mn-lt"/>
              <a:cs typeface="+mn-lt"/>
            </a:rPr>
            <a:t>Sporządzanie dokumentacji związanej z umowami</a:t>
          </a:r>
          <a:endParaRPr lang="pl-PL"/>
        </a:p>
      </dgm:t>
    </dgm:pt>
    <dgm:pt modelId="{34D11652-347D-444B-8389-CB38673C733E}" type="parTrans" cxnId="{9E7EC13A-12B0-491D-B4A1-FA5D5F848ABD}">
      <dgm:prSet/>
      <dgm:spPr/>
      <dgm:t>
        <a:bodyPr/>
        <a:lstStyle/>
        <a:p>
          <a:endParaRPr lang="pl-PL"/>
        </a:p>
      </dgm:t>
    </dgm:pt>
    <dgm:pt modelId="{47469B6C-688F-4072-BAE9-5626C92FF388}" type="sibTrans" cxnId="{9E7EC13A-12B0-491D-B4A1-FA5D5F848ABD}">
      <dgm:prSet/>
      <dgm:spPr/>
      <dgm:t>
        <a:bodyPr/>
        <a:lstStyle/>
        <a:p>
          <a:endParaRPr lang="pl-PL"/>
        </a:p>
      </dgm:t>
    </dgm:pt>
    <dgm:pt modelId="{811D11A1-B3D9-4E39-8493-CDF5FF2043A8}">
      <dgm:prSet/>
      <dgm:spPr/>
      <dgm:t>
        <a:bodyPr/>
        <a:lstStyle/>
        <a:p>
          <a:r>
            <a:rPr lang="pl-PL">
              <a:ea typeface="+mn-lt"/>
              <a:cs typeface="+mn-lt"/>
            </a:rPr>
            <a:t>Sporządzanie dokumentacji związanej z listą płac</a:t>
          </a:r>
        </a:p>
      </dgm:t>
    </dgm:pt>
    <dgm:pt modelId="{DDBB5271-9776-460D-A6EE-E62A68EA19A9}" type="parTrans" cxnId="{4B42B99A-32DA-47A9-A765-1C375A6CB453}">
      <dgm:prSet/>
      <dgm:spPr/>
      <dgm:t>
        <a:bodyPr/>
        <a:lstStyle/>
        <a:p>
          <a:endParaRPr lang="pl-PL"/>
        </a:p>
      </dgm:t>
    </dgm:pt>
    <dgm:pt modelId="{FAFCA3DF-235D-4B8B-89E6-D0E666E81B96}" type="sibTrans" cxnId="{4B42B99A-32DA-47A9-A765-1C375A6CB453}">
      <dgm:prSet/>
      <dgm:spPr/>
      <dgm:t>
        <a:bodyPr/>
        <a:lstStyle/>
        <a:p>
          <a:endParaRPr lang="pl-PL"/>
        </a:p>
      </dgm:t>
    </dgm:pt>
    <dgm:pt modelId="{2D3B2C2B-34BB-4233-A414-C83777CB098F}">
      <dgm:prSet/>
      <dgm:spPr/>
      <dgm:t>
        <a:bodyPr/>
        <a:lstStyle/>
        <a:p>
          <a:r>
            <a:rPr lang="pl-PL">
              <a:ea typeface="+mn-lt"/>
              <a:cs typeface="+mn-lt"/>
            </a:rPr>
            <a:t>Zbieranie danych personalnych</a:t>
          </a:r>
        </a:p>
      </dgm:t>
    </dgm:pt>
    <dgm:pt modelId="{42F5F8A7-00C3-40B4-ADF9-5005BA1D2D0D}" type="parTrans" cxnId="{133C843F-766A-49B6-BB73-CEA9D6432BA1}">
      <dgm:prSet/>
      <dgm:spPr/>
      <dgm:t>
        <a:bodyPr/>
        <a:lstStyle/>
        <a:p>
          <a:endParaRPr lang="pl-PL"/>
        </a:p>
      </dgm:t>
    </dgm:pt>
    <dgm:pt modelId="{EB147B86-BED0-4FFF-9E99-2723515AB51C}" type="sibTrans" cxnId="{133C843F-766A-49B6-BB73-CEA9D6432BA1}">
      <dgm:prSet/>
      <dgm:spPr/>
      <dgm:t>
        <a:bodyPr/>
        <a:lstStyle/>
        <a:p>
          <a:endParaRPr lang="pl-PL"/>
        </a:p>
      </dgm:t>
    </dgm:pt>
    <dgm:pt modelId="{06AB99ED-65B0-460C-850A-9BDCC8128EAC}">
      <dgm:prSet/>
      <dgm:spPr/>
      <dgm:t>
        <a:bodyPr/>
        <a:lstStyle/>
        <a:p>
          <a:r>
            <a:rPr lang="pl-PL">
              <a:ea typeface="+mn-lt"/>
              <a:cs typeface="+mn-lt"/>
            </a:rPr>
            <a:t>Ewidencja czasu pracy</a:t>
          </a:r>
          <a:endParaRPr lang="pl-PL">
            <a:cs typeface="Calibri" panose="020F0502020204030204"/>
          </a:endParaRPr>
        </a:p>
      </dgm:t>
    </dgm:pt>
    <dgm:pt modelId="{ADBFE7C6-8219-402C-86ED-CF796E4325D3}" type="parTrans" cxnId="{6C0682B0-7348-4A72-B0CD-5BAE8BE7B336}">
      <dgm:prSet/>
      <dgm:spPr/>
      <dgm:t>
        <a:bodyPr/>
        <a:lstStyle/>
        <a:p>
          <a:endParaRPr lang="pl-PL"/>
        </a:p>
      </dgm:t>
    </dgm:pt>
    <dgm:pt modelId="{2DFD6F9A-BD53-4B70-8AF3-381274C58642}" type="sibTrans" cxnId="{6C0682B0-7348-4A72-B0CD-5BAE8BE7B336}">
      <dgm:prSet/>
      <dgm:spPr/>
      <dgm:t>
        <a:bodyPr/>
        <a:lstStyle/>
        <a:p>
          <a:endParaRPr lang="pl-PL"/>
        </a:p>
      </dgm:t>
    </dgm:pt>
    <dgm:pt modelId="{EED01AA9-DFF4-4277-B142-D9687696ECE7}">
      <dgm:prSet/>
      <dgm:spPr/>
      <dgm:t>
        <a:bodyPr/>
        <a:lstStyle/>
        <a:p>
          <a:r>
            <a:rPr lang="pl-PL">
              <a:ea typeface="+mn-lt"/>
              <a:cs typeface="+mn-lt"/>
            </a:rPr>
            <a:t>Kontrola zwolnień lekarskich, urlopów, nadgodzin i delegacji,</a:t>
          </a:r>
          <a:endParaRPr lang="pl-PL">
            <a:cs typeface="Calibri" panose="020F0502020204030204"/>
          </a:endParaRPr>
        </a:p>
      </dgm:t>
    </dgm:pt>
    <dgm:pt modelId="{C5B43D8C-A79F-44F6-8EAB-836314FF67B7}" type="parTrans" cxnId="{DAC4765B-EF90-4743-B298-07B1ADB0551D}">
      <dgm:prSet/>
      <dgm:spPr/>
      <dgm:t>
        <a:bodyPr/>
        <a:lstStyle/>
        <a:p>
          <a:endParaRPr lang="pl-PL"/>
        </a:p>
      </dgm:t>
    </dgm:pt>
    <dgm:pt modelId="{133656BE-1972-4124-AEA7-F3DBF88FB377}" type="sibTrans" cxnId="{DAC4765B-EF90-4743-B298-07B1ADB0551D}">
      <dgm:prSet/>
      <dgm:spPr/>
      <dgm:t>
        <a:bodyPr/>
        <a:lstStyle/>
        <a:p>
          <a:endParaRPr lang="pl-PL"/>
        </a:p>
      </dgm:t>
    </dgm:pt>
    <dgm:pt modelId="{0DFAFC68-F467-4778-BEDA-B2468F197542}">
      <dgm:prSet/>
      <dgm:spPr/>
      <dgm:t>
        <a:bodyPr/>
        <a:lstStyle/>
        <a:p>
          <a:r>
            <a:rPr lang="pl-PL">
              <a:ea typeface="+mn-lt"/>
              <a:cs typeface="+mn-lt"/>
            </a:rPr>
            <a:t>Opracowanie procesu technologicznego</a:t>
          </a:r>
          <a:endParaRPr lang="pl-PL">
            <a:cs typeface="Calibri" panose="020F0502020204030204"/>
          </a:endParaRPr>
        </a:p>
      </dgm:t>
    </dgm:pt>
    <dgm:pt modelId="{55A81EB5-8E32-4D41-A87A-FD527476D45B}" type="parTrans" cxnId="{AEB4A2C6-8EEC-4F79-913B-D661694D8BEA}">
      <dgm:prSet/>
      <dgm:spPr/>
      <dgm:t>
        <a:bodyPr/>
        <a:lstStyle/>
        <a:p>
          <a:endParaRPr lang="pl-PL"/>
        </a:p>
      </dgm:t>
    </dgm:pt>
    <dgm:pt modelId="{434F7808-822C-4060-91D3-25E41327BE7C}" type="sibTrans" cxnId="{AEB4A2C6-8EEC-4F79-913B-D661694D8BEA}">
      <dgm:prSet/>
      <dgm:spPr/>
      <dgm:t>
        <a:bodyPr/>
        <a:lstStyle/>
        <a:p>
          <a:endParaRPr lang="pl-PL"/>
        </a:p>
      </dgm:t>
    </dgm:pt>
    <dgm:pt modelId="{4B235584-2532-4A11-A1F1-EC5A4CCDB11D}" type="pres">
      <dgm:prSet presAssocID="{6AE121BB-2815-47D7-A373-706ADDB1F8E6}" presName="vert0" presStyleCnt="0">
        <dgm:presLayoutVars>
          <dgm:dir/>
          <dgm:animOne val="branch"/>
          <dgm:animLvl val="lvl"/>
        </dgm:presLayoutVars>
      </dgm:prSet>
      <dgm:spPr/>
    </dgm:pt>
    <dgm:pt modelId="{EA719109-97E2-46C3-A400-8004AE8A3CD6}" type="pres">
      <dgm:prSet presAssocID="{2F7B95E1-400C-4C40-A8EF-473C4DDE0D37}" presName="thickLine" presStyleLbl="alignNode1" presStyleIdx="0" presStyleCnt="6"/>
      <dgm:spPr/>
    </dgm:pt>
    <dgm:pt modelId="{948E5608-5880-467D-AFB9-135FCFF32720}" type="pres">
      <dgm:prSet presAssocID="{2F7B95E1-400C-4C40-A8EF-473C4DDE0D37}" presName="horz1" presStyleCnt="0"/>
      <dgm:spPr/>
    </dgm:pt>
    <dgm:pt modelId="{8718B73B-899C-43E1-B832-29AC0FA5EE74}" type="pres">
      <dgm:prSet presAssocID="{2F7B95E1-400C-4C40-A8EF-473C4DDE0D37}" presName="tx1" presStyleLbl="revTx" presStyleIdx="0" presStyleCnt="6"/>
      <dgm:spPr/>
    </dgm:pt>
    <dgm:pt modelId="{4B52A912-8C98-4ED4-8D83-3513114054B2}" type="pres">
      <dgm:prSet presAssocID="{2F7B95E1-400C-4C40-A8EF-473C4DDE0D37}" presName="vert1" presStyleCnt="0"/>
      <dgm:spPr/>
    </dgm:pt>
    <dgm:pt modelId="{8274B9C1-D989-41C7-A170-4C6D9CB4F950}" type="pres">
      <dgm:prSet presAssocID="{811D11A1-B3D9-4E39-8493-CDF5FF2043A8}" presName="thickLine" presStyleLbl="alignNode1" presStyleIdx="1" presStyleCnt="6"/>
      <dgm:spPr/>
    </dgm:pt>
    <dgm:pt modelId="{AEEBC174-8184-419B-8DE6-502CAC024187}" type="pres">
      <dgm:prSet presAssocID="{811D11A1-B3D9-4E39-8493-CDF5FF2043A8}" presName="horz1" presStyleCnt="0"/>
      <dgm:spPr/>
    </dgm:pt>
    <dgm:pt modelId="{E324BED2-92C0-4C51-A1A1-ABF201E9C4B5}" type="pres">
      <dgm:prSet presAssocID="{811D11A1-B3D9-4E39-8493-CDF5FF2043A8}" presName="tx1" presStyleLbl="revTx" presStyleIdx="1" presStyleCnt="6"/>
      <dgm:spPr/>
    </dgm:pt>
    <dgm:pt modelId="{C1A5C437-3A53-4758-AC0B-24E3C258EB43}" type="pres">
      <dgm:prSet presAssocID="{811D11A1-B3D9-4E39-8493-CDF5FF2043A8}" presName="vert1" presStyleCnt="0"/>
      <dgm:spPr/>
    </dgm:pt>
    <dgm:pt modelId="{8FDDB13D-6107-4A6D-955D-A22C699306EC}" type="pres">
      <dgm:prSet presAssocID="{2D3B2C2B-34BB-4233-A414-C83777CB098F}" presName="thickLine" presStyleLbl="alignNode1" presStyleIdx="2" presStyleCnt="6"/>
      <dgm:spPr/>
    </dgm:pt>
    <dgm:pt modelId="{56780949-61C8-4692-B65B-08DF0D496059}" type="pres">
      <dgm:prSet presAssocID="{2D3B2C2B-34BB-4233-A414-C83777CB098F}" presName="horz1" presStyleCnt="0"/>
      <dgm:spPr/>
    </dgm:pt>
    <dgm:pt modelId="{004A190E-2C9D-4869-883D-312F92A0E59A}" type="pres">
      <dgm:prSet presAssocID="{2D3B2C2B-34BB-4233-A414-C83777CB098F}" presName="tx1" presStyleLbl="revTx" presStyleIdx="2" presStyleCnt="6"/>
      <dgm:spPr/>
    </dgm:pt>
    <dgm:pt modelId="{7BFC0FD6-1898-4E2F-89E5-EB8D8E5815B7}" type="pres">
      <dgm:prSet presAssocID="{2D3B2C2B-34BB-4233-A414-C83777CB098F}" presName="vert1" presStyleCnt="0"/>
      <dgm:spPr/>
    </dgm:pt>
    <dgm:pt modelId="{2A3E9762-C3A5-49E6-A295-D64B1E0EF7A4}" type="pres">
      <dgm:prSet presAssocID="{06AB99ED-65B0-460C-850A-9BDCC8128EAC}" presName="thickLine" presStyleLbl="alignNode1" presStyleIdx="3" presStyleCnt="6"/>
      <dgm:spPr/>
    </dgm:pt>
    <dgm:pt modelId="{5445064D-0851-45F2-BAE9-8CC871EEF831}" type="pres">
      <dgm:prSet presAssocID="{06AB99ED-65B0-460C-850A-9BDCC8128EAC}" presName="horz1" presStyleCnt="0"/>
      <dgm:spPr/>
    </dgm:pt>
    <dgm:pt modelId="{2C479991-A179-4715-A695-8D3271E58175}" type="pres">
      <dgm:prSet presAssocID="{06AB99ED-65B0-460C-850A-9BDCC8128EAC}" presName="tx1" presStyleLbl="revTx" presStyleIdx="3" presStyleCnt="6"/>
      <dgm:spPr/>
    </dgm:pt>
    <dgm:pt modelId="{7E21931B-FBB7-4727-9BFC-21B5047FE1BB}" type="pres">
      <dgm:prSet presAssocID="{06AB99ED-65B0-460C-850A-9BDCC8128EAC}" presName="vert1" presStyleCnt="0"/>
      <dgm:spPr/>
    </dgm:pt>
    <dgm:pt modelId="{BEC2F2CE-831A-4304-AD99-7B31F69980B0}" type="pres">
      <dgm:prSet presAssocID="{EED01AA9-DFF4-4277-B142-D9687696ECE7}" presName="thickLine" presStyleLbl="alignNode1" presStyleIdx="4" presStyleCnt="6"/>
      <dgm:spPr/>
    </dgm:pt>
    <dgm:pt modelId="{C4FA0C9C-1873-4A9E-A3D3-1E1F4C6DF025}" type="pres">
      <dgm:prSet presAssocID="{EED01AA9-DFF4-4277-B142-D9687696ECE7}" presName="horz1" presStyleCnt="0"/>
      <dgm:spPr/>
    </dgm:pt>
    <dgm:pt modelId="{780F0D4F-B0F3-42FC-B194-408C0183A30E}" type="pres">
      <dgm:prSet presAssocID="{EED01AA9-DFF4-4277-B142-D9687696ECE7}" presName="tx1" presStyleLbl="revTx" presStyleIdx="4" presStyleCnt="6"/>
      <dgm:spPr/>
    </dgm:pt>
    <dgm:pt modelId="{82BC245E-CE89-408F-B688-4B4933BDDCE7}" type="pres">
      <dgm:prSet presAssocID="{EED01AA9-DFF4-4277-B142-D9687696ECE7}" presName="vert1" presStyleCnt="0"/>
      <dgm:spPr/>
    </dgm:pt>
    <dgm:pt modelId="{347CEBD4-DD7B-41E7-A827-1E1A8BC2C369}" type="pres">
      <dgm:prSet presAssocID="{0DFAFC68-F467-4778-BEDA-B2468F197542}" presName="thickLine" presStyleLbl="alignNode1" presStyleIdx="5" presStyleCnt="6"/>
      <dgm:spPr/>
    </dgm:pt>
    <dgm:pt modelId="{167956D5-14E6-4D1A-A329-A7DF86E7296D}" type="pres">
      <dgm:prSet presAssocID="{0DFAFC68-F467-4778-BEDA-B2468F197542}" presName="horz1" presStyleCnt="0"/>
      <dgm:spPr/>
    </dgm:pt>
    <dgm:pt modelId="{446D24D8-5A20-411C-BF82-B692FA4EB241}" type="pres">
      <dgm:prSet presAssocID="{0DFAFC68-F467-4778-BEDA-B2468F197542}" presName="tx1" presStyleLbl="revTx" presStyleIdx="5" presStyleCnt="6"/>
      <dgm:spPr/>
    </dgm:pt>
    <dgm:pt modelId="{3EBA78A3-62C4-4C6C-9935-97ABA494A401}" type="pres">
      <dgm:prSet presAssocID="{0DFAFC68-F467-4778-BEDA-B2468F197542}" presName="vert1" presStyleCnt="0"/>
      <dgm:spPr/>
    </dgm:pt>
  </dgm:ptLst>
  <dgm:cxnLst>
    <dgm:cxn modelId="{9E7EC13A-12B0-491D-B4A1-FA5D5F848ABD}" srcId="{6AE121BB-2815-47D7-A373-706ADDB1F8E6}" destId="{2F7B95E1-400C-4C40-A8EF-473C4DDE0D37}" srcOrd="0" destOrd="0" parTransId="{34D11652-347D-444B-8389-CB38673C733E}" sibTransId="{47469B6C-688F-4072-BAE9-5626C92FF388}"/>
    <dgm:cxn modelId="{133C843F-766A-49B6-BB73-CEA9D6432BA1}" srcId="{6AE121BB-2815-47D7-A373-706ADDB1F8E6}" destId="{2D3B2C2B-34BB-4233-A414-C83777CB098F}" srcOrd="2" destOrd="0" parTransId="{42F5F8A7-00C3-40B4-ADF9-5005BA1D2D0D}" sibTransId="{EB147B86-BED0-4FFF-9E99-2723515AB51C}"/>
    <dgm:cxn modelId="{DAC4765B-EF90-4743-B298-07B1ADB0551D}" srcId="{6AE121BB-2815-47D7-A373-706ADDB1F8E6}" destId="{EED01AA9-DFF4-4277-B142-D9687696ECE7}" srcOrd="4" destOrd="0" parTransId="{C5B43D8C-A79F-44F6-8EAB-836314FF67B7}" sibTransId="{133656BE-1972-4124-AEA7-F3DBF88FB377}"/>
    <dgm:cxn modelId="{0605E651-5EEA-41A4-9B1D-3C1B4F819E98}" type="presOf" srcId="{6AE121BB-2815-47D7-A373-706ADDB1F8E6}" destId="{4B235584-2532-4A11-A1F1-EC5A4CCDB11D}" srcOrd="0" destOrd="0" presId="urn:microsoft.com/office/officeart/2008/layout/LinedList"/>
    <dgm:cxn modelId="{916C3B74-11E3-4657-92AF-2B35242CECFE}" type="presOf" srcId="{0DFAFC68-F467-4778-BEDA-B2468F197542}" destId="{446D24D8-5A20-411C-BF82-B692FA4EB241}" srcOrd="0" destOrd="0" presId="urn:microsoft.com/office/officeart/2008/layout/LinedList"/>
    <dgm:cxn modelId="{A7648686-BB27-497F-99AC-A1B48DE1183D}" type="presOf" srcId="{2D3B2C2B-34BB-4233-A414-C83777CB098F}" destId="{004A190E-2C9D-4869-883D-312F92A0E59A}" srcOrd="0" destOrd="0" presId="urn:microsoft.com/office/officeart/2008/layout/LinedList"/>
    <dgm:cxn modelId="{4B42B99A-32DA-47A9-A765-1C375A6CB453}" srcId="{6AE121BB-2815-47D7-A373-706ADDB1F8E6}" destId="{811D11A1-B3D9-4E39-8493-CDF5FF2043A8}" srcOrd="1" destOrd="0" parTransId="{DDBB5271-9776-460D-A6EE-E62A68EA19A9}" sibTransId="{FAFCA3DF-235D-4B8B-89E6-D0E666E81B96}"/>
    <dgm:cxn modelId="{882E7EA5-997B-44A0-B749-B6D8BAA90052}" type="presOf" srcId="{811D11A1-B3D9-4E39-8493-CDF5FF2043A8}" destId="{E324BED2-92C0-4C51-A1A1-ABF201E9C4B5}" srcOrd="0" destOrd="0" presId="urn:microsoft.com/office/officeart/2008/layout/LinedList"/>
    <dgm:cxn modelId="{6C0682B0-7348-4A72-B0CD-5BAE8BE7B336}" srcId="{6AE121BB-2815-47D7-A373-706ADDB1F8E6}" destId="{06AB99ED-65B0-460C-850A-9BDCC8128EAC}" srcOrd="3" destOrd="0" parTransId="{ADBFE7C6-8219-402C-86ED-CF796E4325D3}" sibTransId="{2DFD6F9A-BD53-4B70-8AF3-381274C58642}"/>
    <dgm:cxn modelId="{F99179C2-4330-4F5A-A970-7DCE4DCD08AB}" type="presOf" srcId="{2F7B95E1-400C-4C40-A8EF-473C4DDE0D37}" destId="{8718B73B-899C-43E1-B832-29AC0FA5EE74}" srcOrd="0" destOrd="0" presId="urn:microsoft.com/office/officeart/2008/layout/LinedList"/>
    <dgm:cxn modelId="{AEB4A2C6-8EEC-4F79-913B-D661694D8BEA}" srcId="{6AE121BB-2815-47D7-A373-706ADDB1F8E6}" destId="{0DFAFC68-F467-4778-BEDA-B2468F197542}" srcOrd="5" destOrd="0" parTransId="{55A81EB5-8E32-4D41-A87A-FD527476D45B}" sibTransId="{434F7808-822C-4060-91D3-25E41327BE7C}"/>
    <dgm:cxn modelId="{C865BBC8-AB30-411F-B754-9A48A27CF4E2}" type="presOf" srcId="{EED01AA9-DFF4-4277-B142-D9687696ECE7}" destId="{780F0D4F-B0F3-42FC-B194-408C0183A30E}" srcOrd="0" destOrd="0" presId="urn:microsoft.com/office/officeart/2008/layout/LinedList"/>
    <dgm:cxn modelId="{4D1108DA-441A-426A-A546-EAF11F74469F}" type="presOf" srcId="{06AB99ED-65B0-460C-850A-9BDCC8128EAC}" destId="{2C479991-A179-4715-A695-8D3271E58175}" srcOrd="0" destOrd="0" presId="urn:microsoft.com/office/officeart/2008/layout/LinedList"/>
    <dgm:cxn modelId="{31D1C39C-BB47-45B9-92FB-4D145F283537}" type="presParOf" srcId="{4B235584-2532-4A11-A1F1-EC5A4CCDB11D}" destId="{EA719109-97E2-46C3-A400-8004AE8A3CD6}" srcOrd="0" destOrd="0" presId="urn:microsoft.com/office/officeart/2008/layout/LinedList"/>
    <dgm:cxn modelId="{A04BEEF8-78E0-4C33-A234-B61DF13B5E60}" type="presParOf" srcId="{4B235584-2532-4A11-A1F1-EC5A4CCDB11D}" destId="{948E5608-5880-467D-AFB9-135FCFF32720}" srcOrd="1" destOrd="0" presId="urn:microsoft.com/office/officeart/2008/layout/LinedList"/>
    <dgm:cxn modelId="{986AE524-5177-44BA-9223-8D2ECFD98CA8}" type="presParOf" srcId="{948E5608-5880-467D-AFB9-135FCFF32720}" destId="{8718B73B-899C-43E1-B832-29AC0FA5EE74}" srcOrd="0" destOrd="0" presId="urn:microsoft.com/office/officeart/2008/layout/LinedList"/>
    <dgm:cxn modelId="{E72114C5-2A0E-4512-A0C3-38CE7E5CFAB2}" type="presParOf" srcId="{948E5608-5880-467D-AFB9-135FCFF32720}" destId="{4B52A912-8C98-4ED4-8D83-3513114054B2}" srcOrd="1" destOrd="0" presId="urn:microsoft.com/office/officeart/2008/layout/LinedList"/>
    <dgm:cxn modelId="{335A84F9-D2DD-4533-9D2E-7710FF0DCD7F}" type="presParOf" srcId="{4B235584-2532-4A11-A1F1-EC5A4CCDB11D}" destId="{8274B9C1-D989-41C7-A170-4C6D9CB4F950}" srcOrd="2" destOrd="0" presId="urn:microsoft.com/office/officeart/2008/layout/LinedList"/>
    <dgm:cxn modelId="{26157590-88E5-4851-A31E-8E5F87343534}" type="presParOf" srcId="{4B235584-2532-4A11-A1F1-EC5A4CCDB11D}" destId="{AEEBC174-8184-419B-8DE6-502CAC024187}" srcOrd="3" destOrd="0" presId="urn:microsoft.com/office/officeart/2008/layout/LinedList"/>
    <dgm:cxn modelId="{62E19848-0B76-44C4-8BBF-CFFC7734AFD6}" type="presParOf" srcId="{AEEBC174-8184-419B-8DE6-502CAC024187}" destId="{E324BED2-92C0-4C51-A1A1-ABF201E9C4B5}" srcOrd="0" destOrd="0" presId="urn:microsoft.com/office/officeart/2008/layout/LinedList"/>
    <dgm:cxn modelId="{2CC69340-A806-41EA-BAE6-4F022677BD5D}" type="presParOf" srcId="{AEEBC174-8184-419B-8DE6-502CAC024187}" destId="{C1A5C437-3A53-4758-AC0B-24E3C258EB43}" srcOrd="1" destOrd="0" presId="urn:microsoft.com/office/officeart/2008/layout/LinedList"/>
    <dgm:cxn modelId="{353A0A6F-3D65-4684-BF0C-09D4570B84F9}" type="presParOf" srcId="{4B235584-2532-4A11-A1F1-EC5A4CCDB11D}" destId="{8FDDB13D-6107-4A6D-955D-A22C699306EC}" srcOrd="4" destOrd="0" presId="urn:microsoft.com/office/officeart/2008/layout/LinedList"/>
    <dgm:cxn modelId="{5527EFEA-58A4-4886-8429-123FA156F9B3}" type="presParOf" srcId="{4B235584-2532-4A11-A1F1-EC5A4CCDB11D}" destId="{56780949-61C8-4692-B65B-08DF0D496059}" srcOrd="5" destOrd="0" presId="urn:microsoft.com/office/officeart/2008/layout/LinedList"/>
    <dgm:cxn modelId="{FC28A55A-7B58-4A72-B659-27E41307B51F}" type="presParOf" srcId="{56780949-61C8-4692-B65B-08DF0D496059}" destId="{004A190E-2C9D-4869-883D-312F92A0E59A}" srcOrd="0" destOrd="0" presId="urn:microsoft.com/office/officeart/2008/layout/LinedList"/>
    <dgm:cxn modelId="{9E46295B-0E72-4C8E-A432-E5836C7F9DB3}" type="presParOf" srcId="{56780949-61C8-4692-B65B-08DF0D496059}" destId="{7BFC0FD6-1898-4E2F-89E5-EB8D8E5815B7}" srcOrd="1" destOrd="0" presId="urn:microsoft.com/office/officeart/2008/layout/LinedList"/>
    <dgm:cxn modelId="{87A44BE9-A524-4D1F-8F61-E7D90759BF44}" type="presParOf" srcId="{4B235584-2532-4A11-A1F1-EC5A4CCDB11D}" destId="{2A3E9762-C3A5-49E6-A295-D64B1E0EF7A4}" srcOrd="6" destOrd="0" presId="urn:microsoft.com/office/officeart/2008/layout/LinedList"/>
    <dgm:cxn modelId="{74252093-099A-4A94-8E4D-125A31A9F58A}" type="presParOf" srcId="{4B235584-2532-4A11-A1F1-EC5A4CCDB11D}" destId="{5445064D-0851-45F2-BAE9-8CC871EEF831}" srcOrd="7" destOrd="0" presId="urn:microsoft.com/office/officeart/2008/layout/LinedList"/>
    <dgm:cxn modelId="{8263681A-EA98-45D1-A57B-CCF69ADF47F8}" type="presParOf" srcId="{5445064D-0851-45F2-BAE9-8CC871EEF831}" destId="{2C479991-A179-4715-A695-8D3271E58175}" srcOrd="0" destOrd="0" presId="urn:microsoft.com/office/officeart/2008/layout/LinedList"/>
    <dgm:cxn modelId="{CF2B869C-174D-497A-8266-DB3575E3D737}" type="presParOf" srcId="{5445064D-0851-45F2-BAE9-8CC871EEF831}" destId="{7E21931B-FBB7-4727-9BFC-21B5047FE1BB}" srcOrd="1" destOrd="0" presId="urn:microsoft.com/office/officeart/2008/layout/LinedList"/>
    <dgm:cxn modelId="{642BC404-2A26-4DE4-AFDC-A3CA8DB0EABC}" type="presParOf" srcId="{4B235584-2532-4A11-A1F1-EC5A4CCDB11D}" destId="{BEC2F2CE-831A-4304-AD99-7B31F69980B0}" srcOrd="8" destOrd="0" presId="urn:microsoft.com/office/officeart/2008/layout/LinedList"/>
    <dgm:cxn modelId="{D7757283-C247-4EFB-8CF8-3B485804ED1F}" type="presParOf" srcId="{4B235584-2532-4A11-A1F1-EC5A4CCDB11D}" destId="{C4FA0C9C-1873-4A9E-A3D3-1E1F4C6DF025}" srcOrd="9" destOrd="0" presId="urn:microsoft.com/office/officeart/2008/layout/LinedList"/>
    <dgm:cxn modelId="{852404C2-0B64-4985-BC43-95A03DE7CEBF}" type="presParOf" srcId="{C4FA0C9C-1873-4A9E-A3D3-1E1F4C6DF025}" destId="{780F0D4F-B0F3-42FC-B194-408C0183A30E}" srcOrd="0" destOrd="0" presId="urn:microsoft.com/office/officeart/2008/layout/LinedList"/>
    <dgm:cxn modelId="{2A193BD9-48BF-4854-A476-CB589D6C939E}" type="presParOf" srcId="{C4FA0C9C-1873-4A9E-A3D3-1E1F4C6DF025}" destId="{82BC245E-CE89-408F-B688-4B4933BDDCE7}" srcOrd="1" destOrd="0" presId="urn:microsoft.com/office/officeart/2008/layout/LinedList"/>
    <dgm:cxn modelId="{ED29C52A-FD6F-4007-97EA-3BBCC0D5EAF3}" type="presParOf" srcId="{4B235584-2532-4A11-A1F1-EC5A4CCDB11D}" destId="{347CEBD4-DD7B-41E7-A827-1E1A8BC2C369}" srcOrd="10" destOrd="0" presId="urn:microsoft.com/office/officeart/2008/layout/LinedList"/>
    <dgm:cxn modelId="{397B43E8-02AF-4772-BF0A-A14E62CB5231}" type="presParOf" srcId="{4B235584-2532-4A11-A1F1-EC5A4CCDB11D}" destId="{167956D5-14E6-4D1A-A329-A7DF86E7296D}" srcOrd="11" destOrd="0" presId="urn:microsoft.com/office/officeart/2008/layout/LinedList"/>
    <dgm:cxn modelId="{9267205F-6BB1-4C3E-98C5-BFEB9520D12F}" type="presParOf" srcId="{167956D5-14E6-4D1A-A329-A7DF86E7296D}" destId="{446D24D8-5A20-411C-BF82-B692FA4EB241}" srcOrd="0" destOrd="0" presId="urn:microsoft.com/office/officeart/2008/layout/LinedList"/>
    <dgm:cxn modelId="{4E67B8E6-D789-4C35-9D92-9E8FCF0B4993}" type="presParOf" srcId="{167956D5-14E6-4D1A-A329-A7DF86E7296D}" destId="{3EBA78A3-62C4-4C6C-9935-97ABA494A40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AE121BB-2815-47D7-A373-706ADDB1F8E6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4F712B4-B17C-4E81-A910-12E2A37176A8}">
      <dgm:prSet/>
      <dgm:spPr/>
      <dgm:t>
        <a:bodyPr/>
        <a:lstStyle/>
        <a:p>
          <a:r>
            <a:rPr lang="pl-PL" b="0">
              <a:latin typeface="Calibri"/>
              <a:ea typeface="+mn-lt"/>
              <a:cs typeface="+mn-lt"/>
            </a:rPr>
            <a:t>Zarządzanie dostępnymi zasobami w przedsiębiorstwie:</a:t>
          </a:r>
          <a:endParaRPr lang="pl-PL" b="0">
            <a:latin typeface="Calibri"/>
            <a:cs typeface="Calibri" panose="020F0502020204030204"/>
          </a:endParaRPr>
        </a:p>
      </dgm:t>
    </dgm:pt>
    <dgm:pt modelId="{35A0DF33-92FF-4ADF-820C-FEF5ACCA8223}" type="parTrans" cxnId="{42D7EAA2-3C65-48FC-8F45-C6A0649A42E8}">
      <dgm:prSet/>
      <dgm:spPr/>
      <dgm:t>
        <a:bodyPr/>
        <a:lstStyle/>
        <a:p>
          <a:endParaRPr lang="pl-PL"/>
        </a:p>
      </dgm:t>
    </dgm:pt>
    <dgm:pt modelId="{BBED6F7D-0CAE-4808-842A-02A0433DDE73}" type="sibTrans" cxnId="{42D7EAA2-3C65-48FC-8F45-C6A0649A42E8}">
      <dgm:prSet/>
      <dgm:spPr/>
      <dgm:t>
        <a:bodyPr/>
        <a:lstStyle/>
        <a:p>
          <a:endParaRPr lang="pl-PL"/>
        </a:p>
      </dgm:t>
    </dgm:pt>
    <dgm:pt modelId="{6CB0D4CB-0E6F-4F0A-9F7D-A2EE7BC9A143}">
      <dgm:prSet/>
      <dgm:spPr/>
      <dgm:t>
        <a:bodyPr/>
        <a:lstStyle/>
        <a:p>
          <a:r>
            <a:rPr lang="pl-PL" b="0">
              <a:latin typeface="Calibri"/>
              <a:ea typeface="+mn-lt"/>
              <a:cs typeface="+mn-lt"/>
            </a:rPr>
            <a:t>parkiem maszynowym</a:t>
          </a:r>
        </a:p>
      </dgm:t>
    </dgm:pt>
    <dgm:pt modelId="{E8C18399-D0E1-4162-A0E6-3AFE82C5E349}" type="parTrans" cxnId="{ADD6813C-2C31-4314-9CC1-D28731C95CA3}">
      <dgm:prSet/>
      <dgm:spPr/>
      <dgm:t>
        <a:bodyPr/>
        <a:lstStyle/>
        <a:p>
          <a:endParaRPr lang="pl-PL"/>
        </a:p>
      </dgm:t>
    </dgm:pt>
    <dgm:pt modelId="{5F1B175D-AAB7-4C08-A244-74D335AD496E}" type="sibTrans" cxnId="{ADD6813C-2C31-4314-9CC1-D28731C95CA3}">
      <dgm:prSet/>
      <dgm:spPr/>
      <dgm:t>
        <a:bodyPr/>
        <a:lstStyle/>
        <a:p>
          <a:endParaRPr lang="pl-PL"/>
        </a:p>
      </dgm:t>
    </dgm:pt>
    <dgm:pt modelId="{BC006283-3173-4FB7-A89D-873AB0161DD0}">
      <dgm:prSet/>
      <dgm:spPr/>
      <dgm:t>
        <a:bodyPr/>
        <a:lstStyle/>
        <a:p>
          <a:r>
            <a:rPr lang="pl-PL" b="0">
              <a:latin typeface="Calibri"/>
              <a:ea typeface="+mn-lt"/>
              <a:cs typeface="+mn-lt"/>
            </a:rPr>
            <a:t>częściami zamiennymi</a:t>
          </a:r>
        </a:p>
      </dgm:t>
    </dgm:pt>
    <dgm:pt modelId="{7A596D9E-3D47-48F3-8E18-D12E26A1069D}" type="parTrans" cxnId="{54DF30CD-5567-415D-A2D7-DFB4FC00D03F}">
      <dgm:prSet/>
      <dgm:spPr/>
      <dgm:t>
        <a:bodyPr/>
        <a:lstStyle/>
        <a:p>
          <a:endParaRPr lang="pl-PL"/>
        </a:p>
      </dgm:t>
    </dgm:pt>
    <dgm:pt modelId="{73A7A5C4-A07F-4706-9764-CE521E5AC7E8}" type="sibTrans" cxnId="{54DF30CD-5567-415D-A2D7-DFB4FC00D03F}">
      <dgm:prSet/>
      <dgm:spPr/>
      <dgm:t>
        <a:bodyPr/>
        <a:lstStyle/>
        <a:p>
          <a:endParaRPr lang="pl-PL"/>
        </a:p>
      </dgm:t>
    </dgm:pt>
    <dgm:pt modelId="{D897CC90-99E5-4C63-8464-03498742C80D}">
      <dgm:prSet/>
      <dgm:spPr/>
      <dgm:t>
        <a:bodyPr/>
        <a:lstStyle/>
        <a:p>
          <a:pPr rtl="0"/>
          <a:r>
            <a:rPr lang="pl-PL" b="0">
              <a:latin typeface="Calibri"/>
              <a:ea typeface="+mn-lt"/>
              <a:cs typeface="+mn-lt"/>
            </a:rPr>
            <a:t>materiałami</a:t>
          </a:r>
        </a:p>
      </dgm:t>
    </dgm:pt>
    <dgm:pt modelId="{BCF47D6E-7646-4773-BAD1-B65FAAD26E1E}" type="parTrans" cxnId="{3934D380-5A1F-4577-9184-3AF4C8AA7263}">
      <dgm:prSet/>
      <dgm:spPr/>
      <dgm:t>
        <a:bodyPr/>
        <a:lstStyle/>
        <a:p>
          <a:endParaRPr lang="pl-PL"/>
        </a:p>
      </dgm:t>
    </dgm:pt>
    <dgm:pt modelId="{0D94906A-0E97-4678-8E4B-41F1C1757895}" type="sibTrans" cxnId="{3934D380-5A1F-4577-9184-3AF4C8AA7263}">
      <dgm:prSet/>
      <dgm:spPr/>
      <dgm:t>
        <a:bodyPr/>
        <a:lstStyle/>
        <a:p>
          <a:endParaRPr lang="pl-PL"/>
        </a:p>
      </dgm:t>
    </dgm:pt>
    <dgm:pt modelId="{D293B2E8-D96E-41CC-B4E3-640FC7B2F30F}">
      <dgm:prSet/>
      <dgm:spPr/>
      <dgm:t>
        <a:bodyPr/>
        <a:lstStyle/>
        <a:p>
          <a:pPr>
            <a:buNone/>
          </a:pPr>
          <a:r>
            <a:rPr lang="pl-PL" b="0">
              <a:latin typeface="Calibri"/>
              <a:ea typeface="+mn-lt"/>
              <a:cs typeface="+mn-lt"/>
            </a:rPr>
            <a:t>Sprawowanie kontroli nad zamówieniami:</a:t>
          </a:r>
          <a:endParaRPr lang="pl-PL" b="0">
            <a:latin typeface="Calibri"/>
            <a:cs typeface="Calibri"/>
          </a:endParaRPr>
        </a:p>
      </dgm:t>
    </dgm:pt>
    <dgm:pt modelId="{46D34DEB-F3C4-41AE-B710-60943F435241}" type="parTrans" cxnId="{B9A7741C-EF42-493B-A993-C882F9EE9367}">
      <dgm:prSet/>
      <dgm:spPr/>
      <dgm:t>
        <a:bodyPr/>
        <a:lstStyle/>
        <a:p>
          <a:endParaRPr lang="pl-PL"/>
        </a:p>
      </dgm:t>
    </dgm:pt>
    <dgm:pt modelId="{4133BC63-49AA-496B-8317-3B2B1A801C7C}" type="sibTrans" cxnId="{B9A7741C-EF42-493B-A993-C882F9EE9367}">
      <dgm:prSet/>
      <dgm:spPr/>
      <dgm:t>
        <a:bodyPr/>
        <a:lstStyle/>
        <a:p>
          <a:endParaRPr lang="pl-PL"/>
        </a:p>
      </dgm:t>
    </dgm:pt>
    <dgm:pt modelId="{C0B88996-CC0B-4A67-82E5-23C666469691}">
      <dgm:prSet/>
      <dgm:spPr/>
      <dgm:t>
        <a:bodyPr/>
        <a:lstStyle/>
        <a:p>
          <a:r>
            <a:rPr lang="pl-PL" b="0">
              <a:latin typeface="Calibri"/>
              <a:ea typeface="+mn-lt"/>
              <a:cs typeface="+mn-lt"/>
            </a:rPr>
            <a:t>potrzebnych materiałów (np. </a:t>
          </a:r>
          <a:r>
            <a:rPr lang="pl-PL" b="0" err="1">
              <a:latin typeface="Calibri"/>
              <a:ea typeface="+mn-lt"/>
              <a:cs typeface="+mn-lt"/>
            </a:rPr>
            <a:t>filament</a:t>
          </a:r>
          <a:r>
            <a:rPr lang="pl-PL" b="0">
              <a:latin typeface="Calibri"/>
              <a:ea typeface="+mn-lt"/>
              <a:cs typeface="+mn-lt"/>
            </a:rPr>
            <a:t> do drukarki 3D)</a:t>
          </a:r>
          <a:endParaRPr lang="pl-PL" b="0">
            <a:latin typeface="Calibri"/>
            <a:cs typeface="Calibri" panose="020F0502020204030204"/>
          </a:endParaRPr>
        </a:p>
      </dgm:t>
    </dgm:pt>
    <dgm:pt modelId="{8C709B56-57EA-4E5F-8DE7-9F8858CD8A94}" type="parTrans" cxnId="{ED28C7E6-C540-4B6D-969F-F47BFD9D8BDF}">
      <dgm:prSet/>
      <dgm:spPr/>
      <dgm:t>
        <a:bodyPr/>
        <a:lstStyle/>
        <a:p>
          <a:endParaRPr lang="pl-PL"/>
        </a:p>
      </dgm:t>
    </dgm:pt>
    <dgm:pt modelId="{F3919176-C62D-43AC-AAEE-55C1AB1B46FA}" type="sibTrans" cxnId="{ED28C7E6-C540-4B6D-969F-F47BFD9D8BDF}">
      <dgm:prSet/>
      <dgm:spPr/>
      <dgm:t>
        <a:bodyPr/>
        <a:lstStyle/>
        <a:p>
          <a:endParaRPr lang="pl-PL"/>
        </a:p>
      </dgm:t>
    </dgm:pt>
    <dgm:pt modelId="{8DAD02BB-D070-444E-AB60-E235FCB00ED4}">
      <dgm:prSet/>
      <dgm:spPr/>
      <dgm:t>
        <a:bodyPr/>
        <a:lstStyle/>
        <a:p>
          <a:r>
            <a:rPr lang="pl-PL" b="0">
              <a:latin typeface="Calibri"/>
              <a:ea typeface="+mn-lt"/>
              <a:cs typeface="+mn-lt"/>
            </a:rPr>
            <a:t>stałego zaopatrzenia części zamiennych (np. </a:t>
          </a:r>
          <a:r>
            <a:rPr lang="pl-PL" b="0" err="1">
              <a:latin typeface="Calibri"/>
              <a:ea typeface="+mn-lt"/>
              <a:cs typeface="+mn-lt"/>
            </a:rPr>
            <a:t>ekstrudery</a:t>
          </a:r>
          <a:r>
            <a:rPr lang="pl-PL" b="0">
              <a:latin typeface="Calibri"/>
              <a:ea typeface="+mn-lt"/>
              <a:cs typeface="+mn-lt"/>
            </a:rPr>
            <a:t>, okablowanie, itp.)</a:t>
          </a:r>
          <a:endParaRPr lang="pl-PL" b="0">
            <a:latin typeface="Calibri"/>
            <a:cs typeface="Calibri"/>
          </a:endParaRPr>
        </a:p>
      </dgm:t>
    </dgm:pt>
    <dgm:pt modelId="{2F75A475-9B94-46CD-931D-E8397450289B}" type="parTrans" cxnId="{12274F1D-F425-407A-8F0B-49B8D306F72B}">
      <dgm:prSet/>
      <dgm:spPr/>
      <dgm:t>
        <a:bodyPr/>
        <a:lstStyle/>
        <a:p>
          <a:endParaRPr lang="pl-PL"/>
        </a:p>
      </dgm:t>
    </dgm:pt>
    <dgm:pt modelId="{371922DD-629C-449B-A3CA-DB61191F8079}" type="sibTrans" cxnId="{12274F1D-F425-407A-8F0B-49B8D306F72B}">
      <dgm:prSet/>
      <dgm:spPr/>
      <dgm:t>
        <a:bodyPr/>
        <a:lstStyle/>
        <a:p>
          <a:endParaRPr lang="pl-PL"/>
        </a:p>
      </dgm:t>
    </dgm:pt>
    <dgm:pt modelId="{40AE02D7-7F04-4D04-956C-5A845AE1B22A}">
      <dgm:prSet/>
      <dgm:spPr/>
      <dgm:t>
        <a:bodyPr/>
        <a:lstStyle/>
        <a:p>
          <a:pPr rtl="0"/>
          <a:r>
            <a:rPr lang="pl-PL" b="0">
              <a:latin typeface="Calibri"/>
              <a:ea typeface="+mn-lt"/>
              <a:cs typeface="+mn-lt"/>
            </a:rPr>
            <a:t>sprzętu wykorzystywanego przez przedsiębiorstwo (maszyny i narzędzia)</a:t>
          </a:r>
          <a:endParaRPr lang="pl-PL" b="0">
            <a:latin typeface="Calibri"/>
            <a:cs typeface="Calibri" panose="020F0502020204030204"/>
          </a:endParaRPr>
        </a:p>
      </dgm:t>
    </dgm:pt>
    <dgm:pt modelId="{9C20DE23-03AF-403F-ACE8-582493129991}" type="parTrans" cxnId="{62843306-431B-4CED-9665-C8B677E1329E}">
      <dgm:prSet/>
      <dgm:spPr/>
      <dgm:t>
        <a:bodyPr/>
        <a:lstStyle/>
        <a:p>
          <a:endParaRPr lang="pl-PL"/>
        </a:p>
      </dgm:t>
    </dgm:pt>
    <dgm:pt modelId="{CF1CEB27-12D1-44FA-9A15-9E1BB3651588}" type="sibTrans" cxnId="{62843306-431B-4CED-9665-C8B677E1329E}">
      <dgm:prSet/>
      <dgm:spPr/>
      <dgm:t>
        <a:bodyPr/>
        <a:lstStyle/>
        <a:p>
          <a:endParaRPr lang="pl-PL"/>
        </a:p>
      </dgm:t>
    </dgm:pt>
    <dgm:pt modelId="{97D6A9DC-4BBB-436D-93BE-B30FDF1DE7A9}">
      <dgm:prSet phldr="0"/>
      <dgm:spPr/>
      <dgm:t>
        <a:bodyPr/>
        <a:lstStyle/>
        <a:p>
          <a:pPr rtl="0"/>
          <a:r>
            <a:rPr lang="pl-PL" b="0">
              <a:latin typeface="Calibri"/>
              <a:ea typeface="+mn-lt"/>
              <a:cs typeface="+mn-lt"/>
            </a:rPr>
            <a:t>narzędziami</a:t>
          </a:r>
        </a:p>
      </dgm:t>
    </dgm:pt>
    <dgm:pt modelId="{57DC2710-D64C-45B9-ADD5-F11DCF313F8A}" type="parTrans" cxnId="{BFF97189-5725-4D07-B6CF-D5B42FC8DD6F}">
      <dgm:prSet/>
      <dgm:spPr/>
    </dgm:pt>
    <dgm:pt modelId="{050A3E8B-79C5-460F-A639-31897CC5E7C0}" type="sibTrans" cxnId="{BFF97189-5725-4D07-B6CF-D5B42FC8DD6F}">
      <dgm:prSet/>
      <dgm:spPr/>
    </dgm:pt>
    <dgm:pt modelId="{B6423072-CFC7-44C1-BF1E-121BABBE03C4}">
      <dgm:prSet phldr="0"/>
      <dgm:spPr/>
      <dgm:t>
        <a:bodyPr/>
        <a:lstStyle/>
        <a:p>
          <a:pPr rtl="0"/>
          <a:r>
            <a:rPr lang="pl-PL" b="0">
              <a:latin typeface="Calibri"/>
              <a:ea typeface="+mn-lt"/>
              <a:cs typeface="+mn-lt"/>
            </a:rPr>
            <a:t>Obsługi:</a:t>
          </a:r>
        </a:p>
      </dgm:t>
    </dgm:pt>
    <dgm:pt modelId="{EEFEFBE8-88DE-4D74-80E4-C656FE519870}" type="parTrans" cxnId="{D031FEDE-0521-4612-A4B2-3F4FF3105A7A}">
      <dgm:prSet/>
      <dgm:spPr/>
    </dgm:pt>
    <dgm:pt modelId="{BDBE9616-C5F1-4521-90C6-0E2F0582357E}" type="sibTrans" cxnId="{D031FEDE-0521-4612-A4B2-3F4FF3105A7A}">
      <dgm:prSet/>
      <dgm:spPr/>
    </dgm:pt>
    <dgm:pt modelId="{D1F4FCFB-FB1E-48DA-A228-962CB898498F}">
      <dgm:prSet phldr="0"/>
      <dgm:spPr/>
      <dgm:t>
        <a:bodyPr/>
        <a:lstStyle/>
        <a:p>
          <a:pPr rtl="0"/>
          <a:r>
            <a:rPr lang="pl-PL" b="0">
              <a:latin typeface="Calibri"/>
              <a:ea typeface="+mn-lt"/>
              <a:cs typeface="+mn-lt"/>
            </a:rPr>
            <a:t>ewidencja wykonanych obsług</a:t>
          </a:r>
        </a:p>
      </dgm:t>
    </dgm:pt>
    <dgm:pt modelId="{4755350C-1E4B-4392-BE48-E7CC2024C097}" type="parTrans" cxnId="{798C1E70-F920-4E74-A18F-E756212104A2}">
      <dgm:prSet/>
      <dgm:spPr/>
    </dgm:pt>
    <dgm:pt modelId="{D36AE0D0-15DB-4679-8B13-0F384DE52931}" type="sibTrans" cxnId="{798C1E70-F920-4E74-A18F-E756212104A2}">
      <dgm:prSet/>
      <dgm:spPr/>
    </dgm:pt>
    <dgm:pt modelId="{F806A888-1689-4EB8-B959-8F4E3CDDB52C}">
      <dgm:prSet phldr="0"/>
      <dgm:spPr/>
      <dgm:t>
        <a:bodyPr/>
        <a:lstStyle/>
        <a:p>
          <a:pPr rtl="0"/>
          <a:r>
            <a:rPr lang="pl-PL">
              <a:latin typeface="Calibri"/>
              <a:ea typeface="+mn-lt"/>
              <a:cs typeface="+mn-lt"/>
            </a:rPr>
            <a:t>dodawanie nowych obsług</a:t>
          </a:r>
        </a:p>
      </dgm:t>
    </dgm:pt>
    <dgm:pt modelId="{C6645B2E-4B4D-4057-B970-2CFEEC3147EE}" type="parTrans" cxnId="{4CE9007C-4730-44F8-A0AF-A5038157A84D}">
      <dgm:prSet/>
      <dgm:spPr/>
    </dgm:pt>
    <dgm:pt modelId="{F7499E23-59A4-4256-AF99-FCA625CBA41B}" type="sibTrans" cxnId="{4CE9007C-4730-44F8-A0AF-A5038157A84D}">
      <dgm:prSet/>
      <dgm:spPr/>
    </dgm:pt>
    <dgm:pt modelId="{4B235584-2532-4A11-A1F1-EC5A4CCDB11D}" type="pres">
      <dgm:prSet presAssocID="{6AE121BB-2815-47D7-A373-706ADDB1F8E6}" presName="vert0" presStyleCnt="0">
        <dgm:presLayoutVars>
          <dgm:dir/>
          <dgm:animOne val="branch"/>
          <dgm:animLvl val="lvl"/>
        </dgm:presLayoutVars>
      </dgm:prSet>
      <dgm:spPr/>
    </dgm:pt>
    <dgm:pt modelId="{466B051D-5C2E-4C69-A30B-7C104C4D3D56}" type="pres">
      <dgm:prSet presAssocID="{54F712B4-B17C-4E81-A910-12E2A37176A8}" presName="thickLine" presStyleLbl="alignNode1" presStyleIdx="0" presStyleCnt="3"/>
      <dgm:spPr/>
    </dgm:pt>
    <dgm:pt modelId="{E456D17F-58BF-4146-A7BD-2404517AE54C}" type="pres">
      <dgm:prSet presAssocID="{54F712B4-B17C-4E81-A910-12E2A37176A8}" presName="horz1" presStyleCnt="0"/>
      <dgm:spPr/>
    </dgm:pt>
    <dgm:pt modelId="{0BD64F57-1423-4871-9040-FBA0B650976C}" type="pres">
      <dgm:prSet presAssocID="{54F712B4-B17C-4E81-A910-12E2A37176A8}" presName="tx1" presStyleLbl="revTx" presStyleIdx="0" presStyleCnt="12"/>
      <dgm:spPr/>
    </dgm:pt>
    <dgm:pt modelId="{3907BA31-B391-404F-9256-DDCCD0693843}" type="pres">
      <dgm:prSet presAssocID="{54F712B4-B17C-4E81-A910-12E2A37176A8}" presName="vert1" presStyleCnt="0"/>
      <dgm:spPr/>
    </dgm:pt>
    <dgm:pt modelId="{60700587-07A9-462E-9838-2C0A9A4B6F4B}" type="pres">
      <dgm:prSet presAssocID="{6CB0D4CB-0E6F-4F0A-9F7D-A2EE7BC9A143}" presName="vertSpace2a" presStyleCnt="0"/>
      <dgm:spPr/>
    </dgm:pt>
    <dgm:pt modelId="{299F896D-7AC1-445E-88C6-198532EC198B}" type="pres">
      <dgm:prSet presAssocID="{6CB0D4CB-0E6F-4F0A-9F7D-A2EE7BC9A143}" presName="horz2" presStyleCnt="0"/>
      <dgm:spPr/>
    </dgm:pt>
    <dgm:pt modelId="{4C679A55-567B-4562-981F-D183E2FED06A}" type="pres">
      <dgm:prSet presAssocID="{6CB0D4CB-0E6F-4F0A-9F7D-A2EE7BC9A143}" presName="horzSpace2" presStyleCnt="0"/>
      <dgm:spPr/>
    </dgm:pt>
    <dgm:pt modelId="{BF04137A-67CD-45C5-8AC6-232FBBA61BE9}" type="pres">
      <dgm:prSet presAssocID="{6CB0D4CB-0E6F-4F0A-9F7D-A2EE7BC9A143}" presName="tx2" presStyleLbl="revTx" presStyleIdx="1" presStyleCnt="12"/>
      <dgm:spPr/>
    </dgm:pt>
    <dgm:pt modelId="{E253E43E-1921-43E1-B3D2-986EBB17434B}" type="pres">
      <dgm:prSet presAssocID="{6CB0D4CB-0E6F-4F0A-9F7D-A2EE7BC9A143}" presName="vert2" presStyleCnt="0"/>
      <dgm:spPr/>
    </dgm:pt>
    <dgm:pt modelId="{BA319BF1-088B-4AA5-B9E4-D31067BC3127}" type="pres">
      <dgm:prSet presAssocID="{6CB0D4CB-0E6F-4F0A-9F7D-A2EE7BC9A143}" presName="thinLine2b" presStyleLbl="callout" presStyleIdx="0" presStyleCnt="9"/>
      <dgm:spPr/>
    </dgm:pt>
    <dgm:pt modelId="{31D32AA9-7485-461C-AD39-CBFFC6743AD3}" type="pres">
      <dgm:prSet presAssocID="{6CB0D4CB-0E6F-4F0A-9F7D-A2EE7BC9A143}" presName="vertSpace2b" presStyleCnt="0"/>
      <dgm:spPr/>
    </dgm:pt>
    <dgm:pt modelId="{C5C135AC-60FA-4C58-B759-72E85028A31F}" type="pres">
      <dgm:prSet presAssocID="{BC006283-3173-4FB7-A89D-873AB0161DD0}" presName="horz2" presStyleCnt="0"/>
      <dgm:spPr/>
    </dgm:pt>
    <dgm:pt modelId="{B67FA833-735E-4948-BDF7-CC7858710CA3}" type="pres">
      <dgm:prSet presAssocID="{BC006283-3173-4FB7-A89D-873AB0161DD0}" presName="horzSpace2" presStyleCnt="0"/>
      <dgm:spPr/>
    </dgm:pt>
    <dgm:pt modelId="{DFE14D0A-8FC2-43EE-BBF7-A733AC2B9B3D}" type="pres">
      <dgm:prSet presAssocID="{BC006283-3173-4FB7-A89D-873AB0161DD0}" presName="tx2" presStyleLbl="revTx" presStyleIdx="2" presStyleCnt="12"/>
      <dgm:spPr/>
    </dgm:pt>
    <dgm:pt modelId="{A45EB5C3-1840-48FF-ADFF-929381756E4F}" type="pres">
      <dgm:prSet presAssocID="{BC006283-3173-4FB7-A89D-873AB0161DD0}" presName="vert2" presStyleCnt="0"/>
      <dgm:spPr/>
    </dgm:pt>
    <dgm:pt modelId="{F5B6AC44-F2F7-4412-82AB-5C70D16BD726}" type="pres">
      <dgm:prSet presAssocID="{BC006283-3173-4FB7-A89D-873AB0161DD0}" presName="thinLine2b" presStyleLbl="callout" presStyleIdx="1" presStyleCnt="9"/>
      <dgm:spPr/>
    </dgm:pt>
    <dgm:pt modelId="{C6DCFC3F-EE8A-443B-8FA8-1349D1539787}" type="pres">
      <dgm:prSet presAssocID="{BC006283-3173-4FB7-A89D-873AB0161DD0}" presName="vertSpace2b" presStyleCnt="0"/>
      <dgm:spPr/>
    </dgm:pt>
    <dgm:pt modelId="{170A3801-F51A-4351-A605-D69786280123}" type="pres">
      <dgm:prSet presAssocID="{D897CC90-99E5-4C63-8464-03498742C80D}" presName="horz2" presStyleCnt="0"/>
      <dgm:spPr/>
    </dgm:pt>
    <dgm:pt modelId="{D5AC1671-66D8-4261-89E8-1360F2C5A693}" type="pres">
      <dgm:prSet presAssocID="{D897CC90-99E5-4C63-8464-03498742C80D}" presName="horzSpace2" presStyleCnt="0"/>
      <dgm:spPr/>
    </dgm:pt>
    <dgm:pt modelId="{802E93D4-D170-40A6-BB62-B037E6C2CEDC}" type="pres">
      <dgm:prSet presAssocID="{D897CC90-99E5-4C63-8464-03498742C80D}" presName="tx2" presStyleLbl="revTx" presStyleIdx="3" presStyleCnt="12"/>
      <dgm:spPr/>
    </dgm:pt>
    <dgm:pt modelId="{DEAD6939-2DFC-49C0-A0DC-3A31A0DFD302}" type="pres">
      <dgm:prSet presAssocID="{D897CC90-99E5-4C63-8464-03498742C80D}" presName="vert2" presStyleCnt="0"/>
      <dgm:spPr/>
    </dgm:pt>
    <dgm:pt modelId="{F7586A1C-2BE7-4388-A3F3-F92390174965}" type="pres">
      <dgm:prSet presAssocID="{D897CC90-99E5-4C63-8464-03498742C80D}" presName="thinLine2b" presStyleLbl="callout" presStyleIdx="2" presStyleCnt="9"/>
      <dgm:spPr/>
    </dgm:pt>
    <dgm:pt modelId="{89E09D8F-F649-4D0D-A21E-453184A30A2D}" type="pres">
      <dgm:prSet presAssocID="{D897CC90-99E5-4C63-8464-03498742C80D}" presName="vertSpace2b" presStyleCnt="0"/>
      <dgm:spPr/>
    </dgm:pt>
    <dgm:pt modelId="{75309F78-06E0-4D6D-9C1D-4A02B9B43FFE}" type="pres">
      <dgm:prSet presAssocID="{97D6A9DC-4BBB-436D-93BE-B30FDF1DE7A9}" presName="horz2" presStyleCnt="0"/>
      <dgm:spPr/>
    </dgm:pt>
    <dgm:pt modelId="{E71099F8-313A-422B-AA08-100D857BA429}" type="pres">
      <dgm:prSet presAssocID="{97D6A9DC-4BBB-436D-93BE-B30FDF1DE7A9}" presName="horzSpace2" presStyleCnt="0"/>
      <dgm:spPr/>
    </dgm:pt>
    <dgm:pt modelId="{18A4A8EF-0E36-48C9-BD9C-A906ABEB93DC}" type="pres">
      <dgm:prSet presAssocID="{97D6A9DC-4BBB-436D-93BE-B30FDF1DE7A9}" presName="tx2" presStyleLbl="revTx" presStyleIdx="4" presStyleCnt="12"/>
      <dgm:spPr/>
    </dgm:pt>
    <dgm:pt modelId="{FA0ABA8D-63FC-4740-B5E8-4FD6AA3E7301}" type="pres">
      <dgm:prSet presAssocID="{97D6A9DC-4BBB-436D-93BE-B30FDF1DE7A9}" presName="vert2" presStyleCnt="0"/>
      <dgm:spPr/>
    </dgm:pt>
    <dgm:pt modelId="{C7D51867-5410-47AF-AC52-7D8DA10726A4}" type="pres">
      <dgm:prSet presAssocID="{97D6A9DC-4BBB-436D-93BE-B30FDF1DE7A9}" presName="thinLine2b" presStyleLbl="callout" presStyleIdx="3" presStyleCnt="9"/>
      <dgm:spPr/>
    </dgm:pt>
    <dgm:pt modelId="{E13213BB-12DA-42E7-B488-5ABEFF326C7E}" type="pres">
      <dgm:prSet presAssocID="{97D6A9DC-4BBB-436D-93BE-B30FDF1DE7A9}" presName="vertSpace2b" presStyleCnt="0"/>
      <dgm:spPr/>
    </dgm:pt>
    <dgm:pt modelId="{337F8662-BCAA-45D0-B470-A074F3CB100E}" type="pres">
      <dgm:prSet presAssocID="{D293B2E8-D96E-41CC-B4E3-640FC7B2F30F}" presName="thickLine" presStyleLbl="alignNode1" presStyleIdx="1" presStyleCnt="3"/>
      <dgm:spPr/>
    </dgm:pt>
    <dgm:pt modelId="{C62ABE96-F99B-47CB-8D75-69F3A4AAF0E5}" type="pres">
      <dgm:prSet presAssocID="{D293B2E8-D96E-41CC-B4E3-640FC7B2F30F}" presName="horz1" presStyleCnt="0"/>
      <dgm:spPr/>
    </dgm:pt>
    <dgm:pt modelId="{8EA0C3A6-013F-44A0-886B-0636D8B0482A}" type="pres">
      <dgm:prSet presAssocID="{D293B2E8-D96E-41CC-B4E3-640FC7B2F30F}" presName="tx1" presStyleLbl="revTx" presStyleIdx="5" presStyleCnt="12"/>
      <dgm:spPr/>
    </dgm:pt>
    <dgm:pt modelId="{925F3628-4A91-499D-B828-363EC39C9664}" type="pres">
      <dgm:prSet presAssocID="{D293B2E8-D96E-41CC-B4E3-640FC7B2F30F}" presName="vert1" presStyleCnt="0"/>
      <dgm:spPr/>
    </dgm:pt>
    <dgm:pt modelId="{FCD0E1CE-BC0D-4479-80AC-28A09A746291}" type="pres">
      <dgm:prSet presAssocID="{C0B88996-CC0B-4A67-82E5-23C666469691}" presName="vertSpace2a" presStyleCnt="0"/>
      <dgm:spPr/>
    </dgm:pt>
    <dgm:pt modelId="{954E171C-D141-4792-88D6-F91D1342CC23}" type="pres">
      <dgm:prSet presAssocID="{C0B88996-CC0B-4A67-82E5-23C666469691}" presName="horz2" presStyleCnt="0"/>
      <dgm:spPr/>
    </dgm:pt>
    <dgm:pt modelId="{171A5034-F856-46F7-8E7E-230DAAF92B30}" type="pres">
      <dgm:prSet presAssocID="{C0B88996-CC0B-4A67-82E5-23C666469691}" presName="horzSpace2" presStyleCnt="0"/>
      <dgm:spPr/>
    </dgm:pt>
    <dgm:pt modelId="{FEB3869E-3AB2-41C7-A283-82577B694024}" type="pres">
      <dgm:prSet presAssocID="{C0B88996-CC0B-4A67-82E5-23C666469691}" presName="tx2" presStyleLbl="revTx" presStyleIdx="6" presStyleCnt="12"/>
      <dgm:spPr/>
    </dgm:pt>
    <dgm:pt modelId="{5D9044E9-4FBD-44AD-B680-2CC11DFF32EC}" type="pres">
      <dgm:prSet presAssocID="{C0B88996-CC0B-4A67-82E5-23C666469691}" presName="vert2" presStyleCnt="0"/>
      <dgm:spPr/>
    </dgm:pt>
    <dgm:pt modelId="{9A2F43A5-DD78-4A74-B492-75374D2F998F}" type="pres">
      <dgm:prSet presAssocID="{C0B88996-CC0B-4A67-82E5-23C666469691}" presName="thinLine2b" presStyleLbl="callout" presStyleIdx="4" presStyleCnt="9"/>
      <dgm:spPr/>
    </dgm:pt>
    <dgm:pt modelId="{F92C7D91-9F21-4E9C-90BE-CCC9DB429B9C}" type="pres">
      <dgm:prSet presAssocID="{C0B88996-CC0B-4A67-82E5-23C666469691}" presName="vertSpace2b" presStyleCnt="0"/>
      <dgm:spPr/>
    </dgm:pt>
    <dgm:pt modelId="{E2F68ACA-CBA0-47DE-8872-FAA86F0E6B98}" type="pres">
      <dgm:prSet presAssocID="{8DAD02BB-D070-444E-AB60-E235FCB00ED4}" presName="horz2" presStyleCnt="0"/>
      <dgm:spPr/>
    </dgm:pt>
    <dgm:pt modelId="{888C6C27-50DD-400C-BB6E-56C610B9DA38}" type="pres">
      <dgm:prSet presAssocID="{8DAD02BB-D070-444E-AB60-E235FCB00ED4}" presName="horzSpace2" presStyleCnt="0"/>
      <dgm:spPr/>
    </dgm:pt>
    <dgm:pt modelId="{52A66F0F-B002-45F7-905C-47CE1DCEE9F3}" type="pres">
      <dgm:prSet presAssocID="{8DAD02BB-D070-444E-AB60-E235FCB00ED4}" presName="tx2" presStyleLbl="revTx" presStyleIdx="7" presStyleCnt="12"/>
      <dgm:spPr/>
    </dgm:pt>
    <dgm:pt modelId="{E6866DF5-81A0-4D12-AAE1-245C5D7431C4}" type="pres">
      <dgm:prSet presAssocID="{8DAD02BB-D070-444E-AB60-E235FCB00ED4}" presName="vert2" presStyleCnt="0"/>
      <dgm:spPr/>
    </dgm:pt>
    <dgm:pt modelId="{24AF89D1-A688-4D28-BBB3-D4478272AA5B}" type="pres">
      <dgm:prSet presAssocID="{8DAD02BB-D070-444E-AB60-E235FCB00ED4}" presName="thinLine2b" presStyleLbl="callout" presStyleIdx="5" presStyleCnt="9"/>
      <dgm:spPr/>
    </dgm:pt>
    <dgm:pt modelId="{FE77818E-A907-4909-8A6A-94D5D99DA17E}" type="pres">
      <dgm:prSet presAssocID="{8DAD02BB-D070-444E-AB60-E235FCB00ED4}" presName="vertSpace2b" presStyleCnt="0"/>
      <dgm:spPr/>
    </dgm:pt>
    <dgm:pt modelId="{6B6927C1-CD4B-4DFA-9BAD-0743F3403CDF}" type="pres">
      <dgm:prSet presAssocID="{40AE02D7-7F04-4D04-956C-5A845AE1B22A}" presName="horz2" presStyleCnt="0"/>
      <dgm:spPr/>
    </dgm:pt>
    <dgm:pt modelId="{60104030-9F65-4681-B947-32A044C7F194}" type="pres">
      <dgm:prSet presAssocID="{40AE02D7-7F04-4D04-956C-5A845AE1B22A}" presName="horzSpace2" presStyleCnt="0"/>
      <dgm:spPr/>
    </dgm:pt>
    <dgm:pt modelId="{100D65CB-D741-41C4-9C9A-CBEA6430FA9F}" type="pres">
      <dgm:prSet presAssocID="{40AE02D7-7F04-4D04-956C-5A845AE1B22A}" presName="tx2" presStyleLbl="revTx" presStyleIdx="8" presStyleCnt="12"/>
      <dgm:spPr/>
    </dgm:pt>
    <dgm:pt modelId="{2B8F14CE-9E60-4D83-80CF-C08A4A0D8F3B}" type="pres">
      <dgm:prSet presAssocID="{40AE02D7-7F04-4D04-956C-5A845AE1B22A}" presName="vert2" presStyleCnt="0"/>
      <dgm:spPr/>
    </dgm:pt>
    <dgm:pt modelId="{339956A0-C0E2-4F14-A47D-84A3939D2EA3}" type="pres">
      <dgm:prSet presAssocID="{40AE02D7-7F04-4D04-956C-5A845AE1B22A}" presName="thinLine2b" presStyleLbl="callout" presStyleIdx="6" presStyleCnt="9"/>
      <dgm:spPr/>
    </dgm:pt>
    <dgm:pt modelId="{306795ED-AF6A-4E71-9181-423CB2106B1D}" type="pres">
      <dgm:prSet presAssocID="{40AE02D7-7F04-4D04-956C-5A845AE1B22A}" presName="vertSpace2b" presStyleCnt="0"/>
      <dgm:spPr/>
    </dgm:pt>
    <dgm:pt modelId="{3599A7B3-8860-48E4-A3E1-ABD57115E56A}" type="pres">
      <dgm:prSet presAssocID="{B6423072-CFC7-44C1-BF1E-121BABBE03C4}" presName="thickLine" presStyleLbl="alignNode1" presStyleIdx="2" presStyleCnt="3"/>
      <dgm:spPr/>
    </dgm:pt>
    <dgm:pt modelId="{2263C2AB-63E2-4889-A948-92EFB9EDB651}" type="pres">
      <dgm:prSet presAssocID="{B6423072-CFC7-44C1-BF1E-121BABBE03C4}" presName="horz1" presStyleCnt="0"/>
      <dgm:spPr/>
    </dgm:pt>
    <dgm:pt modelId="{16CE3919-23B8-4625-B5E6-86F49D080879}" type="pres">
      <dgm:prSet presAssocID="{B6423072-CFC7-44C1-BF1E-121BABBE03C4}" presName="tx1" presStyleLbl="revTx" presStyleIdx="9" presStyleCnt="12"/>
      <dgm:spPr/>
    </dgm:pt>
    <dgm:pt modelId="{07E4650E-6636-4D34-85F2-B215FAB2E952}" type="pres">
      <dgm:prSet presAssocID="{B6423072-CFC7-44C1-BF1E-121BABBE03C4}" presName="vert1" presStyleCnt="0"/>
      <dgm:spPr/>
    </dgm:pt>
    <dgm:pt modelId="{61A31266-F3A2-41A4-9A96-8F10F51D9F28}" type="pres">
      <dgm:prSet presAssocID="{D1F4FCFB-FB1E-48DA-A228-962CB898498F}" presName="vertSpace2a" presStyleCnt="0"/>
      <dgm:spPr/>
    </dgm:pt>
    <dgm:pt modelId="{F699CAB4-7991-45DC-949B-E0CDE846782B}" type="pres">
      <dgm:prSet presAssocID="{D1F4FCFB-FB1E-48DA-A228-962CB898498F}" presName="horz2" presStyleCnt="0"/>
      <dgm:spPr/>
    </dgm:pt>
    <dgm:pt modelId="{082FDC70-6759-4272-B74C-A460FA5C5D15}" type="pres">
      <dgm:prSet presAssocID="{D1F4FCFB-FB1E-48DA-A228-962CB898498F}" presName="horzSpace2" presStyleCnt="0"/>
      <dgm:spPr/>
    </dgm:pt>
    <dgm:pt modelId="{0396D024-7913-495F-BC1C-8059A98107CB}" type="pres">
      <dgm:prSet presAssocID="{D1F4FCFB-FB1E-48DA-A228-962CB898498F}" presName="tx2" presStyleLbl="revTx" presStyleIdx="10" presStyleCnt="12"/>
      <dgm:spPr/>
    </dgm:pt>
    <dgm:pt modelId="{5E767A88-4E25-4FB6-82D2-47363DC25CFA}" type="pres">
      <dgm:prSet presAssocID="{D1F4FCFB-FB1E-48DA-A228-962CB898498F}" presName="vert2" presStyleCnt="0"/>
      <dgm:spPr/>
    </dgm:pt>
    <dgm:pt modelId="{C23DFB3F-9DE2-465D-8EF0-701EE1F1152D}" type="pres">
      <dgm:prSet presAssocID="{D1F4FCFB-FB1E-48DA-A228-962CB898498F}" presName="thinLine2b" presStyleLbl="callout" presStyleIdx="7" presStyleCnt="9"/>
      <dgm:spPr/>
    </dgm:pt>
    <dgm:pt modelId="{8DAB4ADF-CDE3-4B72-BC2C-416D965E182C}" type="pres">
      <dgm:prSet presAssocID="{D1F4FCFB-FB1E-48DA-A228-962CB898498F}" presName="vertSpace2b" presStyleCnt="0"/>
      <dgm:spPr/>
    </dgm:pt>
    <dgm:pt modelId="{BA7E1533-F6D1-4620-ADB5-00EA959BC634}" type="pres">
      <dgm:prSet presAssocID="{F806A888-1689-4EB8-B959-8F4E3CDDB52C}" presName="horz2" presStyleCnt="0"/>
      <dgm:spPr/>
    </dgm:pt>
    <dgm:pt modelId="{4F5ED77E-2F08-477C-8882-B7BDDB85EB99}" type="pres">
      <dgm:prSet presAssocID="{F806A888-1689-4EB8-B959-8F4E3CDDB52C}" presName="horzSpace2" presStyleCnt="0"/>
      <dgm:spPr/>
    </dgm:pt>
    <dgm:pt modelId="{7524A9FE-446F-4D37-9128-16CEADBCE25D}" type="pres">
      <dgm:prSet presAssocID="{F806A888-1689-4EB8-B959-8F4E3CDDB52C}" presName="tx2" presStyleLbl="revTx" presStyleIdx="11" presStyleCnt="12"/>
      <dgm:spPr/>
    </dgm:pt>
    <dgm:pt modelId="{CB974368-73D9-4E1E-B89E-C7421A6EBA2A}" type="pres">
      <dgm:prSet presAssocID="{F806A888-1689-4EB8-B959-8F4E3CDDB52C}" presName="vert2" presStyleCnt="0"/>
      <dgm:spPr/>
    </dgm:pt>
    <dgm:pt modelId="{F5A20ACE-FDD6-40BD-A9E9-523BCB1D94E7}" type="pres">
      <dgm:prSet presAssocID="{F806A888-1689-4EB8-B959-8F4E3CDDB52C}" presName="thinLine2b" presStyleLbl="callout" presStyleIdx="8" presStyleCnt="9"/>
      <dgm:spPr/>
    </dgm:pt>
    <dgm:pt modelId="{F92A4E60-90F0-4506-BFAD-F898F9539098}" type="pres">
      <dgm:prSet presAssocID="{F806A888-1689-4EB8-B959-8F4E3CDDB52C}" presName="vertSpace2b" presStyleCnt="0"/>
      <dgm:spPr/>
    </dgm:pt>
  </dgm:ptLst>
  <dgm:cxnLst>
    <dgm:cxn modelId="{3C772702-47CB-4639-96E4-948BA3F6EC60}" type="presOf" srcId="{D897CC90-99E5-4C63-8464-03498742C80D}" destId="{802E93D4-D170-40A6-BB62-B037E6C2CEDC}" srcOrd="0" destOrd="0" presId="urn:microsoft.com/office/officeart/2008/layout/LinedList"/>
    <dgm:cxn modelId="{62843306-431B-4CED-9665-C8B677E1329E}" srcId="{D293B2E8-D96E-41CC-B4E3-640FC7B2F30F}" destId="{40AE02D7-7F04-4D04-956C-5A845AE1B22A}" srcOrd="2" destOrd="0" parTransId="{9C20DE23-03AF-403F-ACE8-582493129991}" sibTransId="{CF1CEB27-12D1-44FA-9A15-9E1BB3651588}"/>
    <dgm:cxn modelId="{927F3214-8A67-434E-B8A8-421137639BE3}" type="presOf" srcId="{BC006283-3173-4FB7-A89D-873AB0161DD0}" destId="{DFE14D0A-8FC2-43EE-BBF7-A733AC2B9B3D}" srcOrd="0" destOrd="0" presId="urn:microsoft.com/office/officeart/2008/layout/LinedList"/>
    <dgm:cxn modelId="{F4B1631C-18FC-4A2D-8D38-1E7DE3E8C155}" type="presOf" srcId="{54F712B4-B17C-4E81-A910-12E2A37176A8}" destId="{0BD64F57-1423-4871-9040-FBA0B650976C}" srcOrd="0" destOrd="0" presId="urn:microsoft.com/office/officeart/2008/layout/LinedList"/>
    <dgm:cxn modelId="{B9A7741C-EF42-493B-A993-C882F9EE9367}" srcId="{6AE121BB-2815-47D7-A373-706ADDB1F8E6}" destId="{D293B2E8-D96E-41CC-B4E3-640FC7B2F30F}" srcOrd="1" destOrd="0" parTransId="{46D34DEB-F3C4-41AE-B710-60943F435241}" sibTransId="{4133BC63-49AA-496B-8317-3B2B1A801C7C}"/>
    <dgm:cxn modelId="{12274F1D-F425-407A-8F0B-49B8D306F72B}" srcId="{D293B2E8-D96E-41CC-B4E3-640FC7B2F30F}" destId="{8DAD02BB-D070-444E-AB60-E235FCB00ED4}" srcOrd="1" destOrd="0" parTransId="{2F75A475-9B94-46CD-931D-E8397450289B}" sibTransId="{371922DD-629C-449B-A3CA-DB61191F8079}"/>
    <dgm:cxn modelId="{CCDD8333-D0A3-45C9-97A3-44632598B4F1}" type="presOf" srcId="{97D6A9DC-4BBB-436D-93BE-B30FDF1DE7A9}" destId="{18A4A8EF-0E36-48C9-BD9C-A906ABEB93DC}" srcOrd="0" destOrd="0" presId="urn:microsoft.com/office/officeart/2008/layout/LinedList"/>
    <dgm:cxn modelId="{4DCE8436-F078-406D-87C2-68D10F6D7DB4}" type="presOf" srcId="{B6423072-CFC7-44C1-BF1E-121BABBE03C4}" destId="{16CE3919-23B8-4625-B5E6-86F49D080879}" srcOrd="0" destOrd="0" presId="urn:microsoft.com/office/officeart/2008/layout/LinedList"/>
    <dgm:cxn modelId="{ADD6813C-2C31-4314-9CC1-D28731C95CA3}" srcId="{54F712B4-B17C-4E81-A910-12E2A37176A8}" destId="{6CB0D4CB-0E6F-4F0A-9F7D-A2EE7BC9A143}" srcOrd="0" destOrd="0" parTransId="{E8C18399-D0E1-4162-A0E6-3AFE82C5E349}" sibTransId="{5F1B175D-AAB7-4C08-A244-74D335AD496E}"/>
    <dgm:cxn modelId="{5C75A340-D682-4C91-B999-563419E6D287}" type="presOf" srcId="{F806A888-1689-4EB8-B959-8F4E3CDDB52C}" destId="{7524A9FE-446F-4D37-9128-16CEADBCE25D}" srcOrd="0" destOrd="0" presId="urn:microsoft.com/office/officeart/2008/layout/LinedList"/>
    <dgm:cxn modelId="{798C1E70-F920-4E74-A18F-E756212104A2}" srcId="{B6423072-CFC7-44C1-BF1E-121BABBE03C4}" destId="{D1F4FCFB-FB1E-48DA-A228-962CB898498F}" srcOrd="0" destOrd="0" parTransId="{4755350C-1E4B-4392-BE48-E7CC2024C097}" sibTransId="{D36AE0D0-15DB-4679-8B13-0F384DE52931}"/>
    <dgm:cxn modelId="{8DB49351-B5B3-4ECD-8FB3-562C44A86EFE}" type="presOf" srcId="{8DAD02BB-D070-444E-AB60-E235FCB00ED4}" destId="{52A66F0F-B002-45F7-905C-47CE1DCEE9F3}" srcOrd="0" destOrd="0" presId="urn:microsoft.com/office/officeart/2008/layout/LinedList"/>
    <dgm:cxn modelId="{0605E651-5EEA-41A4-9B1D-3C1B4F819E98}" type="presOf" srcId="{6AE121BB-2815-47D7-A373-706ADDB1F8E6}" destId="{4B235584-2532-4A11-A1F1-EC5A4CCDB11D}" srcOrd="0" destOrd="0" presId="urn:microsoft.com/office/officeart/2008/layout/LinedList"/>
    <dgm:cxn modelId="{4CE9007C-4730-44F8-A0AF-A5038157A84D}" srcId="{B6423072-CFC7-44C1-BF1E-121BABBE03C4}" destId="{F806A888-1689-4EB8-B959-8F4E3CDDB52C}" srcOrd="1" destOrd="0" parTransId="{C6645B2E-4B4D-4057-B970-2CFEEC3147EE}" sibTransId="{F7499E23-59A4-4256-AF99-FCA625CBA41B}"/>
    <dgm:cxn modelId="{3934D380-5A1F-4577-9184-3AF4C8AA7263}" srcId="{54F712B4-B17C-4E81-A910-12E2A37176A8}" destId="{D897CC90-99E5-4C63-8464-03498742C80D}" srcOrd="2" destOrd="0" parTransId="{BCF47D6E-7646-4773-BAD1-B65FAAD26E1E}" sibTransId="{0D94906A-0E97-4678-8E4B-41F1C1757895}"/>
    <dgm:cxn modelId="{29C9DF80-176C-4253-B6F8-BEAD53D29D71}" type="presOf" srcId="{D293B2E8-D96E-41CC-B4E3-640FC7B2F30F}" destId="{8EA0C3A6-013F-44A0-886B-0636D8B0482A}" srcOrd="0" destOrd="0" presId="urn:microsoft.com/office/officeart/2008/layout/LinedList"/>
    <dgm:cxn modelId="{BFF97189-5725-4D07-B6CF-D5B42FC8DD6F}" srcId="{54F712B4-B17C-4E81-A910-12E2A37176A8}" destId="{97D6A9DC-4BBB-436D-93BE-B30FDF1DE7A9}" srcOrd="3" destOrd="0" parTransId="{57DC2710-D64C-45B9-ADD5-F11DCF313F8A}" sibTransId="{050A3E8B-79C5-460F-A639-31897CC5E7C0}"/>
    <dgm:cxn modelId="{5E66A994-508D-4535-97F3-AD4600588633}" type="presOf" srcId="{D1F4FCFB-FB1E-48DA-A228-962CB898498F}" destId="{0396D024-7913-495F-BC1C-8059A98107CB}" srcOrd="0" destOrd="0" presId="urn:microsoft.com/office/officeart/2008/layout/LinedList"/>
    <dgm:cxn modelId="{42D7EAA2-3C65-48FC-8F45-C6A0649A42E8}" srcId="{6AE121BB-2815-47D7-A373-706ADDB1F8E6}" destId="{54F712B4-B17C-4E81-A910-12E2A37176A8}" srcOrd="0" destOrd="0" parTransId="{35A0DF33-92FF-4ADF-820C-FEF5ACCA8223}" sibTransId="{BBED6F7D-0CAE-4808-842A-02A0433DDE73}"/>
    <dgm:cxn modelId="{B8CB07AC-6689-411E-BABC-1C197EE977A2}" type="presOf" srcId="{C0B88996-CC0B-4A67-82E5-23C666469691}" destId="{FEB3869E-3AB2-41C7-A283-82577B694024}" srcOrd="0" destOrd="0" presId="urn:microsoft.com/office/officeart/2008/layout/LinedList"/>
    <dgm:cxn modelId="{41D8DCAE-6967-4799-A2F3-25D2A0474403}" type="presOf" srcId="{40AE02D7-7F04-4D04-956C-5A845AE1B22A}" destId="{100D65CB-D741-41C4-9C9A-CBEA6430FA9F}" srcOrd="0" destOrd="0" presId="urn:microsoft.com/office/officeart/2008/layout/LinedList"/>
    <dgm:cxn modelId="{54DF30CD-5567-415D-A2D7-DFB4FC00D03F}" srcId="{54F712B4-B17C-4E81-A910-12E2A37176A8}" destId="{BC006283-3173-4FB7-A89D-873AB0161DD0}" srcOrd="1" destOrd="0" parTransId="{7A596D9E-3D47-48F3-8E18-D12E26A1069D}" sibTransId="{73A7A5C4-A07F-4706-9764-CE521E5AC7E8}"/>
    <dgm:cxn modelId="{D031FEDE-0521-4612-A4B2-3F4FF3105A7A}" srcId="{6AE121BB-2815-47D7-A373-706ADDB1F8E6}" destId="{B6423072-CFC7-44C1-BF1E-121BABBE03C4}" srcOrd="2" destOrd="0" parTransId="{EEFEFBE8-88DE-4D74-80E4-C656FE519870}" sibTransId="{BDBE9616-C5F1-4521-90C6-0E2F0582357E}"/>
    <dgm:cxn modelId="{ED28C7E6-C540-4B6D-969F-F47BFD9D8BDF}" srcId="{D293B2E8-D96E-41CC-B4E3-640FC7B2F30F}" destId="{C0B88996-CC0B-4A67-82E5-23C666469691}" srcOrd="0" destOrd="0" parTransId="{8C709B56-57EA-4E5F-8DE7-9F8858CD8A94}" sibTransId="{F3919176-C62D-43AC-AAEE-55C1AB1B46FA}"/>
    <dgm:cxn modelId="{863325F2-1206-45E2-9190-D88D8E067935}" type="presOf" srcId="{6CB0D4CB-0E6F-4F0A-9F7D-A2EE7BC9A143}" destId="{BF04137A-67CD-45C5-8AC6-232FBBA61BE9}" srcOrd="0" destOrd="0" presId="urn:microsoft.com/office/officeart/2008/layout/LinedList"/>
    <dgm:cxn modelId="{70624F09-EF12-4DAD-85FA-76F24BD0C25C}" type="presParOf" srcId="{4B235584-2532-4A11-A1F1-EC5A4CCDB11D}" destId="{466B051D-5C2E-4C69-A30B-7C104C4D3D56}" srcOrd="0" destOrd="0" presId="urn:microsoft.com/office/officeart/2008/layout/LinedList"/>
    <dgm:cxn modelId="{0B6653CB-3538-465C-AB83-FA942A153C91}" type="presParOf" srcId="{4B235584-2532-4A11-A1F1-EC5A4CCDB11D}" destId="{E456D17F-58BF-4146-A7BD-2404517AE54C}" srcOrd="1" destOrd="0" presId="urn:microsoft.com/office/officeart/2008/layout/LinedList"/>
    <dgm:cxn modelId="{8E5AC668-1B60-4544-9B9C-C568C13BAC8E}" type="presParOf" srcId="{E456D17F-58BF-4146-A7BD-2404517AE54C}" destId="{0BD64F57-1423-4871-9040-FBA0B650976C}" srcOrd="0" destOrd="0" presId="urn:microsoft.com/office/officeart/2008/layout/LinedList"/>
    <dgm:cxn modelId="{930DD147-B8C7-4BED-9ADB-8CD73438EF15}" type="presParOf" srcId="{E456D17F-58BF-4146-A7BD-2404517AE54C}" destId="{3907BA31-B391-404F-9256-DDCCD0693843}" srcOrd="1" destOrd="0" presId="urn:microsoft.com/office/officeart/2008/layout/LinedList"/>
    <dgm:cxn modelId="{35A78561-3826-4F40-A357-6A7C33524878}" type="presParOf" srcId="{3907BA31-B391-404F-9256-DDCCD0693843}" destId="{60700587-07A9-462E-9838-2C0A9A4B6F4B}" srcOrd="0" destOrd="0" presId="urn:microsoft.com/office/officeart/2008/layout/LinedList"/>
    <dgm:cxn modelId="{097D1B4D-09F4-4DF0-885C-1A8B2BE6FE8E}" type="presParOf" srcId="{3907BA31-B391-404F-9256-DDCCD0693843}" destId="{299F896D-7AC1-445E-88C6-198532EC198B}" srcOrd="1" destOrd="0" presId="urn:microsoft.com/office/officeart/2008/layout/LinedList"/>
    <dgm:cxn modelId="{0791AF3D-EB46-4ECB-A4C2-CA9419FCCF2D}" type="presParOf" srcId="{299F896D-7AC1-445E-88C6-198532EC198B}" destId="{4C679A55-567B-4562-981F-D183E2FED06A}" srcOrd="0" destOrd="0" presId="urn:microsoft.com/office/officeart/2008/layout/LinedList"/>
    <dgm:cxn modelId="{1DF3F8F3-A0CA-43C9-BC37-CBFC28404BB4}" type="presParOf" srcId="{299F896D-7AC1-445E-88C6-198532EC198B}" destId="{BF04137A-67CD-45C5-8AC6-232FBBA61BE9}" srcOrd="1" destOrd="0" presId="urn:microsoft.com/office/officeart/2008/layout/LinedList"/>
    <dgm:cxn modelId="{722F9574-3E15-4D49-A8DF-98A01413AB41}" type="presParOf" srcId="{299F896D-7AC1-445E-88C6-198532EC198B}" destId="{E253E43E-1921-43E1-B3D2-986EBB17434B}" srcOrd="2" destOrd="0" presId="urn:microsoft.com/office/officeart/2008/layout/LinedList"/>
    <dgm:cxn modelId="{EF005AA3-8A2B-4F7B-B959-0C11A8841316}" type="presParOf" srcId="{3907BA31-B391-404F-9256-DDCCD0693843}" destId="{BA319BF1-088B-4AA5-B9E4-D31067BC3127}" srcOrd="2" destOrd="0" presId="urn:microsoft.com/office/officeart/2008/layout/LinedList"/>
    <dgm:cxn modelId="{9A3FA6E9-A175-4FC5-85F8-12BA7B4A98D3}" type="presParOf" srcId="{3907BA31-B391-404F-9256-DDCCD0693843}" destId="{31D32AA9-7485-461C-AD39-CBFFC6743AD3}" srcOrd="3" destOrd="0" presId="urn:microsoft.com/office/officeart/2008/layout/LinedList"/>
    <dgm:cxn modelId="{1D2FD0E3-DBA7-450F-ADBF-D72E3C65BD5D}" type="presParOf" srcId="{3907BA31-B391-404F-9256-DDCCD0693843}" destId="{C5C135AC-60FA-4C58-B759-72E85028A31F}" srcOrd="4" destOrd="0" presId="urn:microsoft.com/office/officeart/2008/layout/LinedList"/>
    <dgm:cxn modelId="{5A7220C4-F42F-465F-8A6F-7EFF1630A2C2}" type="presParOf" srcId="{C5C135AC-60FA-4C58-B759-72E85028A31F}" destId="{B67FA833-735E-4948-BDF7-CC7858710CA3}" srcOrd="0" destOrd="0" presId="urn:microsoft.com/office/officeart/2008/layout/LinedList"/>
    <dgm:cxn modelId="{381F4A52-A8DF-4805-99F8-5D5A8295690A}" type="presParOf" srcId="{C5C135AC-60FA-4C58-B759-72E85028A31F}" destId="{DFE14D0A-8FC2-43EE-BBF7-A733AC2B9B3D}" srcOrd="1" destOrd="0" presId="urn:microsoft.com/office/officeart/2008/layout/LinedList"/>
    <dgm:cxn modelId="{85052B82-53A0-4500-A6CA-398831A96167}" type="presParOf" srcId="{C5C135AC-60FA-4C58-B759-72E85028A31F}" destId="{A45EB5C3-1840-48FF-ADFF-929381756E4F}" srcOrd="2" destOrd="0" presId="urn:microsoft.com/office/officeart/2008/layout/LinedList"/>
    <dgm:cxn modelId="{3883DA03-08FE-44A6-8B20-9B288B8617A9}" type="presParOf" srcId="{3907BA31-B391-404F-9256-DDCCD0693843}" destId="{F5B6AC44-F2F7-4412-82AB-5C70D16BD726}" srcOrd="5" destOrd="0" presId="urn:microsoft.com/office/officeart/2008/layout/LinedList"/>
    <dgm:cxn modelId="{E2D6DCE9-A78A-4F3D-B552-28EDD874DF03}" type="presParOf" srcId="{3907BA31-B391-404F-9256-DDCCD0693843}" destId="{C6DCFC3F-EE8A-443B-8FA8-1349D1539787}" srcOrd="6" destOrd="0" presId="urn:microsoft.com/office/officeart/2008/layout/LinedList"/>
    <dgm:cxn modelId="{7DA4BF86-EA08-44F8-905B-563282AED798}" type="presParOf" srcId="{3907BA31-B391-404F-9256-DDCCD0693843}" destId="{170A3801-F51A-4351-A605-D69786280123}" srcOrd="7" destOrd="0" presId="urn:microsoft.com/office/officeart/2008/layout/LinedList"/>
    <dgm:cxn modelId="{BAC7DB54-20E0-46F5-BB35-64EC3B402188}" type="presParOf" srcId="{170A3801-F51A-4351-A605-D69786280123}" destId="{D5AC1671-66D8-4261-89E8-1360F2C5A693}" srcOrd="0" destOrd="0" presId="urn:microsoft.com/office/officeart/2008/layout/LinedList"/>
    <dgm:cxn modelId="{06B72631-8A6A-49C8-A961-C0BB7F91A1FC}" type="presParOf" srcId="{170A3801-F51A-4351-A605-D69786280123}" destId="{802E93D4-D170-40A6-BB62-B037E6C2CEDC}" srcOrd="1" destOrd="0" presId="urn:microsoft.com/office/officeart/2008/layout/LinedList"/>
    <dgm:cxn modelId="{2F2DD852-981D-4CA1-9A6C-04FF1A4C60C4}" type="presParOf" srcId="{170A3801-F51A-4351-A605-D69786280123}" destId="{DEAD6939-2DFC-49C0-A0DC-3A31A0DFD302}" srcOrd="2" destOrd="0" presId="urn:microsoft.com/office/officeart/2008/layout/LinedList"/>
    <dgm:cxn modelId="{87929727-C989-4844-820B-90F1BAA556B6}" type="presParOf" srcId="{3907BA31-B391-404F-9256-DDCCD0693843}" destId="{F7586A1C-2BE7-4388-A3F3-F92390174965}" srcOrd="8" destOrd="0" presId="urn:microsoft.com/office/officeart/2008/layout/LinedList"/>
    <dgm:cxn modelId="{B8032A95-5D3B-4DE3-BD17-78079E0F7153}" type="presParOf" srcId="{3907BA31-B391-404F-9256-DDCCD0693843}" destId="{89E09D8F-F649-4D0D-A21E-453184A30A2D}" srcOrd="9" destOrd="0" presId="urn:microsoft.com/office/officeart/2008/layout/LinedList"/>
    <dgm:cxn modelId="{FF4A3AF7-092A-40C5-B54C-EA6BA63338DC}" type="presParOf" srcId="{3907BA31-B391-404F-9256-DDCCD0693843}" destId="{75309F78-06E0-4D6D-9C1D-4A02B9B43FFE}" srcOrd="10" destOrd="0" presId="urn:microsoft.com/office/officeart/2008/layout/LinedList"/>
    <dgm:cxn modelId="{AA9941CC-2065-4414-ACF8-D3BE27AA8121}" type="presParOf" srcId="{75309F78-06E0-4D6D-9C1D-4A02B9B43FFE}" destId="{E71099F8-313A-422B-AA08-100D857BA429}" srcOrd="0" destOrd="0" presId="urn:microsoft.com/office/officeart/2008/layout/LinedList"/>
    <dgm:cxn modelId="{6D7054C8-6F77-4350-909A-0FC8F45D5DCA}" type="presParOf" srcId="{75309F78-06E0-4D6D-9C1D-4A02B9B43FFE}" destId="{18A4A8EF-0E36-48C9-BD9C-A906ABEB93DC}" srcOrd="1" destOrd="0" presId="urn:microsoft.com/office/officeart/2008/layout/LinedList"/>
    <dgm:cxn modelId="{A5900533-9043-4850-BEE9-23FD2202FA51}" type="presParOf" srcId="{75309F78-06E0-4D6D-9C1D-4A02B9B43FFE}" destId="{FA0ABA8D-63FC-4740-B5E8-4FD6AA3E7301}" srcOrd="2" destOrd="0" presId="urn:microsoft.com/office/officeart/2008/layout/LinedList"/>
    <dgm:cxn modelId="{316411A9-833C-403A-8DA0-2065C6BDB069}" type="presParOf" srcId="{3907BA31-B391-404F-9256-DDCCD0693843}" destId="{C7D51867-5410-47AF-AC52-7D8DA10726A4}" srcOrd="11" destOrd="0" presId="urn:microsoft.com/office/officeart/2008/layout/LinedList"/>
    <dgm:cxn modelId="{1820BE8A-A411-4A33-A2CF-FB3BCDD249B4}" type="presParOf" srcId="{3907BA31-B391-404F-9256-DDCCD0693843}" destId="{E13213BB-12DA-42E7-B488-5ABEFF326C7E}" srcOrd="12" destOrd="0" presId="urn:microsoft.com/office/officeart/2008/layout/LinedList"/>
    <dgm:cxn modelId="{B40E2483-448F-47B2-B891-148311666649}" type="presParOf" srcId="{4B235584-2532-4A11-A1F1-EC5A4CCDB11D}" destId="{337F8662-BCAA-45D0-B470-A074F3CB100E}" srcOrd="2" destOrd="0" presId="urn:microsoft.com/office/officeart/2008/layout/LinedList"/>
    <dgm:cxn modelId="{17EE7F73-B621-4865-9379-940A5245C1B1}" type="presParOf" srcId="{4B235584-2532-4A11-A1F1-EC5A4CCDB11D}" destId="{C62ABE96-F99B-47CB-8D75-69F3A4AAF0E5}" srcOrd="3" destOrd="0" presId="urn:microsoft.com/office/officeart/2008/layout/LinedList"/>
    <dgm:cxn modelId="{4EA9108A-2AE6-46C2-A19E-74C39506080B}" type="presParOf" srcId="{C62ABE96-F99B-47CB-8D75-69F3A4AAF0E5}" destId="{8EA0C3A6-013F-44A0-886B-0636D8B0482A}" srcOrd="0" destOrd="0" presId="urn:microsoft.com/office/officeart/2008/layout/LinedList"/>
    <dgm:cxn modelId="{4C743CBD-52D2-40A7-A2B9-C6F2B3BE8FA2}" type="presParOf" srcId="{C62ABE96-F99B-47CB-8D75-69F3A4AAF0E5}" destId="{925F3628-4A91-499D-B828-363EC39C9664}" srcOrd="1" destOrd="0" presId="urn:microsoft.com/office/officeart/2008/layout/LinedList"/>
    <dgm:cxn modelId="{2DE70266-2DD5-49C3-8990-994B34D71727}" type="presParOf" srcId="{925F3628-4A91-499D-B828-363EC39C9664}" destId="{FCD0E1CE-BC0D-4479-80AC-28A09A746291}" srcOrd="0" destOrd="0" presId="urn:microsoft.com/office/officeart/2008/layout/LinedList"/>
    <dgm:cxn modelId="{C1FB6471-4D06-4E76-9CC5-6AC35138586D}" type="presParOf" srcId="{925F3628-4A91-499D-B828-363EC39C9664}" destId="{954E171C-D141-4792-88D6-F91D1342CC23}" srcOrd="1" destOrd="0" presId="urn:microsoft.com/office/officeart/2008/layout/LinedList"/>
    <dgm:cxn modelId="{E510053F-F733-48F1-9C28-5ECF48FCA76C}" type="presParOf" srcId="{954E171C-D141-4792-88D6-F91D1342CC23}" destId="{171A5034-F856-46F7-8E7E-230DAAF92B30}" srcOrd="0" destOrd="0" presId="urn:microsoft.com/office/officeart/2008/layout/LinedList"/>
    <dgm:cxn modelId="{3D947253-F85A-466F-9C23-30E2F9C65E62}" type="presParOf" srcId="{954E171C-D141-4792-88D6-F91D1342CC23}" destId="{FEB3869E-3AB2-41C7-A283-82577B694024}" srcOrd="1" destOrd="0" presId="urn:microsoft.com/office/officeart/2008/layout/LinedList"/>
    <dgm:cxn modelId="{A1EB9D8F-F6D7-4283-9244-99C3EE6B264D}" type="presParOf" srcId="{954E171C-D141-4792-88D6-F91D1342CC23}" destId="{5D9044E9-4FBD-44AD-B680-2CC11DFF32EC}" srcOrd="2" destOrd="0" presId="urn:microsoft.com/office/officeart/2008/layout/LinedList"/>
    <dgm:cxn modelId="{C0D1E780-EACD-4030-B928-12236BD94053}" type="presParOf" srcId="{925F3628-4A91-499D-B828-363EC39C9664}" destId="{9A2F43A5-DD78-4A74-B492-75374D2F998F}" srcOrd="2" destOrd="0" presId="urn:microsoft.com/office/officeart/2008/layout/LinedList"/>
    <dgm:cxn modelId="{38115E97-9ADE-451F-AC48-774104FB4A68}" type="presParOf" srcId="{925F3628-4A91-499D-B828-363EC39C9664}" destId="{F92C7D91-9F21-4E9C-90BE-CCC9DB429B9C}" srcOrd="3" destOrd="0" presId="urn:microsoft.com/office/officeart/2008/layout/LinedList"/>
    <dgm:cxn modelId="{42E57BA7-09FC-44B6-B556-60D580DCC09C}" type="presParOf" srcId="{925F3628-4A91-499D-B828-363EC39C9664}" destId="{E2F68ACA-CBA0-47DE-8872-FAA86F0E6B98}" srcOrd="4" destOrd="0" presId="urn:microsoft.com/office/officeart/2008/layout/LinedList"/>
    <dgm:cxn modelId="{479A9C59-2B9A-43DA-83D7-A8C202D9AAA2}" type="presParOf" srcId="{E2F68ACA-CBA0-47DE-8872-FAA86F0E6B98}" destId="{888C6C27-50DD-400C-BB6E-56C610B9DA38}" srcOrd="0" destOrd="0" presId="urn:microsoft.com/office/officeart/2008/layout/LinedList"/>
    <dgm:cxn modelId="{E6A107FE-15AE-43D8-8D06-F8F74F8AC50D}" type="presParOf" srcId="{E2F68ACA-CBA0-47DE-8872-FAA86F0E6B98}" destId="{52A66F0F-B002-45F7-905C-47CE1DCEE9F3}" srcOrd="1" destOrd="0" presId="urn:microsoft.com/office/officeart/2008/layout/LinedList"/>
    <dgm:cxn modelId="{5C02F960-99B5-494B-9953-73A9BE12E089}" type="presParOf" srcId="{E2F68ACA-CBA0-47DE-8872-FAA86F0E6B98}" destId="{E6866DF5-81A0-4D12-AAE1-245C5D7431C4}" srcOrd="2" destOrd="0" presId="urn:microsoft.com/office/officeart/2008/layout/LinedList"/>
    <dgm:cxn modelId="{02669E02-F1EB-4F93-AA52-F6F3332A7B06}" type="presParOf" srcId="{925F3628-4A91-499D-B828-363EC39C9664}" destId="{24AF89D1-A688-4D28-BBB3-D4478272AA5B}" srcOrd="5" destOrd="0" presId="urn:microsoft.com/office/officeart/2008/layout/LinedList"/>
    <dgm:cxn modelId="{49C4CE4A-FB2C-4040-BB14-EAC614B80CEA}" type="presParOf" srcId="{925F3628-4A91-499D-B828-363EC39C9664}" destId="{FE77818E-A907-4909-8A6A-94D5D99DA17E}" srcOrd="6" destOrd="0" presId="urn:microsoft.com/office/officeart/2008/layout/LinedList"/>
    <dgm:cxn modelId="{11EB11EB-56DF-4F1A-9FDC-A27E872D08C1}" type="presParOf" srcId="{925F3628-4A91-499D-B828-363EC39C9664}" destId="{6B6927C1-CD4B-4DFA-9BAD-0743F3403CDF}" srcOrd="7" destOrd="0" presId="urn:microsoft.com/office/officeart/2008/layout/LinedList"/>
    <dgm:cxn modelId="{B32E6B4B-C034-4932-B746-3254B10C3BF8}" type="presParOf" srcId="{6B6927C1-CD4B-4DFA-9BAD-0743F3403CDF}" destId="{60104030-9F65-4681-B947-32A044C7F194}" srcOrd="0" destOrd="0" presId="urn:microsoft.com/office/officeart/2008/layout/LinedList"/>
    <dgm:cxn modelId="{271E3FDA-582D-49BC-902D-C83A3CD67885}" type="presParOf" srcId="{6B6927C1-CD4B-4DFA-9BAD-0743F3403CDF}" destId="{100D65CB-D741-41C4-9C9A-CBEA6430FA9F}" srcOrd="1" destOrd="0" presId="urn:microsoft.com/office/officeart/2008/layout/LinedList"/>
    <dgm:cxn modelId="{BE0A2644-B3B4-4052-BC1F-507C7294A78C}" type="presParOf" srcId="{6B6927C1-CD4B-4DFA-9BAD-0743F3403CDF}" destId="{2B8F14CE-9E60-4D83-80CF-C08A4A0D8F3B}" srcOrd="2" destOrd="0" presId="urn:microsoft.com/office/officeart/2008/layout/LinedList"/>
    <dgm:cxn modelId="{AF01A9BA-C570-429B-8410-A9EA1A8082BF}" type="presParOf" srcId="{925F3628-4A91-499D-B828-363EC39C9664}" destId="{339956A0-C0E2-4F14-A47D-84A3939D2EA3}" srcOrd="8" destOrd="0" presId="urn:microsoft.com/office/officeart/2008/layout/LinedList"/>
    <dgm:cxn modelId="{1692D343-CD17-408A-A281-D34BF5B987DC}" type="presParOf" srcId="{925F3628-4A91-499D-B828-363EC39C9664}" destId="{306795ED-AF6A-4E71-9181-423CB2106B1D}" srcOrd="9" destOrd="0" presId="urn:microsoft.com/office/officeart/2008/layout/LinedList"/>
    <dgm:cxn modelId="{1FA07A55-F162-4092-A049-C17429AE801B}" type="presParOf" srcId="{4B235584-2532-4A11-A1F1-EC5A4CCDB11D}" destId="{3599A7B3-8860-48E4-A3E1-ABD57115E56A}" srcOrd="4" destOrd="0" presId="urn:microsoft.com/office/officeart/2008/layout/LinedList"/>
    <dgm:cxn modelId="{6758057D-4592-4851-99AC-89A220B6E312}" type="presParOf" srcId="{4B235584-2532-4A11-A1F1-EC5A4CCDB11D}" destId="{2263C2AB-63E2-4889-A948-92EFB9EDB651}" srcOrd="5" destOrd="0" presId="urn:microsoft.com/office/officeart/2008/layout/LinedList"/>
    <dgm:cxn modelId="{EA8AAC9A-6371-4458-92FB-A6116F637C37}" type="presParOf" srcId="{2263C2AB-63E2-4889-A948-92EFB9EDB651}" destId="{16CE3919-23B8-4625-B5E6-86F49D080879}" srcOrd="0" destOrd="0" presId="urn:microsoft.com/office/officeart/2008/layout/LinedList"/>
    <dgm:cxn modelId="{D707CB01-9409-45D1-91CD-0DB0F2C84BDB}" type="presParOf" srcId="{2263C2AB-63E2-4889-A948-92EFB9EDB651}" destId="{07E4650E-6636-4D34-85F2-B215FAB2E952}" srcOrd="1" destOrd="0" presId="urn:microsoft.com/office/officeart/2008/layout/LinedList"/>
    <dgm:cxn modelId="{F7100C23-BBEC-407E-93F4-5A7B349AABBB}" type="presParOf" srcId="{07E4650E-6636-4D34-85F2-B215FAB2E952}" destId="{61A31266-F3A2-41A4-9A96-8F10F51D9F28}" srcOrd="0" destOrd="0" presId="urn:microsoft.com/office/officeart/2008/layout/LinedList"/>
    <dgm:cxn modelId="{8EC2002C-18B6-4415-A7E2-91959C71BB52}" type="presParOf" srcId="{07E4650E-6636-4D34-85F2-B215FAB2E952}" destId="{F699CAB4-7991-45DC-949B-E0CDE846782B}" srcOrd="1" destOrd="0" presId="urn:microsoft.com/office/officeart/2008/layout/LinedList"/>
    <dgm:cxn modelId="{3D693D3C-EC33-4434-9BC5-E05A2573417A}" type="presParOf" srcId="{F699CAB4-7991-45DC-949B-E0CDE846782B}" destId="{082FDC70-6759-4272-B74C-A460FA5C5D15}" srcOrd="0" destOrd="0" presId="urn:microsoft.com/office/officeart/2008/layout/LinedList"/>
    <dgm:cxn modelId="{4D3D6312-C533-4795-B05E-B3CBDFF4D018}" type="presParOf" srcId="{F699CAB4-7991-45DC-949B-E0CDE846782B}" destId="{0396D024-7913-495F-BC1C-8059A98107CB}" srcOrd="1" destOrd="0" presId="urn:microsoft.com/office/officeart/2008/layout/LinedList"/>
    <dgm:cxn modelId="{7E5BB624-C4D8-403A-A87B-18A64656B4DD}" type="presParOf" srcId="{F699CAB4-7991-45DC-949B-E0CDE846782B}" destId="{5E767A88-4E25-4FB6-82D2-47363DC25CFA}" srcOrd="2" destOrd="0" presId="urn:microsoft.com/office/officeart/2008/layout/LinedList"/>
    <dgm:cxn modelId="{B0CD5021-873E-47EF-B520-E448AB0AB855}" type="presParOf" srcId="{07E4650E-6636-4D34-85F2-B215FAB2E952}" destId="{C23DFB3F-9DE2-465D-8EF0-701EE1F1152D}" srcOrd="2" destOrd="0" presId="urn:microsoft.com/office/officeart/2008/layout/LinedList"/>
    <dgm:cxn modelId="{34F892B4-2925-47AF-A184-6CE2F7A4DF52}" type="presParOf" srcId="{07E4650E-6636-4D34-85F2-B215FAB2E952}" destId="{8DAB4ADF-CDE3-4B72-BC2C-416D965E182C}" srcOrd="3" destOrd="0" presId="urn:microsoft.com/office/officeart/2008/layout/LinedList"/>
    <dgm:cxn modelId="{D91AA2BB-C6AE-4015-8CA3-BDCA0217249B}" type="presParOf" srcId="{07E4650E-6636-4D34-85F2-B215FAB2E952}" destId="{BA7E1533-F6D1-4620-ADB5-00EA959BC634}" srcOrd="4" destOrd="0" presId="urn:microsoft.com/office/officeart/2008/layout/LinedList"/>
    <dgm:cxn modelId="{8FC8DD1F-BC6E-4B81-938A-43D775FB6185}" type="presParOf" srcId="{BA7E1533-F6D1-4620-ADB5-00EA959BC634}" destId="{4F5ED77E-2F08-477C-8882-B7BDDB85EB99}" srcOrd="0" destOrd="0" presId="urn:microsoft.com/office/officeart/2008/layout/LinedList"/>
    <dgm:cxn modelId="{DE0A0DFC-8177-493C-A104-3E90408A9CB2}" type="presParOf" srcId="{BA7E1533-F6D1-4620-ADB5-00EA959BC634}" destId="{7524A9FE-446F-4D37-9128-16CEADBCE25D}" srcOrd="1" destOrd="0" presId="urn:microsoft.com/office/officeart/2008/layout/LinedList"/>
    <dgm:cxn modelId="{FCE0CA64-73E8-41AB-AB62-EC5AB11D0C0C}" type="presParOf" srcId="{BA7E1533-F6D1-4620-ADB5-00EA959BC634}" destId="{CB974368-73D9-4E1E-B89E-C7421A6EBA2A}" srcOrd="2" destOrd="0" presId="urn:microsoft.com/office/officeart/2008/layout/LinedList"/>
    <dgm:cxn modelId="{8B1513AA-323E-4B85-9E1F-EBB750E33FF2}" type="presParOf" srcId="{07E4650E-6636-4D34-85F2-B215FAB2E952}" destId="{F5A20ACE-FDD6-40BD-A9E9-523BCB1D94E7}" srcOrd="5" destOrd="0" presId="urn:microsoft.com/office/officeart/2008/layout/LinedList"/>
    <dgm:cxn modelId="{054CB1F7-DBF4-4531-8067-CC3CFDF503CB}" type="presParOf" srcId="{07E4650E-6636-4D34-85F2-B215FAB2E952}" destId="{F92A4E60-90F0-4506-BFAD-F898F9539098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36495D-A759-4354-9BB8-D33684EA65BB}">
      <dsp:nvSpPr>
        <dsp:cNvPr id="0" name=""/>
        <dsp:cNvSpPr/>
      </dsp:nvSpPr>
      <dsp:spPr>
        <a:xfrm>
          <a:off x="282221" y="141040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D8E416-AC30-482A-B547-4DABBDEF4FA9}">
      <dsp:nvSpPr>
        <dsp:cNvPr id="0" name=""/>
        <dsp:cNvSpPr/>
      </dsp:nvSpPr>
      <dsp:spPr>
        <a:xfrm>
          <a:off x="570337" y="1698526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895FEA-3F02-4D49-B083-3888A35E574E}">
      <dsp:nvSpPr>
        <dsp:cNvPr id="0" name=""/>
        <dsp:cNvSpPr/>
      </dsp:nvSpPr>
      <dsp:spPr>
        <a:xfrm>
          <a:off x="1948202" y="141040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Opracowanie zintegrowanego systemu zarządzania przedsiębiorstwem przy pomocy poznanych narzędzi</a:t>
          </a:r>
        </a:p>
      </dsp:txBody>
      <dsp:txXfrm>
        <a:off x="1948202" y="1410409"/>
        <a:ext cx="3233964" cy="1371985"/>
      </dsp:txXfrm>
    </dsp:sp>
    <dsp:sp modelId="{D36DCFBB-FAD9-4155-BDB8-5B9A72A68129}">
      <dsp:nvSpPr>
        <dsp:cNvPr id="0" name=""/>
        <dsp:cNvSpPr/>
      </dsp:nvSpPr>
      <dsp:spPr>
        <a:xfrm>
          <a:off x="5745661" y="141040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367DA7-5A83-43BA-8554-AED4FCF75DAA}">
      <dsp:nvSpPr>
        <dsp:cNvPr id="0" name=""/>
        <dsp:cNvSpPr/>
      </dsp:nvSpPr>
      <dsp:spPr>
        <a:xfrm>
          <a:off x="6033778" y="1698526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329C94-2CB8-4EA2-B4C6-CA8E45484334}">
      <dsp:nvSpPr>
        <dsp:cNvPr id="0" name=""/>
        <dsp:cNvSpPr/>
      </dsp:nvSpPr>
      <dsp:spPr>
        <a:xfrm>
          <a:off x="7411643" y="141040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Cel pośredni: Nabycie umiejętności z zakresu pracy zespołowej oraz z zarządzania czasem i zasobami ludzkimi</a:t>
          </a:r>
          <a:endParaRPr lang="en-US" sz="2100" kern="1200"/>
        </a:p>
      </dsp:txBody>
      <dsp:txXfrm>
        <a:off x="7411643" y="1410409"/>
        <a:ext cx="3233964" cy="1371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F09492-3B7E-4D6A-A01B-B1062E5B24AF}">
      <dsp:nvSpPr>
        <dsp:cNvPr id="0" name=""/>
        <dsp:cNvSpPr/>
      </dsp:nvSpPr>
      <dsp:spPr>
        <a:xfrm>
          <a:off x="0" y="665"/>
          <a:ext cx="6666833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E22731-80B6-49A1-91B6-4933AD7C31C0}">
      <dsp:nvSpPr>
        <dsp:cNvPr id="0" name=""/>
        <dsp:cNvSpPr/>
      </dsp:nvSpPr>
      <dsp:spPr>
        <a:xfrm>
          <a:off x="0" y="665"/>
          <a:ext cx="6666833" cy="77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Wybór przedsiębiorstwa</a:t>
          </a:r>
          <a:endParaRPr lang="en-US" sz="2300" kern="1200"/>
        </a:p>
      </dsp:txBody>
      <dsp:txXfrm>
        <a:off x="0" y="665"/>
        <a:ext cx="6666833" cy="778941"/>
      </dsp:txXfrm>
    </dsp:sp>
    <dsp:sp modelId="{F8BA7803-E393-4DC8-AECF-1133FE321373}">
      <dsp:nvSpPr>
        <dsp:cNvPr id="0" name=""/>
        <dsp:cNvSpPr/>
      </dsp:nvSpPr>
      <dsp:spPr>
        <a:xfrm>
          <a:off x="0" y="779606"/>
          <a:ext cx="6666833" cy="0"/>
        </a:xfrm>
        <a:prstGeom prst="line">
          <a:avLst/>
        </a:prstGeom>
        <a:gradFill rotWithShape="0">
          <a:gsLst>
            <a:gs pos="0">
              <a:schemeClr val="accent5">
                <a:hueOff val="-1087843"/>
                <a:satOff val="-9699"/>
                <a:lumOff val="-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087843"/>
                <a:satOff val="-9699"/>
                <a:lumOff val="-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087843"/>
                <a:satOff val="-9699"/>
                <a:lumOff val="-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087843"/>
              <a:satOff val="-9699"/>
              <a:lumOff val="-575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CEB39A-486F-4318-80E2-C02237A7FC87}">
      <dsp:nvSpPr>
        <dsp:cNvPr id="0" name=""/>
        <dsp:cNvSpPr/>
      </dsp:nvSpPr>
      <dsp:spPr>
        <a:xfrm>
          <a:off x="0" y="779606"/>
          <a:ext cx="6666833" cy="77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Wyodrębnienie struktury organizacyjnej</a:t>
          </a:r>
          <a:endParaRPr lang="en-US" sz="2300" kern="1200"/>
        </a:p>
      </dsp:txBody>
      <dsp:txXfrm>
        <a:off x="0" y="779606"/>
        <a:ext cx="6666833" cy="778941"/>
      </dsp:txXfrm>
    </dsp:sp>
    <dsp:sp modelId="{0ADF118A-373B-47AF-BACF-D43259EAFEB3}">
      <dsp:nvSpPr>
        <dsp:cNvPr id="0" name=""/>
        <dsp:cNvSpPr/>
      </dsp:nvSpPr>
      <dsp:spPr>
        <a:xfrm>
          <a:off x="0" y="1558548"/>
          <a:ext cx="6666833" cy="0"/>
        </a:xfrm>
        <a:prstGeom prst="line">
          <a:avLst/>
        </a:prstGeom>
        <a:gradFill rotWithShape="0">
          <a:gsLst>
            <a:gs pos="0">
              <a:schemeClr val="accent5">
                <a:hueOff val="-2175686"/>
                <a:satOff val="-19399"/>
                <a:lumOff val="-115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175686"/>
                <a:satOff val="-19399"/>
                <a:lumOff val="-115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175686"/>
                <a:satOff val="-19399"/>
                <a:lumOff val="-115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2175686"/>
              <a:satOff val="-19399"/>
              <a:lumOff val="-1150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D855D9-9E9D-4243-8F0F-BB359BD274A0}">
      <dsp:nvSpPr>
        <dsp:cNvPr id="0" name=""/>
        <dsp:cNvSpPr/>
      </dsp:nvSpPr>
      <dsp:spPr>
        <a:xfrm>
          <a:off x="0" y="1558548"/>
          <a:ext cx="6666833" cy="77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Określenie głównych założeń oraz </a:t>
          </a:r>
          <a:r>
            <a:rPr lang="pl-PL" sz="2300" kern="1200">
              <a:latin typeface="+mn-lt"/>
            </a:rPr>
            <a:t>wymagań projektu</a:t>
          </a:r>
          <a:endParaRPr lang="en-US" sz="2300" kern="1200">
            <a:latin typeface="+mn-lt"/>
          </a:endParaRPr>
        </a:p>
      </dsp:txBody>
      <dsp:txXfrm>
        <a:off x="0" y="1558548"/>
        <a:ext cx="6666833" cy="778941"/>
      </dsp:txXfrm>
    </dsp:sp>
    <dsp:sp modelId="{210AD378-9D33-4164-A741-127BAF236555}">
      <dsp:nvSpPr>
        <dsp:cNvPr id="0" name=""/>
        <dsp:cNvSpPr/>
      </dsp:nvSpPr>
      <dsp:spPr>
        <a:xfrm>
          <a:off x="0" y="2337489"/>
          <a:ext cx="6666833" cy="0"/>
        </a:xfrm>
        <a:prstGeom prst="line">
          <a:avLst/>
        </a:prstGeom>
        <a:gradFill rotWithShape="0">
          <a:gsLst>
            <a:gs pos="0">
              <a:schemeClr val="accent5">
                <a:hueOff val="-3263529"/>
                <a:satOff val="-29098"/>
                <a:lumOff val="-172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263529"/>
                <a:satOff val="-29098"/>
                <a:lumOff val="-172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263529"/>
                <a:satOff val="-29098"/>
                <a:lumOff val="-172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263529"/>
              <a:satOff val="-29098"/>
              <a:lumOff val="-1725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590843-70F4-49D4-8405-CF1D4A886DE6}">
      <dsp:nvSpPr>
        <dsp:cNvPr id="0" name=""/>
        <dsp:cNvSpPr/>
      </dsp:nvSpPr>
      <dsp:spPr>
        <a:xfrm>
          <a:off x="0" y="2337489"/>
          <a:ext cx="6666833" cy="77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Przydzielenie osób do poszczególnych działów</a:t>
          </a:r>
          <a:endParaRPr lang="en-US" sz="2300" kern="1200"/>
        </a:p>
      </dsp:txBody>
      <dsp:txXfrm>
        <a:off x="0" y="2337489"/>
        <a:ext cx="6666833" cy="778941"/>
      </dsp:txXfrm>
    </dsp:sp>
    <dsp:sp modelId="{F8E61046-E442-4F7A-9391-FB51C34BA030}">
      <dsp:nvSpPr>
        <dsp:cNvPr id="0" name=""/>
        <dsp:cNvSpPr/>
      </dsp:nvSpPr>
      <dsp:spPr>
        <a:xfrm>
          <a:off x="0" y="3116430"/>
          <a:ext cx="6666833" cy="0"/>
        </a:xfrm>
        <a:prstGeom prst="line">
          <a:avLst/>
        </a:prstGeom>
        <a:gradFill rotWithShape="0">
          <a:gsLst>
            <a:gs pos="0">
              <a:schemeClr val="accent5">
                <a:hueOff val="-4351372"/>
                <a:satOff val="-38797"/>
                <a:lumOff val="-230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351372"/>
                <a:satOff val="-38797"/>
                <a:lumOff val="-230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351372"/>
                <a:satOff val="-38797"/>
                <a:lumOff val="-230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4351372"/>
              <a:satOff val="-38797"/>
              <a:lumOff val="-2300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F4A442-EF3C-4ECC-9653-3470904FEE34}">
      <dsp:nvSpPr>
        <dsp:cNvPr id="0" name=""/>
        <dsp:cNvSpPr/>
      </dsp:nvSpPr>
      <dsp:spPr>
        <a:xfrm>
          <a:off x="0" y="3116430"/>
          <a:ext cx="6666833" cy="77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Przygotowanie modelu relacyjnego</a:t>
          </a:r>
          <a:endParaRPr lang="en-US" sz="2300" kern="1200"/>
        </a:p>
      </dsp:txBody>
      <dsp:txXfrm>
        <a:off x="0" y="3116430"/>
        <a:ext cx="6666833" cy="778941"/>
      </dsp:txXfrm>
    </dsp:sp>
    <dsp:sp modelId="{DB5AE9CA-CBCA-4152-AC94-ED1C4C577A99}">
      <dsp:nvSpPr>
        <dsp:cNvPr id="0" name=""/>
        <dsp:cNvSpPr/>
      </dsp:nvSpPr>
      <dsp:spPr>
        <a:xfrm>
          <a:off x="0" y="3895371"/>
          <a:ext cx="6666833" cy="0"/>
        </a:xfrm>
        <a:prstGeom prst="line">
          <a:avLst/>
        </a:prstGeom>
        <a:gradFill rotWithShape="0">
          <a:gsLst>
            <a:gs pos="0">
              <a:schemeClr val="accent5">
                <a:hueOff val="-5439215"/>
                <a:satOff val="-48497"/>
                <a:lumOff val="-287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439215"/>
                <a:satOff val="-48497"/>
                <a:lumOff val="-287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439215"/>
                <a:satOff val="-48497"/>
                <a:lumOff val="-287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5439215"/>
              <a:satOff val="-48497"/>
              <a:lumOff val="-2875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598A64-A52B-43B4-933D-E64828F415F4}">
      <dsp:nvSpPr>
        <dsp:cNvPr id="0" name=""/>
        <dsp:cNvSpPr/>
      </dsp:nvSpPr>
      <dsp:spPr>
        <a:xfrm>
          <a:off x="0" y="3895371"/>
          <a:ext cx="6666833" cy="77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Utworzenie bazy danych</a:t>
          </a:r>
          <a:r>
            <a:rPr lang="pl-PL" sz="2300" kern="1200">
              <a:latin typeface="Calibri Light" panose="020F0302020204030204"/>
            </a:rPr>
            <a:t> </a:t>
          </a:r>
          <a:endParaRPr lang="en-US" sz="2300" kern="1200"/>
        </a:p>
      </dsp:txBody>
      <dsp:txXfrm>
        <a:off x="0" y="3895371"/>
        <a:ext cx="6666833" cy="778941"/>
      </dsp:txXfrm>
    </dsp:sp>
    <dsp:sp modelId="{B74EF418-18BB-4356-B62F-C14849A53B7A}">
      <dsp:nvSpPr>
        <dsp:cNvPr id="0" name=""/>
        <dsp:cNvSpPr/>
      </dsp:nvSpPr>
      <dsp:spPr>
        <a:xfrm>
          <a:off x="0" y="4674313"/>
          <a:ext cx="6666833" cy="0"/>
        </a:xfrm>
        <a:prstGeom prst="line">
          <a:avLst/>
        </a:prstGeom>
        <a:gradFill rotWithShape="0">
          <a:gsLst>
            <a:gs pos="0">
              <a:schemeClr val="accent5">
                <a:hueOff val="-6527058"/>
                <a:satOff val="-58196"/>
                <a:lumOff val="-3451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527058"/>
                <a:satOff val="-58196"/>
                <a:lumOff val="-3451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527058"/>
                <a:satOff val="-58196"/>
                <a:lumOff val="-3451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527058"/>
              <a:satOff val="-58196"/>
              <a:lumOff val="-3451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0A2612-9975-4B5E-851B-4216787CD1A8}">
      <dsp:nvSpPr>
        <dsp:cNvPr id="0" name=""/>
        <dsp:cNvSpPr/>
      </dsp:nvSpPr>
      <dsp:spPr>
        <a:xfrm>
          <a:off x="0" y="4674313"/>
          <a:ext cx="6666833" cy="77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Przygotowanie aplikacji</a:t>
          </a:r>
          <a:endParaRPr lang="en-US" sz="2300" kern="1200"/>
        </a:p>
      </dsp:txBody>
      <dsp:txXfrm>
        <a:off x="0" y="4674313"/>
        <a:ext cx="6666833" cy="7789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D9CFF-65A3-4097-BA3A-A6FA3C3EC146}">
      <dsp:nvSpPr>
        <dsp:cNvPr id="0" name=""/>
        <dsp:cNvSpPr/>
      </dsp:nvSpPr>
      <dsp:spPr>
        <a:xfrm>
          <a:off x="0" y="958371"/>
          <a:ext cx="3073451" cy="19516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08196F6-E4B8-49C4-9930-5BD3C20FF41C}">
      <dsp:nvSpPr>
        <dsp:cNvPr id="0" name=""/>
        <dsp:cNvSpPr/>
      </dsp:nvSpPr>
      <dsp:spPr>
        <a:xfrm>
          <a:off x="341494" y="12827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B</a:t>
          </a:r>
          <a:r>
            <a:rPr lang="en-US" sz="2300" kern="1200" err="1"/>
            <a:t>rak</a:t>
          </a:r>
          <a:r>
            <a:rPr lang="en-US" sz="2300" kern="1200"/>
            <a:t> </a:t>
          </a:r>
          <a:r>
            <a:rPr lang="en-US" sz="2300" kern="1200" err="1"/>
            <a:t>odpowiedzialności</a:t>
          </a:r>
          <a:r>
            <a:rPr lang="en-US" sz="2300" kern="1200"/>
            <a:t> </a:t>
          </a:r>
          <a:r>
            <a:rPr lang="en-US" sz="2300" kern="1200" err="1"/>
            <a:t>finansowej</a:t>
          </a:r>
          <a:r>
            <a:rPr lang="en-US" sz="2300" kern="1200"/>
            <a:t> </a:t>
          </a:r>
          <a:r>
            <a:rPr lang="en-US" sz="2300" kern="1200" err="1"/>
            <a:t>wspólników</a:t>
          </a:r>
          <a:r>
            <a:rPr lang="en-US" sz="2300" kern="1200"/>
            <a:t> za </a:t>
          </a:r>
          <a:r>
            <a:rPr lang="en-US" sz="2300" kern="1200" err="1"/>
            <a:t>zobowiązania</a:t>
          </a:r>
          <a:r>
            <a:rPr lang="en-US" sz="2300" kern="1200"/>
            <a:t> </a:t>
          </a:r>
          <a:r>
            <a:rPr lang="en-US" sz="2300" kern="1200" err="1"/>
            <a:t>spółki</a:t>
          </a:r>
          <a:endParaRPr lang="en-US" sz="2300" kern="1200"/>
        </a:p>
      </dsp:txBody>
      <dsp:txXfrm>
        <a:off x="398656" y="1339953"/>
        <a:ext cx="2959127" cy="1837317"/>
      </dsp:txXfrm>
    </dsp:sp>
    <dsp:sp modelId="{0BEA8D3D-0DA8-429F-BBEE-7827D1995204}">
      <dsp:nvSpPr>
        <dsp:cNvPr id="0" name=""/>
        <dsp:cNvSpPr/>
      </dsp:nvSpPr>
      <dsp:spPr>
        <a:xfrm>
          <a:off x="3756441" y="958371"/>
          <a:ext cx="3073451" cy="19516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47F0A9B-21A2-4338-90AD-AB24162C662C}">
      <dsp:nvSpPr>
        <dsp:cNvPr id="0" name=""/>
        <dsp:cNvSpPr/>
      </dsp:nvSpPr>
      <dsp:spPr>
        <a:xfrm>
          <a:off x="4097935" y="12827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>
              <a:latin typeface="+mn-lt"/>
            </a:rPr>
            <a:t>Uproszczona</a:t>
          </a:r>
          <a:r>
            <a:rPr lang="pl-PL" sz="2300" kern="1200">
              <a:latin typeface="Calibri Light" panose="020F0302020204030204"/>
            </a:rPr>
            <a:t> </a:t>
          </a:r>
          <a:r>
            <a:rPr lang="pl-PL" sz="2300" kern="1200">
              <a:latin typeface="+mn-lt"/>
            </a:rPr>
            <a:t>procedura założenia spółki</a:t>
          </a:r>
          <a:endParaRPr lang="en-US" sz="2300" kern="1200">
            <a:latin typeface="+mn-lt"/>
          </a:endParaRPr>
        </a:p>
      </dsp:txBody>
      <dsp:txXfrm>
        <a:off x="4155097" y="1339953"/>
        <a:ext cx="2959127" cy="1837317"/>
      </dsp:txXfrm>
    </dsp:sp>
    <dsp:sp modelId="{7ED4E341-9A00-4A05-B444-E7FC9C8DC34E}">
      <dsp:nvSpPr>
        <dsp:cNvPr id="0" name=""/>
        <dsp:cNvSpPr/>
      </dsp:nvSpPr>
      <dsp:spPr>
        <a:xfrm>
          <a:off x="7512882" y="958371"/>
          <a:ext cx="3073451" cy="19516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FBAE81D-4255-46DE-8FFA-6AE5C91C5476}">
      <dsp:nvSpPr>
        <dsp:cNvPr id="0" name=""/>
        <dsp:cNvSpPr/>
      </dsp:nvSpPr>
      <dsp:spPr>
        <a:xfrm>
          <a:off x="7854377" y="12827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N</a:t>
          </a:r>
          <a:r>
            <a:rPr lang="en-US" sz="2300" kern="1200" err="1"/>
            <a:t>ie</a:t>
          </a:r>
          <a:r>
            <a:rPr lang="en-US" sz="2300" kern="1200"/>
            <a:t> jest </a:t>
          </a:r>
          <a:r>
            <a:rPr lang="en-US" sz="2300" kern="1200" err="1"/>
            <a:t>tożsama</a:t>
          </a:r>
          <a:r>
            <a:rPr lang="en-US" sz="2300" kern="1200"/>
            <a:t> ze </a:t>
          </a:r>
          <a:r>
            <a:rPr lang="en-US" sz="2300" kern="1200" err="1"/>
            <a:t>wspólnikami</a:t>
          </a:r>
          <a:r>
            <a:rPr lang="en-US" sz="2300" kern="1200"/>
            <a:t>, </a:t>
          </a:r>
          <a:r>
            <a:rPr lang="en-US" sz="2300" kern="1200" err="1"/>
            <a:t>stanowi</a:t>
          </a:r>
          <a:r>
            <a:rPr lang="en-US" sz="2300" kern="1200"/>
            <a:t> </a:t>
          </a:r>
          <a:r>
            <a:rPr lang="en-US" sz="2300" kern="1200" err="1"/>
            <a:t>odrębny</a:t>
          </a:r>
          <a:r>
            <a:rPr lang="en-US" sz="2300" kern="1200"/>
            <a:t> </a:t>
          </a:r>
          <a:r>
            <a:rPr lang="en-US" sz="2300" kern="1200" err="1"/>
            <a:t>podmiot</a:t>
          </a:r>
          <a:endParaRPr lang="en-US" sz="2300" kern="1200"/>
        </a:p>
      </dsp:txBody>
      <dsp:txXfrm>
        <a:off x="7911539" y="1339953"/>
        <a:ext cx="2959127" cy="18373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B7644A-BD41-4FFE-872D-20E51C05E19C}">
      <dsp:nvSpPr>
        <dsp:cNvPr id="0" name=""/>
        <dsp:cNvSpPr/>
      </dsp:nvSpPr>
      <dsp:spPr>
        <a:xfrm rot="10800000">
          <a:off x="2311647" y="2557"/>
          <a:ext cx="7069440" cy="1996274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0301" tIns="11430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/>
            <a:t>RDBMS (ang. </a:t>
          </a:r>
          <a:r>
            <a:rPr lang="pl-PL" sz="3000" kern="1200" err="1"/>
            <a:t>Relational</a:t>
          </a:r>
          <a:r>
            <a:rPr lang="pl-PL" sz="3000" kern="1200"/>
            <a:t> Database Management System) – System zarządzania relacyjną bazą danych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300" kern="1200"/>
            <a:t>Microsoft SQL Server 2019</a:t>
          </a:r>
        </a:p>
      </dsp:txBody>
      <dsp:txXfrm rot="10800000">
        <a:off x="2810715" y="2557"/>
        <a:ext cx="6570372" cy="1996274"/>
      </dsp:txXfrm>
    </dsp:sp>
    <dsp:sp modelId="{5C20131C-E033-4FB3-BD75-1A523FE88FBF}">
      <dsp:nvSpPr>
        <dsp:cNvPr id="0" name=""/>
        <dsp:cNvSpPr/>
      </dsp:nvSpPr>
      <dsp:spPr>
        <a:xfrm>
          <a:off x="1249649" y="2557"/>
          <a:ext cx="2123995" cy="199627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91B6A5BC-0C74-4FE1-8F0E-4D4A57853C17}">
      <dsp:nvSpPr>
        <dsp:cNvPr id="0" name=""/>
        <dsp:cNvSpPr/>
      </dsp:nvSpPr>
      <dsp:spPr>
        <a:xfrm rot="10800000">
          <a:off x="2311647" y="2594733"/>
          <a:ext cx="7069440" cy="1996274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0301" tIns="11430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/>
            <a:t>IDE (ang. </a:t>
          </a:r>
          <a:r>
            <a:rPr lang="pl-PL" sz="3000" kern="1200" err="1"/>
            <a:t>Integrated</a:t>
          </a:r>
          <a:r>
            <a:rPr lang="pl-PL" sz="3000" kern="1200"/>
            <a:t> Development Environment) – Zintegrowane środowisko programistyczne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300" kern="1200"/>
            <a:t>Visual Studio 2022 </a:t>
          </a:r>
          <a:r>
            <a:rPr lang="pl-PL" sz="2300" kern="1200" err="1"/>
            <a:t>Community</a:t>
          </a:r>
          <a:endParaRPr lang="pl-PL" sz="2300" kern="1200"/>
        </a:p>
      </dsp:txBody>
      <dsp:txXfrm rot="10800000">
        <a:off x="2810715" y="2594733"/>
        <a:ext cx="6570372" cy="1996274"/>
      </dsp:txXfrm>
    </dsp:sp>
    <dsp:sp modelId="{CA033501-C0C3-4156-99FA-60F96A3CDB55}">
      <dsp:nvSpPr>
        <dsp:cNvPr id="0" name=""/>
        <dsp:cNvSpPr/>
      </dsp:nvSpPr>
      <dsp:spPr>
        <a:xfrm>
          <a:off x="1249649" y="2594733"/>
          <a:ext cx="2123995" cy="199627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78C863-9844-442F-A94D-C97E1A844F6D}">
      <dsp:nvSpPr>
        <dsp:cNvPr id="0" name=""/>
        <dsp:cNvSpPr/>
      </dsp:nvSpPr>
      <dsp:spPr>
        <a:xfrm>
          <a:off x="0" y="78275"/>
          <a:ext cx="7711122" cy="7113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1" kern="1200"/>
            <a:t>Dział produkcyjny</a:t>
          </a:r>
          <a:endParaRPr lang="en-US" sz="1500" b="1" kern="1200"/>
        </a:p>
      </dsp:txBody>
      <dsp:txXfrm>
        <a:off x="34726" y="113001"/>
        <a:ext cx="7641670" cy="641908"/>
      </dsp:txXfrm>
    </dsp:sp>
    <dsp:sp modelId="{F2C21E06-56AB-4575-907E-03649B5FFCA7}">
      <dsp:nvSpPr>
        <dsp:cNvPr id="0" name=""/>
        <dsp:cNvSpPr/>
      </dsp:nvSpPr>
      <dsp:spPr>
        <a:xfrm>
          <a:off x="0" y="789635"/>
          <a:ext cx="7711122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828" tIns="19050" rIns="10668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500" b="0" kern="1200"/>
            <a:t>Kierownik grupy: inż. Igor Czernichowski</a:t>
          </a:r>
          <a:endParaRPr lang="en-US" sz="1500" b="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500" b="0" kern="1200"/>
            <a:t>Skład grupy: inż. Arkadiusz Cieśliczka, inż. Jakub Dominiak, inż. Julia Wiśniewska</a:t>
          </a:r>
          <a:endParaRPr lang="en-US" sz="1500" b="0" kern="1200"/>
        </a:p>
      </dsp:txBody>
      <dsp:txXfrm>
        <a:off x="0" y="789635"/>
        <a:ext cx="7711122" cy="629280"/>
      </dsp:txXfrm>
    </dsp:sp>
    <dsp:sp modelId="{11128334-DEC3-41FA-95F4-9D5641707AE9}">
      <dsp:nvSpPr>
        <dsp:cNvPr id="0" name=""/>
        <dsp:cNvSpPr/>
      </dsp:nvSpPr>
      <dsp:spPr>
        <a:xfrm>
          <a:off x="0" y="1418915"/>
          <a:ext cx="7711122" cy="7113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1" kern="1200"/>
            <a:t>Dział zasobów i dostaw</a:t>
          </a:r>
          <a:endParaRPr lang="en-US" sz="1500" b="1" kern="1200"/>
        </a:p>
      </dsp:txBody>
      <dsp:txXfrm>
        <a:off x="34726" y="1453641"/>
        <a:ext cx="7641670" cy="641908"/>
      </dsp:txXfrm>
    </dsp:sp>
    <dsp:sp modelId="{70FD1B77-8C71-4A75-89F5-E0ED1C6CBB54}">
      <dsp:nvSpPr>
        <dsp:cNvPr id="0" name=""/>
        <dsp:cNvSpPr/>
      </dsp:nvSpPr>
      <dsp:spPr>
        <a:xfrm>
          <a:off x="0" y="2130275"/>
          <a:ext cx="7711122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828" tIns="19050" rIns="10668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500" b="0" kern="1200"/>
            <a:t>Kierownik grupy: inż. Dominik </a:t>
          </a:r>
          <a:r>
            <a:rPr lang="pl-PL" sz="1500" b="0" kern="1200" err="1"/>
            <a:t>Strachowski</a:t>
          </a:r>
          <a:endParaRPr lang="en-US" sz="1500" b="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500" b="0" kern="1200"/>
            <a:t>Skład grupy: inż. Szymon </a:t>
          </a:r>
          <a:r>
            <a:rPr lang="pl-PL" sz="1500" b="0" kern="1200">
              <a:latin typeface="Calibri Light" panose="020F0302020204030204"/>
            </a:rPr>
            <a:t>Paryszewski</a:t>
          </a:r>
          <a:r>
            <a:rPr lang="pl-PL" sz="1500" b="0" kern="1200"/>
            <a:t>, inż. Szymon Podraska</a:t>
          </a:r>
          <a:endParaRPr lang="en-US" sz="1500" b="0" kern="1200"/>
        </a:p>
      </dsp:txBody>
      <dsp:txXfrm>
        <a:off x="0" y="2130275"/>
        <a:ext cx="7711122" cy="629280"/>
      </dsp:txXfrm>
    </dsp:sp>
    <dsp:sp modelId="{6FA2C436-3584-42E9-AD28-1940E25DCB77}">
      <dsp:nvSpPr>
        <dsp:cNvPr id="0" name=""/>
        <dsp:cNvSpPr/>
      </dsp:nvSpPr>
      <dsp:spPr>
        <a:xfrm>
          <a:off x="0" y="2759555"/>
          <a:ext cx="7711122" cy="7113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1" kern="1200"/>
            <a:t>Dział handlowy i marketingu</a:t>
          </a:r>
          <a:endParaRPr lang="en-US" sz="1500" kern="1200"/>
        </a:p>
      </dsp:txBody>
      <dsp:txXfrm>
        <a:off x="34726" y="2794281"/>
        <a:ext cx="7641670" cy="641908"/>
      </dsp:txXfrm>
    </dsp:sp>
    <dsp:sp modelId="{79B63C1B-06C1-46E1-A1D8-D96E8664F06E}">
      <dsp:nvSpPr>
        <dsp:cNvPr id="0" name=""/>
        <dsp:cNvSpPr/>
      </dsp:nvSpPr>
      <dsp:spPr>
        <a:xfrm>
          <a:off x="0" y="3470915"/>
          <a:ext cx="7711122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828" tIns="19050" rIns="10668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500" kern="1200"/>
            <a:t>Kierownik grupy: inż. Patrycja Przesmycka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500" kern="1200"/>
            <a:t>Skład grupy: inż. Jakub Kończyk, inż. Kamil Małecki, inż. Daniel Rybarczyk</a:t>
          </a:r>
          <a:endParaRPr lang="en-US" sz="1500" kern="1200"/>
        </a:p>
      </dsp:txBody>
      <dsp:txXfrm>
        <a:off x="0" y="3470915"/>
        <a:ext cx="7711122" cy="629280"/>
      </dsp:txXfrm>
    </dsp:sp>
    <dsp:sp modelId="{EA398D25-3DD4-4BFB-89BB-5C55FFF87443}">
      <dsp:nvSpPr>
        <dsp:cNvPr id="0" name=""/>
        <dsp:cNvSpPr/>
      </dsp:nvSpPr>
      <dsp:spPr>
        <a:xfrm>
          <a:off x="0" y="4100195"/>
          <a:ext cx="7711122" cy="7113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1" kern="1200"/>
            <a:t>Dział kadr I przygotowania projektów</a:t>
          </a:r>
          <a:endParaRPr lang="en-US" sz="1400" b="1" kern="1200"/>
        </a:p>
      </dsp:txBody>
      <dsp:txXfrm>
        <a:off x="34726" y="4134921"/>
        <a:ext cx="7641670" cy="641908"/>
      </dsp:txXfrm>
    </dsp:sp>
    <dsp:sp modelId="{05A04EEE-FB70-4C3C-B691-BA3A4669DA6D}">
      <dsp:nvSpPr>
        <dsp:cNvPr id="0" name=""/>
        <dsp:cNvSpPr/>
      </dsp:nvSpPr>
      <dsp:spPr>
        <a:xfrm>
          <a:off x="0" y="4811555"/>
          <a:ext cx="7711122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828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400" b="0" kern="1200"/>
            <a:t>Kierownik grupy: inż. Sylwia Marcinkiewicz</a:t>
          </a:r>
          <a:endParaRPr lang="en-US" sz="1400" b="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400" b="0" kern="1200"/>
            <a:t>Skład grupy: inż. Paweł </a:t>
          </a:r>
          <a:r>
            <a:rPr lang="pl-PL" sz="1400" b="0" kern="1200" err="1"/>
            <a:t>Duszyn</a:t>
          </a:r>
          <a:r>
            <a:rPr lang="pl-PL" sz="1400" b="0" kern="1200"/>
            <a:t>, inż. Mateusz Gawron</a:t>
          </a:r>
          <a:endParaRPr lang="en-US" sz="1400" b="0" kern="1200"/>
        </a:p>
      </dsp:txBody>
      <dsp:txXfrm>
        <a:off x="0" y="4811555"/>
        <a:ext cx="7711122" cy="629280"/>
      </dsp:txXfrm>
    </dsp:sp>
    <dsp:sp modelId="{BDDEE9E4-EA38-44E6-BA88-4D7139289321}">
      <dsp:nvSpPr>
        <dsp:cNvPr id="0" name=""/>
        <dsp:cNvSpPr/>
      </dsp:nvSpPr>
      <dsp:spPr>
        <a:xfrm>
          <a:off x="0" y="5440835"/>
          <a:ext cx="7711122" cy="7113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1" kern="1200"/>
            <a:t>Kierownik projektu: inż. Daniel Rybarczyk</a:t>
          </a:r>
          <a:endParaRPr lang="en-US" sz="1400" b="1" kern="1200"/>
        </a:p>
      </dsp:txBody>
      <dsp:txXfrm>
        <a:off x="34726" y="5475561"/>
        <a:ext cx="7641670" cy="6419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3F7EE-63B2-4EC5-9087-7F3B761D5FED}">
      <dsp:nvSpPr>
        <dsp:cNvPr id="0" name=""/>
        <dsp:cNvSpPr/>
      </dsp:nvSpPr>
      <dsp:spPr>
        <a:xfrm>
          <a:off x="0" y="511"/>
          <a:ext cx="1092782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0369C-38BC-4F98-8DAC-55606237EC46}">
      <dsp:nvSpPr>
        <dsp:cNvPr id="0" name=""/>
        <dsp:cNvSpPr/>
      </dsp:nvSpPr>
      <dsp:spPr>
        <a:xfrm>
          <a:off x="0" y="511"/>
          <a:ext cx="10927829" cy="83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>
              <a:ea typeface="+mn-lt"/>
              <a:cs typeface="+mn-lt"/>
            </a:rPr>
            <a:t>Przyjmowanie i obsługa zamówień (określenie czy sprzedajemy gotowy produkt, czy podejmujemy się wykonania zamówienia klienta)</a:t>
          </a:r>
          <a:endParaRPr lang="pl-PL" sz="2300" kern="1200">
            <a:cs typeface="Calibri" panose="020F0502020204030204"/>
          </a:endParaRPr>
        </a:p>
      </dsp:txBody>
      <dsp:txXfrm>
        <a:off x="0" y="511"/>
        <a:ext cx="10927829" cy="838356"/>
      </dsp:txXfrm>
    </dsp:sp>
    <dsp:sp modelId="{6A641338-51B5-41A9-9F2B-D4A65B4B34C3}">
      <dsp:nvSpPr>
        <dsp:cNvPr id="0" name=""/>
        <dsp:cNvSpPr/>
      </dsp:nvSpPr>
      <dsp:spPr>
        <a:xfrm>
          <a:off x="0" y="838868"/>
          <a:ext cx="1092782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FBE9D-00DC-46B7-856A-A03EB0F915F6}">
      <dsp:nvSpPr>
        <dsp:cNvPr id="0" name=""/>
        <dsp:cNvSpPr/>
      </dsp:nvSpPr>
      <dsp:spPr>
        <a:xfrm>
          <a:off x="0" y="838868"/>
          <a:ext cx="10927829" cy="83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>
              <a:ea typeface="+mn-lt"/>
              <a:cs typeface="+mn-lt"/>
            </a:rPr>
            <a:t>Tworzenie ofert handlowych – oferty indywidualne (tworzona na podstawie działu produkcji)</a:t>
          </a:r>
        </a:p>
      </dsp:txBody>
      <dsp:txXfrm>
        <a:off x="0" y="838868"/>
        <a:ext cx="10927829" cy="838356"/>
      </dsp:txXfrm>
    </dsp:sp>
    <dsp:sp modelId="{7C39EE8B-083B-4551-984B-EA481E72086D}">
      <dsp:nvSpPr>
        <dsp:cNvPr id="0" name=""/>
        <dsp:cNvSpPr/>
      </dsp:nvSpPr>
      <dsp:spPr>
        <a:xfrm>
          <a:off x="0" y="1677224"/>
          <a:ext cx="1092782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B88BB-3859-4399-8E09-40129A2AAA3A}">
      <dsp:nvSpPr>
        <dsp:cNvPr id="0" name=""/>
        <dsp:cNvSpPr/>
      </dsp:nvSpPr>
      <dsp:spPr>
        <a:xfrm>
          <a:off x="0" y="1677224"/>
          <a:ext cx="10927829" cy="83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>
              <a:ea typeface="+mn-lt"/>
              <a:cs typeface="+mn-lt"/>
            </a:rPr>
            <a:t>Obsługa klienta – przechowywanie danych klientów </a:t>
          </a:r>
        </a:p>
      </dsp:txBody>
      <dsp:txXfrm>
        <a:off x="0" y="1677224"/>
        <a:ext cx="10927829" cy="838356"/>
      </dsp:txXfrm>
    </dsp:sp>
    <dsp:sp modelId="{907CA349-6FCB-4057-9734-A9F1098BB119}">
      <dsp:nvSpPr>
        <dsp:cNvPr id="0" name=""/>
        <dsp:cNvSpPr/>
      </dsp:nvSpPr>
      <dsp:spPr>
        <a:xfrm>
          <a:off x="0" y="2515580"/>
          <a:ext cx="1092782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BCCB1D-C54D-4218-AE57-166393D7223C}">
      <dsp:nvSpPr>
        <dsp:cNvPr id="0" name=""/>
        <dsp:cNvSpPr/>
      </dsp:nvSpPr>
      <dsp:spPr>
        <a:xfrm>
          <a:off x="0" y="2515580"/>
          <a:ext cx="10927829" cy="83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>
              <a:ea typeface="+mn-lt"/>
              <a:cs typeface="+mn-lt"/>
            </a:rPr>
            <a:t>Zarządzanie sprzedażą</a:t>
          </a:r>
          <a:endParaRPr lang="pl-PL" sz="2300" kern="1200">
            <a:cs typeface="Calibri" panose="020F0502020204030204"/>
          </a:endParaRPr>
        </a:p>
      </dsp:txBody>
      <dsp:txXfrm>
        <a:off x="0" y="2515580"/>
        <a:ext cx="10927829" cy="838356"/>
      </dsp:txXfrm>
    </dsp:sp>
    <dsp:sp modelId="{F9262BEE-1DC5-43BF-960A-7314A71811F8}">
      <dsp:nvSpPr>
        <dsp:cNvPr id="0" name=""/>
        <dsp:cNvSpPr/>
      </dsp:nvSpPr>
      <dsp:spPr>
        <a:xfrm>
          <a:off x="0" y="3353936"/>
          <a:ext cx="1092782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C1A79-E558-4758-ABF9-85D9A015E6EE}">
      <dsp:nvSpPr>
        <dsp:cNvPr id="0" name=""/>
        <dsp:cNvSpPr/>
      </dsp:nvSpPr>
      <dsp:spPr>
        <a:xfrm>
          <a:off x="0" y="3353936"/>
          <a:ext cx="10927829" cy="83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b="1" kern="1200">
              <a:latin typeface="Calibri Light" panose="020F0302020204030204"/>
              <a:ea typeface="+mn-lt"/>
              <a:cs typeface="+mn-lt"/>
            </a:rPr>
            <a:t>Obsługa reklamacji</a:t>
          </a:r>
        </a:p>
      </dsp:txBody>
      <dsp:txXfrm>
        <a:off x="0" y="3353936"/>
        <a:ext cx="10927829" cy="8383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EF83F1-3B00-440B-8EE3-1C31FEE0655D}">
      <dsp:nvSpPr>
        <dsp:cNvPr id="0" name=""/>
        <dsp:cNvSpPr/>
      </dsp:nvSpPr>
      <dsp:spPr>
        <a:xfrm>
          <a:off x="0" y="2386"/>
          <a:ext cx="1161879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8DC92-AC56-4866-8A1D-3B99442DFF47}">
      <dsp:nvSpPr>
        <dsp:cNvPr id="0" name=""/>
        <dsp:cNvSpPr/>
      </dsp:nvSpPr>
      <dsp:spPr>
        <a:xfrm>
          <a:off x="0" y="2386"/>
          <a:ext cx="11618794" cy="813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Realizacja zamówień dostarczonych z </a:t>
          </a:r>
          <a:r>
            <a:rPr lang="pl-PL" sz="2200" kern="1200" dirty="0">
              <a:latin typeface="+mn-lt"/>
            </a:rPr>
            <a:t>DZIAŁU </a:t>
          </a:r>
          <a:r>
            <a:rPr lang="pl-PL" sz="2200" kern="1200" dirty="0"/>
            <a:t>HANDLU I MARKETINGU</a:t>
          </a:r>
          <a:endParaRPr lang="pl-PL" sz="2200" kern="1200" dirty="0">
            <a:latin typeface="Calibri Light" panose="020F0302020204030204"/>
            <a:ea typeface="+mn-lt"/>
            <a:cs typeface="+mn-lt"/>
          </a:endParaRPr>
        </a:p>
      </dsp:txBody>
      <dsp:txXfrm>
        <a:off x="0" y="2386"/>
        <a:ext cx="11618794" cy="813745"/>
      </dsp:txXfrm>
    </dsp:sp>
    <dsp:sp modelId="{2E31A073-8849-4963-A899-6A7DE21D5105}">
      <dsp:nvSpPr>
        <dsp:cNvPr id="0" name=""/>
        <dsp:cNvSpPr/>
      </dsp:nvSpPr>
      <dsp:spPr>
        <a:xfrm>
          <a:off x="0" y="816132"/>
          <a:ext cx="11618794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6B484-4D11-4B7D-8FE8-3084AED1D853}">
      <dsp:nvSpPr>
        <dsp:cNvPr id="0" name=""/>
        <dsp:cNvSpPr/>
      </dsp:nvSpPr>
      <dsp:spPr>
        <a:xfrm>
          <a:off x="0" y="816132"/>
          <a:ext cx="11618794" cy="813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>
              <a:ea typeface="+mn-lt"/>
              <a:cs typeface="+mn-lt"/>
            </a:rPr>
            <a:t>Wytwarzanie produktów w oparciu o proces technologiczny przygotowany przez </a:t>
          </a:r>
          <a:r>
            <a:rPr lang="pl-PL" sz="2200" b="1" kern="1200" dirty="0">
              <a:latin typeface="Calibri Light" panose="020F0302020204030204"/>
              <a:ea typeface="+mn-lt"/>
              <a:cs typeface="+mn-lt"/>
            </a:rPr>
            <a:t>DZIAŁ KADR I PRZYGOTOWANIA PRODUKCJI</a:t>
          </a:r>
          <a:endParaRPr lang="en-US" sz="2200" b="1" kern="1200" dirty="0"/>
        </a:p>
      </dsp:txBody>
      <dsp:txXfrm>
        <a:off x="0" y="816132"/>
        <a:ext cx="11618794" cy="813745"/>
      </dsp:txXfrm>
    </dsp:sp>
    <dsp:sp modelId="{E621E8C9-9753-4BB3-AE5C-0AAFDC8B2E92}">
      <dsp:nvSpPr>
        <dsp:cNvPr id="0" name=""/>
        <dsp:cNvSpPr/>
      </dsp:nvSpPr>
      <dsp:spPr>
        <a:xfrm>
          <a:off x="0" y="1629877"/>
          <a:ext cx="1161879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1D34FE-EA0E-46FB-B449-BB2AAD01CCEA}">
      <dsp:nvSpPr>
        <dsp:cNvPr id="0" name=""/>
        <dsp:cNvSpPr/>
      </dsp:nvSpPr>
      <dsp:spPr>
        <a:xfrm>
          <a:off x="0" y="1629877"/>
          <a:ext cx="11618794" cy="813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>
              <a:ea typeface="+mn-lt"/>
              <a:cs typeface="+mn-lt"/>
            </a:rPr>
            <a:t>Kontrola jakości wytworzonych produktów</a:t>
          </a:r>
        </a:p>
      </dsp:txBody>
      <dsp:txXfrm>
        <a:off x="0" y="1629877"/>
        <a:ext cx="11618794" cy="813745"/>
      </dsp:txXfrm>
    </dsp:sp>
    <dsp:sp modelId="{778BE172-6571-4141-9A0A-0390F885EDD2}">
      <dsp:nvSpPr>
        <dsp:cNvPr id="0" name=""/>
        <dsp:cNvSpPr/>
      </dsp:nvSpPr>
      <dsp:spPr>
        <a:xfrm>
          <a:off x="0" y="2443623"/>
          <a:ext cx="1161879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7DC225-0605-45D2-B555-C7C6B92729A6}">
      <dsp:nvSpPr>
        <dsp:cNvPr id="0" name=""/>
        <dsp:cNvSpPr/>
      </dsp:nvSpPr>
      <dsp:spPr>
        <a:xfrm>
          <a:off x="0" y="2443623"/>
          <a:ext cx="11618794" cy="813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>
              <a:ea typeface="+mn-lt"/>
              <a:cs typeface="+mn-lt"/>
            </a:rPr>
            <a:t>Alerty do DZIAŁU </a:t>
          </a:r>
          <a:r>
            <a:rPr lang="pl-PL" sz="2200" kern="1200" dirty="0"/>
            <a:t>HANDLU I MARKETINGU </a:t>
          </a:r>
          <a:r>
            <a:rPr lang="en-US" sz="2200" kern="1200" dirty="0">
              <a:ea typeface="+mn-lt"/>
              <a:cs typeface="+mn-lt"/>
            </a:rPr>
            <a:t>o </a:t>
          </a:r>
          <a:r>
            <a:rPr lang="en-US" sz="2200" kern="1200" dirty="0" err="1">
              <a:ea typeface="+mn-lt"/>
              <a:cs typeface="+mn-lt"/>
            </a:rPr>
            <a:t>wytworzeniu</a:t>
          </a:r>
          <a:r>
            <a:rPr lang="en-US" sz="2200" kern="1200" dirty="0">
              <a:ea typeface="+mn-lt"/>
              <a:cs typeface="+mn-lt"/>
            </a:rPr>
            <a:t> </a:t>
          </a:r>
          <a:r>
            <a:rPr lang="en-US" sz="2200" kern="1200" dirty="0" err="1">
              <a:ea typeface="+mn-lt"/>
              <a:cs typeface="+mn-lt"/>
            </a:rPr>
            <a:t>produktu</a:t>
          </a:r>
          <a:endParaRPr lang="pl-PL" sz="2200" kern="1200" dirty="0">
            <a:ea typeface="+mn-lt"/>
            <a:cs typeface="+mn-lt"/>
          </a:endParaRPr>
        </a:p>
      </dsp:txBody>
      <dsp:txXfrm>
        <a:off x="0" y="2443623"/>
        <a:ext cx="11618794" cy="813745"/>
      </dsp:txXfrm>
    </dsp:sp>
    <dsp:sp modelId="{67EF1B79-9C87-43F1-A8FA-B39B6D6B5865}">
      <dsp:nvSpPr>
        <dsp:cNvPr id="0" name=""/>
        <dsp:cNvSpPr/>
      </dsp:nvSpPr>
      <dsp:spPr>
        <a:xfrm>
          <a:off x="0" y="3257369"/>
          <a:ext cx="11618794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A75A88-0D01-4F7C-BBB4-29C9FE8B2988}">
      <dsp:nvSpPr>
        <dsp:cNvPr id="0" name=""/>
        <dsp:cNvSpPr/>
      </dsp:nvSpPr>
      <dsp:spPr>
        <a:xfrm>
          <a:off x="0" y="3257369"/>
          <a:ext cx="11618794" cy="813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>
              <a:ea typeface="+mn-lt"/>
              <a:cs typeface="+mn-lt"/>
            </a:rPr>
            <a:t>Analiza produkcji (skuteczność wykonywania produktów – rozkład normalny)</a:t>
          </a:r>
        </a:p>
      </dsp:txBody>
      <dsp:txXfrm>
        <a:off x="0" y="3257369"/>
        <a:ext cx="11618794" cy="813745"/>
      </dsp:txXfrm>
    </dsp:sp>
    <dsp:sp modelId="{A758DC99-64D2-496E-8703-57D2061DAD3E}">
      <dsp:nvSpPr>
        <dsp:cNvPr id="0" name=""/>
        <dsp:cNvSpPr/>
      </dsp:nvSpPr>
      <dsp:spPr>
        <a:xfrm>
          <a:off x="0" y="4071114"/>
          <a:ext cx="1161879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E3865-BCCF-4D39-9D79-07FDD8492846}">
      <dsp:nvSpPr>
        <dsp:cNvPr id="0" name=""/>
        <dsp:cNvSpPr/>
      </dsp:nvSpPr>
      <dsp:spPr>
        <a:xfrm>
          <a:off x="0" y="4071114"/>
          <a:ext cx="11618794" cy="813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>
              <a:ea typeface="+mn-lt"/>
              <a:cs typeface="+mn-lt"/>
            </a:rPr>
            <a:t>Określanie normowania roboczo-godzin nowych urządzeń</a:t>
          </a:r>
        </a:p>
      </dsp:txBody>
      <dsp:txXfrm>
        <a:off x="0" y="4071114"/>
        <a:ext cx="11618794" cy="81374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719109-97E2-46C3-A400-8004AE8A3CD6}">
      <dsp:nvSpPr>
        <dsp:cNvPr id="0" name=""/>
        <dsp:cNvSpPr/>
      </dsp:nvSpPr>
      <dsp:spPr>
        <a:xfrm>
          <a:off x="0" y="2286"/>
          <a:ext cx="1092782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18B73B-899C-43E1-B832-29AC0FA5EE74}">
      <dsp:nvSpPr>
        <dsp:cNvPr id="0" name=""/>
        <dsp:cNvSpPr/>
      </dsp:nvSpPr>
      <dsp:spPr>
        <a:xfrm>
          <a:off x="0" y="2286"/>
          <a:ext cx="10927829" cy="779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400" kern="1200">
              <a:ea typeface="+mn-lt"/>
              <a:cs typeface="+mn-lt"/>
            </a:rPr>
            <a:t>Sporządzanie dokumentacji związanej z umowami</a:t>
          </a:r>
          <a:endParaRPr lang="pl-PL" sz="3400" kern="1200"/>
        </a:p>
      </dsp:txBody>
      <dsp:txXfrm>
        <a:off x="0" y="2286"/>
        <a:ext cx="10927829" cy="779626"/>
      </dsp:txXfrm>
    </dsp:sp>
    <dsp:sp modelId="{8274B9C1-D989-41C7-A170-4C6D9CB4F950}">
      <dsp:nvSpPr>
        <dsp:cNvPr id="0" name=""/>
        <dsp:cNvSpPr/>
      </dsp:nvSpPr>
      <dsp:spPr>
        <a:xfrm>
          <a:off x="0" y="781913"/>
          <a:ext cx="1092782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4BED2-92C0-4C51-A1A1-ABF201E9C4B5}">
      <dsp:nvSpPr>
        <dsp:cNvPr id="0" name=""/>
        <dsp:cNvSpPr/>
      </dsp:nvSpPr>
      <dsp:spPr>
        <a:xfrm>
          <a:off x="0" y="781913"/>
          <a:ext cx="10927829" cy="779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400" kern="1200">
              <a:ea typeface="+mn-lt"/>
              <a:cs typeface="+mn-lt"/>
            </a:rPr>
            <a:t>Sporządzanie dokumentacji związanej z listą płac</a:t>
          </a:r>
        </a:p>
      </dsp:txBody>
      <dsp:txXfrm>
        <a:off x="0" y="781913"/>
        <a:ext cx="10927829" cy="779626"/>
      </dsp:txXfrm>
    </dsp:sp>
    <dsp:sp modelId="{8FDDB13D-6107-4A6D-955D-A22C699306EC}">
      <dsp:nvSpPr>
        <dsp:cNvPr id="0" name=""/>
        <dsp:cNvSpPr/>
      </dsp:nvSpPr>
      <dsp:spPr>
        <a:xfrm>
          <a:off x="0" y="1561540"/>
          <a:ext cx="1092782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A190E-2C9D-4869-883D-312F92A0E59A}">
      <dsp:nvSpPr>
        <dsp:cNvPr id="0" name=""/>
        <dsp:cNvSpPr/>
      </dsp:nvSpPr>
      <dsp:spPr>
        <a:xfrm>
          <a:off x="0" y="1561540"/>
          <a:ext cx="10927829" cy="779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400" kern="1200">
              <a:ea typeface="+mn-lt"/>
              <a:cs typeface="+mn-lt"/>
            </a:rPr>
            <a:t>Zbieranie danych personalnych</a:t>
          </a:r>
        </a:p>
      </dsp:txBody>
      <dsp:txXfrm>
        <a:off x="0" y="1561540"/>
        <a:ext cx="10927829" cy="779626"/>
      </dsp:txXfrm>
    </dsp:sp>
    <dsp:sp modelId="{2A3E9762-C3A5-49E6-A295-D64B1E0EF7A4}">
      <dsp:nvSpPr>
        <dsp:cNvPr id="0" name=""/>
        <dsp:cNvSpPr/>
      </dsp:nvSpPr>
      <dsp:spPr>
        <a:xfrm>
          <a:off x="0" y="2341167"/>
          <a:ext cx="1092782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479991-A179-4715-A695-8D3271E58175}">
      <dsp:nvSpPr>
        <dsp:cNvPr id="0" name=""/>
        <dsp:cNvSpPr/>
      </dsp:nvSpPr>
      <dsp:spPr>
        <a:xfrm>
          <a:off x="0" y="2341167"/>
          <a:ext cx="10927829" cy="779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400" kern="1200">
              <a:ea typeface="+mn-lt"/>
              <a:cs typeface="+mn-lt"/>
            </a:rPr>
            <a:t>Ewidencja czasu pracy</a:t>
          </a:r>
          <a:endParaRPr lang="pl-PL" sz="3400" kern="1200">
            <a:cs typeface="Calibri" panose="020F0502020204030204"/>
          </a:endParaRPr>
        </a:p>
      </dsp:txBody>
      <dsp:txXfrm>
        <a:off x="0" y="2341167"/>
        <a:ext cx="10927829" cy="779626"/>
      </dsp:txXfrm>
    </dsp:sp>
    <dsp:sp modelId="{BEC2F2CE-831A-4304-AD99-7B31F69980B0}">
      <dsp:nvSpPr>
        <dsp:cNvPr id="0" name=""/>
        <dsp:cNvSpPr/>
      </dsp:nvSpPr>
      <dsp:spPr>
        <a:xfrm>
          <a:off x="0" y="3120793"/>
          <a:ext cx="1092782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0F0D4F-B0F3-42FC-B194-408C0183A30E}">
      <dsp:nvSpPr>
        <dsp:cNvPr id="0" name=""/>
        <dsp:cNvSpPr/>
      </dsp:nvSpPr>
      <dsp:spPr>
        <a:xfrm>
          <a:off x="0" y="3120793"/>
          <a:ext cx="10927829" cy="779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400" kern="1200">
              <a:ea typeface="+mn-lt"/>
              <a:cs typeface="+mn-lt"/>
            </a:rPr>
            <a:t>Kontrola zwolnień lekarskich, urlopów, nadgodzin i delegacji,</a:t>
          </a:r>
          <a:endParaRPr lang="pl-PL" sz="3400" kern="1200">
            <a:cs typeface="Calibri" panose="020F0502020204030204"/>
          </a:endParaRPr>
        </a:p>
      </dsp:txBody>
      <dsp:txXfrm>
        <a:off x="0" y="3120793"/>
        <a:ext cx="10927829" cy="779626"/>
      </dsp:txXfrm>
    </dsp:sp>
    <dsp:sp modelId="{347CEBD4-DD7B-41E7-A827-1E1A8BC2C369}">
      <dsp:nvSpPr>
        <dsp:cNvPr id="0" name=""/>
        <dsp:cNvSpPr/>
      </dsp:nvSpPr>
      <dsp:spPr>
        <a:xfrm>
          <a:off x="0" y="3900420"/>
          <a:ext cx="1092782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6D24D8-5A20-411C-BF82-B692FA4EB241}">
      <dsp:nvSpPr>
        <dsp:cNvPr id="0" name=""/>
        <dsp:cNvSpPr/>
      </dsp:nvSpPr>
      <dsp:spPr>
        <a:xfrm>
          <a:off x="0" y="3900420"/>
          <a:ext cx="10927829" cy="779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400" kern="1200">
              <a:ea typeface="+mn-lt"/>
              <a:cs typeface="+mn-lt"/>
            </a:rPr>
            <a:t>Opracowanie procesu technologicznego</a:t>
          </a:r>
          <a:endParaRPr lang="pl-PL" sz="3400" kern="1200">
            <a:cs typeface="Calibri" panose="020F0502020204030204"/>
          </a:endParaRPr>
        </a:p>
      </dsp:txBody>
      <dsp:txXfrm>
        <a:off x="0" y="3900420"/>
        <a:ext cx="10927829" cy="77962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6B051D-5C2E-4C69-A30B-7C104C4D3D56}">
      <dsp:nvSpPr>
        <dsp:cNvPr id="0" name=""/>
        <dsp:cNvSpPr/>
      </dsp:nvSpPr>
      <dsp:spPr>
        <a:xfrm>
          <a:off x="0" y="2047"/>
          <a:ext cx="1092782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64F57-1423-4871-9040-FBA0B650976C}">
      <dsp:nvSpPr>
        <dsp:cNvPr id="0" name=""/>
        <dsp:cNvSpPr/>
      </dsp:nvSpPr>
      <dsp:spPr>
        <a:xfrm>
          <a:off x="0" y="2047"/>
          <a:ext cx="2185565" cy="1396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0" kern="1200">
              <a:latin typeface="Calibri"/>
              <a:ea typeface="+mn-lt"/>
              <a:cs typeface="+mn-lt"/>
            </a:rPr>
            <a:t>Zarządzanie dostępnymi zasobami w przedsiębiorstwie:</a:t>
          </a:r>
          <a:endParaRPr lang="pl-PL" sz="2100" b="0" kern="1200">
            <a:latin typeface="Calibri"/>
            <a:cs typeface="Calibri" panose="020F0502020204030204"/>
          </a:endParaRPr>
        </a:p>
      </dsp:txBody>
      <dsp:txXfrm>
        <a:off x="0" y="2047"/>
        <a:ext cx="2185565" cy="1396236"/>
      </dsp:txXfrm>
    </dsp:sp>
    <dsp:sp modelId="{BF04137A-67CD-45C5-8AC6-232FBBA61BE9}">
      <dsp:nvSpPr>
        <dsp:cNvPr id="0" name=""/>
        <dsp:cNvSpPr/>
      </dsp:nvSpPr>
      <dsp:spPr>
        <a:xfrm>
          <a:off x="2349483" y="18460"/>
          <a:ext cx="8578345" cy="328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0" kern="1200">
              <a:latin typeface="Calibri"/>
              <a:ea typeface="+mn-lt"/>
              <a:cs typeface="+mn-lt"/>
            </a:rPr>
            <a:t>parkiem maszynowym</a:t>
          </a:r>
        </a:p>
      </dsp:txBody>
      <dsp:txXfrm>
        <a:off x="2349483" y="18460"/>
        <a:ext cx="8578345" cy="328265"/>
      </dsp:txXfrm>
    </dsp:sp>
    <dsp:sp modelId="{BA319BF1-088B-4AA5-B9E4-D31067BC3127}">
      <dsp:nvSpPr>
        <dsp:cNvPr id="0" name=""/>
        <dsp:cNvSpPr/>
      </dsp:nvSpPr>
      <dsp:spPr>
        <a:xfrm>
          <a:off x="2185565" y="346726"/>
          <a:ext cx="874226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E14D0A-8FC2-43EE-BBF7-A733AC2B9B3D}">
      <dsp:nvSpPr>
        <dsp:cNvPr id="0" name=""/>
        <dsp:cNvSpPr/>
      </dsp:nvSpPr>
      <dsp:spPr>
        <a:xfrm>
          <a:off x="2349483" y="363139"/>
          <a:ext cx="8578345" cy="328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0" kern="1200">
              <a:latin typeface="Calibri"/>
              <a:ea typeface="+mn-lt"/>
              <a:cs typeface="+mn-lt"/>
            </a:rPr>
            <a:t>częściami zamiennymi</a:t>
          </a:r>
        </a:p>
      </dsp:txBody>
      <dsp:txXfrm>
        <a:off x="2349483" y="363139"/>
        <a:ext cx="8578345" cy="328265"/>
      </dsp:txXfrm>
    </dsp:sp>
    <dsp:sp modelId="{F5B6AC44-F2F7-4412-82AB-5C70D16BD726}">
      <dsp:nvSpPr>
        <dsp:cNvPr id="0" name=""/>
        <dsp:cNvSpPr/>
      </dsp:nvSpPr>
      <dsp:spPr>
        <a:xfrm>
          <a:off x="2185565" y="691405"/>
          <a:ext cx="874226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2E93D4-D170-40A6-BB62-B037E6C2CEDC}">
      <dsp:nvSpPr>
        <dsp:cNvPr id="0" name=""/>
        <dsp:cNvSpPr/>
      </dsp:nvSpPr>
      <dsp:spPr>
        <a:xfrm>
          <a:off x="2349483" y="707818"/>
          <a:ext cx="8578345" cy="328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0" kern="1200">
              <a:latin typeface="Calibri"/>
              <a:ea typeface="+mn-lt"/>
              <a:cs typeface="+mn-lt"/>
            </a:rPr>
            <a:t>materiałami</a:t>
          </a:r>
        </a:p>
      </dsp:txBody>
      <dsp:txXfrm>
        <a:off x="2349483" y="707818"/>
        <a:ext cx="8578345" cy="328265"/>
      </dsp:txXfrm>
    </dsp:sp>
    <dsp:sp modelId="{F7586A1C-2BE7-4388-A3F3-F92390174965}">
      <dsp:nvSpPr>
        <dsp:cNvPr id="0" name=""/>
        <dsp:cNvSpPr/>
      </dsp:nvSpPr>
      <dsp:spPr>
        <a:xfrm>
          <a:off x="2185565" y="1036084"/>
          <a:ext cx="874226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A4A8EF-0E36-48C9-BD9C-A906ABEB93DC}">
      <dsp:nvSpPr>
        <dsp:cNvPr id="0" name=""/>
        <dsp:cNvSpPr/>
      </dsp:nvSpPr>
      <dsp:spPr>
        <a:xfrm>
          <a:off x="2349483" y="1052497"/>
          <a:ext cx="8578345" cy="328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0" kern="1200">
              <a:latin typeface="Calibri"/>
              <a:ea typeface="+mn-lt"/>
              <a:cs typeface="+mn-lt"/>
            </a:rPr>
            <a:t>narzędziami</a:t>
          </a:r>
        </a:p>
      </dsp:txBody>
      <dsp:txXfrm>
        <a:off x="2349483" y="1052497"/>
        <a:ext cx="8578345" cy="328265"/>
      </dsp:txXfrm>
    </dsp:sp>
    <dsp:sp modelId="{C7D51867-5410-47AF-AC52-7D8DA10726A4}">
      <dsp:nvSpPr>
        <dsp:cNvPr id="0" name=""/>
        <dsp:cNvSpPr/>
      </dsp:nvSpPr>
      <dsp:spPr>
        <a:xfrm>
          <a:off x="2185565" y="1380762"/>
          <a:ext cx="874226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7F8662-BCAA-45D0-B470-A074F3CB100E}">
      <dsp:nvSpPr>
        <dsp:cNvPr id="0" name=""/>
        <dsp:cNvSpPr/>
      </dsp:nvSpPr>
      <dsp:spPr>
        <a:xfrm>
          <a:off x="0" y="1398284"/>
          <a:ext cx="1092782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A0C3A6-013F-44A0-886B-0636D8B0482A}">
      <dsp:nvSpPr>
        <dsp:cNvPr id="0" name=""/>
        <dsp:cNvSpPr/>
      </dsp:nvSpPr>
      <dsp:spPr>
        <a:xfrm>
          <a:off x="0" y="1398284"/>
          <a:ext cx="2185565" cy="1396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0" kern="1200">
              <a:latin typeface="Calibri"/>
              <a:ea typeface="+mn-lt"/>
              <a:cs typeface="+mn-lt"/>
            </a:rPr>
            <a:t>Sprawowanie kontroli nad zamówieniami:</a:t>
          </a:r>
          <a:endParaRPr lang="pl-PL" sz="2100" b="0" kern="1200">
            <a:latin typeface="Calibri"/>
            <a:cs typeface="Calibri"/>
          </a:endParaRPr>
        </a:p>
      </dsp:txBody>
      <dsp:txXfrm>
        <a:off x="0" y="1398284"/>
        <a:ext cx="2185565" cy="1396236"/>
      </dsp:txXfrm>
    </dsp:sp>
    <dsp:sp modelId="{FEB3869E-3AB2-41C7-A283-82577B694024}">
      <dsp:nvSpPr>
        <dsp:cNvPr id="0" name=""/>
        <dsp:cNvSpPr/>
      </dsp:nvSpPr>
      <dsp:spPr>
        <a:xfrm>
          <a:off x="2349483" y="1420100"/>
          <a:ext cx="8578345" cy="436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0" kern="1200">
              <a:latin typeface="Calibri"/>
              <a:ea typeface="+mn-lt"/>
              <a:cs typeface="+mn-lt"/>
            </a:rPr>
            <a:t>potrzebnych materiałów (np. </a:t>
          </a:r>
          <a:r>
            <a:rPr lang="pl-PL" sz="1500" b="0" kern="1200" err="1">
              <a:latin typeface="Calibri"/>
              <a:ea typeface="+mn-lt"/>
              <a:cs typeface="+mn-lt"/>
            </a:rPr>
            <a:t>filament</a:t>
          </a:r>
          <a:r>
            <a:rPr lang="pl-PL" sz="1500" b="0" kern="1200">
              <a:latin typeface="Calibri"/>
              <a:ea typeface="+mn-lt"/>
              <a:cs typeface="+mn-lt"/>
            </a:rPr>
            <a:t> do drukarki 3D)</a:t>
          </a:r>
          <a:endParaRPr lang="pl-PL" sz="1500" b="0" kern="1200">
            <a:latin typeface="Calibri"/>
            <a:cs typeface="Calibri" panose="020F0502020204030204"/>
          </a:endParaRPr>
        </a:p>
      </dsp:txBody>
      <dsp:txXfrm>
        <a:off x="2349483" y="1420100"/>
        <a:ext cx="8578345" cy="436324"/>
      </dsp:txXfrm>
    </dsp:sp>
    <dsp:sp modelId="{9A2F43A5-DD78-4A74-B492-75374D2F998F}">
      <dsp:nvSpPr>
        <dsp:cNvPr id="0" name=""/>
        <dsp:cNvSpPr/>
      </dsp:nvSpPr>
      <dsp:spPr>
        <a:xfrm>
          <a:off x="2185565" y="1856424"/>
          <a:ext cx="874226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A66F0F-B002-45F7-905C-47CE1DCEE9F3}">
      <dsp:nvSpPr>
        <dsp:cNvPr id="0" name=""/>
        <dsp:cNvSpPr/>
      </dsp:nvSpPr>
      <dsp:spPr>
        <a:xfrm>
          <a:off x="2349483" y="1878240"/>
          <a:ext cx="8578345" cy="436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0" kern="1200">
              <a:latin typeface="Calibri"/>
              <a:ea typeface="+mn-lt"/>
              <a:cs typeface="+mn-lt"/>
            </a:rPr>
            <a:t>stałego zaopatrzenia części zamiennych (np. </a:t>
          </a:r>
          <a:r>
            <a:rPr lang="pl-PL" sz="1500" b="0" kern="1200" err="1">
              <a:latin typeface="Calibri"/>
              <a:ea typeface="+mn-lt"/>
              <a:cs typeface="+mn-lt"/>
            </a:rPr>
            <a:t>ekstrudery</a:t>
          </a:r>
          <a:r>
            <a:rPr lang="pl-PL" sz="1500" b="0" kern="1200">
              <a:latin typeface="Calibri"/>
              <a:ea typeface="+mn-lt"/>
              <a:cs typeface="+mn-lt"/>
            </a:rPr>
            <a:t>, okablowanie, itp.)</a:t>
          </a:r>
          <a:endParaRPr lang="pl-PL" sz="1500" b="0" kern="1200">
            <a:latin typeface="Calibri"/>
            <a:cs typeface="Calibri"/>
          </a:endParaRPr>
        </a:p>
      </dsp:txBody>
      <dsp:txXfrm>
        <a:off x="2349483" y="1878240"/>
        <a:ext cx="8578345" cy="436324"/>
      </dsp:txXfrm>
    </dsp:sp>
    <dsp:sp modelId="{24AF89D1-A688-4D28-BBB3-D4478272AA5B}">
      <dsp:nvSpPr>
        <dsp:cNvPr id="0" name=""/>
        <dsp:cNvSpPr/>
      </dsp:nvSpPr>
      <dsp:spPr>
        <a:xfrm>
          <a:off x="2185565" y="2314564"/>
          <a:ext cx="874226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0D65CB-D741-41C4-9C9A-CBEA6430FA9F}">
      <dsp:nvSpPr>
        <dsp:cNvPr id="0" name=""/>
        <dsp:cNvSpPr/>
      </dsp:nvSpPr>
      <dsp:spPr>
        <a:xfrm>
          <a:off x="2349483" y="2336380"/>
          <a:ext cx="8578345" cy="436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0" kern="1200">
              <a:latin typeface="Calibri"/>
              <a:ea typeface="+mn-lt"/>
              <a:cs typeface="+mn-lt"/>
            </a:rPr>
            <a:t>sprzętu wykorzystywanego przez przedsiębiorstwo (maszyny i narzędzia)</a:t>
          </a:r>
          <a:endParaRPr lang="pl-PL" sz="1500" b="0" kern="1200">
            <a:latin typeface="Calibri"/>
            <a:cs typeface="Calibri" panose="020F0502020204030204"/>
          </a:endParaRPr>
        </a:p>
      </dsp:txBody>
      <dsp:txXfrm>
        <a:off x="2349483" y="2336380"/>
        <a:ext cx="8578345" cy="436324"/>
      </dsp:txXfrm>
    </dsp:sp>
    <dsp:sp modelId="{339956A0-C0E2-4F14-A47D-84A3939D2EA3}">
      <dsp:nvSpPr>
        <dsp:cNvPr id="0" name=""/>
        <dsp:cNvSpPr/>
      </dsp:nvSpPr>
      <dsp:spPr>
        <a:xfrm>
          <a:off x="2185565" y="2772704"/>
          <a:ext cx="874226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99A7B3-8860-48E4-A3E1-ABD57115E56A}">
      <dsp:nvSpPr>
        <dsp:cNvPr id="0" name=""/>
        <dsp:cNvSpPr/>
      </dsp:nvSpPr>
      <dsp:spPr>
        <a:xfrm>
          <a:off x="0" y="2794520"/>
          <a:ext cx="1092782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CE3919-23B8-4625-B5E6-86F49D080879}">
      <dsp:nvSpPr>
        <dsp:cNvPr id="0" name=""/>
        <dsp:cNvSpPr/>
      </dsp:nvSpPr>
      <dsp:spPr>
        <a:xfrm>
          <a:off x="0" y="2794520"/>
          <a:ext cx="2185565" cy="1396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0" kern="1200">
              <a:latin typeface="Calibri"/>
              <a:ea typeface="+mn-lt"/>
              <a:cs typeface="+mn-lt"/>
            </a:rPr>
            <a:t>Obsługi:</a:t>
          </a:r>
        </a:p>
      </dsp:txBody>
      <dsp:txXfrm>
        <a:off x="0" y="2794520"/>
        <a:ext cx="2185565" cy="1396236"/>
      </dsp:txXfrm>
    </dsp:sp>
    <dsp:sp modelId="{0396D024-7913-495F-BC1C-8059A98107CB}">
      <dsp:nvSpPr>
        <dsp:cNvPr id="0" name=""/>
        <dsp:cNvSpPr/>
      </dsp:nvSpPr>
      <dsp:spPr>
        <a:xfrm>
          <a:off x="2349483" y="2826972"/>
          <a:ext cx="8578345" cy="649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0" kern="1200">
              <a:latin typeface="Calibri"/>
              <a:ea typeface="+mn-lt"/>
              <a:cs typeface="+mn-lt"/>
            </a:rPr>
            <a:t>ewidencja wykonanych obsług</a:t>
          </a:r>
        </a:p>
      </dsp:txBody>
      <dsp:txXfrm>
        <a:off x="2349483" y="2826972"/>
        <a:ext cx="8578345" cy="649031"/>
      </dsp:txXfrm>
    </dsp:sp>
    <dsp:sp modelId="{C23DFB3F-9DE2-465D-8EF0-701EE1F1152D}">
      <dsp:nvSpPr>
        <dsp:cNvPr id="0" name=""/>
        <dsp:cNvSpPr/>
      </dsp:nvSpPr>
      <dsp:spPr>
        <a:xfrm>
          <a:off x="2185565" y="3476004"/>
          <a:ext cx="874226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24A9FE-446F-4D37-9128-16CEADBCE25D}">
      <dsp:nvSpPr>
        <dsp:cNvPr id="0" name=""/>
        <dsp:cNvSpPr/>
      </dsp:nvSpPr>
      <dsp:spPr>
        <a:xfrm>
          <a:off x="2349483" y="3508456"/>
          <a:ext cx="8578345" cy="649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>
              <a:latin typeface="Calibri"/>
              <a:ea typeface="+mn-lt"/>
              <a:cs typeface="+mn-lt"/>
            </a:rPr>
            <a:t>dodawanie nowych obsług</a:t>
          </a:r>
        </a:p>
      </dsp:txBody>
      <dsp:txXfrm>
        <a:off x="2349483" y="3508456"/>
        <a:ext cx="8578345" cy="649031"/>
      </dsp:txXfrm>
    </dsp:sp>
    <dsp:sp modelId="{F5A20ACE-FDD6-40BD-A9E9-523BCB1D94E7}">
      <dsp:nvSpPr>
        <dsp:cNvPr id="0" name=""/>
        <dsp:cNvSpPr/>
      </dsp:nvSpPr>
      <dsp:spPr>
        <a:xfrm>
          <a:off x="2185565" y="4157488"/>
          <a:ext cx="874226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4FBEF-EA99-4734-B7CC-BDB2BEFE019D}" type="datetimeFigureOut">
              <a:rPr lang="pl-PL" smtClean="0"/>
              <a:t>27.04.2022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57D6D-4A27-403C-80CC-9B4C47F1D4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2221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817DC0-54E3-4B9B-B8EF-4A7242A54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BFD4D0D-9754-4AB7-9427-F400B574C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C563946-DBA4-4963-94F8-FCF08A6BF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DDBB-7C5C-4B0B-AAC3-C8AAFC85D446}" type="datetime1">
              <a:rPr lang="pl-PL" smtClean="0"/>
              <a:t>27.04.2022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BFAFCEA-BAC8-4B2F-A9F5-EE7142E7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6962CF3-71C0-4FF3-B455-695D4F61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997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4E6387-2208-4A90-AC88-A7D0BB76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B7765AF-3138-4869-9A75-76D572B73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2704688-CEF7-4119-B549-BF40B875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4972-EE15-432B-9953-D3F2999E0A14}" type="datetime1">
              <a:rPr lang="pl-PL" smtClean="0"/>
              <a:t>27.04.2022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BC2F2D9-C7ED-42D6-8F5F-5DEAF984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A632D68-28DE-4126-A8EF-C38A5C9CD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977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BFF1A876-20FE-46D3-BB64-A5596E0F3D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81E4EF6-5467-48D5-B3A9-9EA96D4B5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273DF25-D5A1-44A9-A7BD-CCA867EDB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40D3-6F91-41A0-A7FC-5A01DD01E60E}" type="datetime1">
              <a:rPr lang="pl-PL" smtClean="0"/>
              <a:t>27.04.2022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4DE40AA-9501-468E-9276-27245F8F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77696B0-4CA0-4F75-AE8E-BA9DAC3E9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388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DF50A3-B926-4471-B73E-56DF6FCA6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602F9F5-5FE3-44DC-B2C1-A2116A15D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E8EF85E-233E-4F91-9180-A12317D65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EF2A-4118-40F7-BD76-52273CE24960}" type="datetime1">
              <a:rPr lang="pl-PL" smtClean="0"/>
              <a:t>27.04.2022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498C505-AC61-48B6-8F9B-F275847E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E467B66-105F-4783-819F-526B5065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996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775C70-83D6-4569-85A0-C02B571A9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B834C60-6CAB-407C-B432-0991ACC69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1AAC7F5-0C92-47C9-9A82-E216C7DDB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E03A-627D-4D8B-8A07-1D59DEF4107E}" type="datetime1">
              <a:rPr lang="pl-PL" smtClean="0"/>
              <a:t>27.04.2022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9C8D9E5-6052-42CF-83EC-DD4AA915D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1722526-E7BC-41D4-8B76-4B133F7FA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770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58C8A7-0B88-4A61-BA06-F9865714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8B756B8-9ACC-4DD6-8AC7-765760E8B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41CD6E0-55D9-41D3-9C43-0D517BE4F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DF33259-DD20-4B80-98BB-5038FFBB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BBAF-66A4-4409-B32F-577DDC97075F}" type="datetime1">
              <a:rPr lang="pl-PL" smtClean="0"/>
              <a:t>27.04.2022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49CCB61-31C0-4B9A-BE94-F7C0F5CE3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CB50B55-3B28-4890-ACF3-0E1F49691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284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46342F-6601-459B-AD04-EBAE95F4D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1FE13A1-049D-4543-ADDE-28D107327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988E5BC-95E2-4606-B74C-51F88109F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091586D-B4C9-4C4C-A745-00092149D1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3EFF2CC-EEF4-43E7-8F61-3094878F3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016D507-9089-47BB-92B9-B1FEDF61B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013D-04B5-46F0-A4FD-E7B80DC513AF}" type="datetime1">
              <a:rPr lang="pl-PL" smtClean="0"/>
              <a:t>27.04.2022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85F4A01-5850-484A-9771-53B288FDF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01FCFD18-7821-4E63-BC57-E1AA79A6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213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82B7EE-A941-4354-B951-430C89D5A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36FCC80B-A2F7-4E7B-A853-3CA49E61C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92E0-2E50-4B2C-8A37-A813254611D5}" type="datetime1">
              <a:rPr lang="pl-PL" smtClean="0"/>
              <a:t>27.04.2022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24C7092-D953-4809-B485-CBF093C03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864C3957-4842-4848-AAAB-FFFD3DD60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622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84BDEB3F-41C2-452F-ADC1-25EF13DE9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2FEC-B4AB-4816-ACCC-11AFADE8D52A}" type="datetime1">
              <a:rPr lang="pl-PL" smtClean="0"/>
              <a:t>27.04.2022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C5A8CA5-788C-42F5-B29D-36B885AE3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CE53F04-2796-4021-9E7D-29C15C98E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769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E4B777-2FD0-4D1D-ACBC-0A5EEFDE9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19AC37-3EA8-4A6F-BB4D-0F7368444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E960C01-5376-42C8-8AC8-49BEF585D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23B4355-AC4F-463A-A08B-D4F1DE56A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391F0-C96C-414B-89EF-C6A81B9EB48C}" type="datetime1">
              <a:rPr lang="pl-PL" smtClean="0"/>
              <a:t>27.04.2022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B24106F-477E-4857-9FE8-90872D694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9790275-27AC-45A4-8683-1303655B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431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B01CEB-F2A5-47D0-92D0-719569F44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6525ED4B-11A5-49D3-9FA5-B59E5DE40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B60F540-2ACD-4E69-BF04-8189E732C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252FF0E-D0B6-42D2-9EEB-5601288F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DD3C-79FF-4B82-A6D8-13872B1D0219}" type="datetime1">
              <a:rPr lang="pl-PL" smtClean="0"/>
              <a:t>27.04.2022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2675E1E-A838-4A23-932C-206BB0EDF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D3ED180-2186-468E-B046-A5F554B95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910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0FD7731C-0EFE-4AE5-B89D-468A96FB7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183D306-B9C5-4675-A0D8-2018A8B12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A7EF03E-6F34-405E-A861-40FCA42B1D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CB352-585A-4B8F-AB78-139248147848}" type="datetime1">
              <a:rPr lang="pl-PL" smtClean="0"/>
              <a:t>27.04.2022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720D2CA-E9AF-487A-9FF6-09BEE6E8B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D79CB95-CD75-457F-AFE4-D1DA438D1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86A25-885C-45EC-A29F-A6311E318C6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169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5E6587-8F35-4292-881E-F4CD11708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4676" y="3576510"/>
            <a:ext cx="7882648" cy="1846202"/>
          </a:xfrm>
          <a:effectLst>
            <a:outerShdw blurRad="50800" dist="50800" dir="5400000" sx="50000" sy="50000" algn="ctr" rotWithShape="0">
              <a:schemeClr val="bg1">
                <a:alpha val="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Autofit/>
          </a:bodyPr>
          <a:lstStyle/>
          <a:p>
            <a:r>
              <a:rPr lang="pl-PL" sz="4000" b="1">
                <a:solidFill>
                  <a:schemeClr val="bg1"/>
                </a:solidFill>
                <a:effectLst>
                  <a:glow rad="114300">
                    <a:schemeClr val="tx1">
                      <a:alpha val="55000"/>
                    </a:schemeClr>
                  </a:glow>
                  <a:outerShdw blurRad="50800" dist="50800" dir="5400000" algn="ctr" rotWithShape="0">
                    <a:schemeClr val="tx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PRZEDSIĘBIORSTWO ZAJMUJĄCE </a:t>
            </a:r>
            <a:br>
              <a:rPr lang="pl-PL" sz="4000" b="1">
                <a:solidFill>
                  <a:schemeClr val="bg1"/>
                </a:solidFill>
                <a:effectLst>
                  <a:glow rad="114300">
                    <a:schemeClr val="tx1">
                      <a:alpha val="55000"/>
                    </a:schemeClr>
                  </a:glow>
                  <a:outerShdw blurRad="50800" dist="50800" dir="5400000" algn="ctr" rotWithShape="0">
                    <a:schemeClr val="tx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4000" b="1">
                <a:solidFill>
                  <a:schemeClr val="bg1"/>
                </a:solidFill>
                <a:effectLst>
                  <a:glow rad="114300">
                    <a:schemeClr val="tx1">
                      <a:alpha val="55000"/>
                    </a:schemeClr>
                  </a:glow>
                  <a:outerShdw blurRad="50800" dist="50800" dir="5400000" algn="ctr" rotWithShape="0">
                    <a:schemeClr val="tx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SIĘ PRODUKCJĄ </a:t>
            </a:r>
            <a:br>
              <a:rPr lang="pl-PL" sz="4000" b="1">
                <a:solidFill>
                  <a:schemeClr val="bg1"/>
                </a:solidFill>
                <a:effectLst>
                  <a:glow rad="114300">
                    <a:schemeClr val="tx1">
                      <a:alpha val="55000"/>
                    </a:schemeClr>
                  </a:glow>
                  <a:outerShdw blurRad="50800" dist="50800" dir="5400000" algn="ctr" rotWithShape="0">
                    <a:schemeClr val="tx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4000" b="1">
                <a:solidFill>
                  <a:schemeClr val="bg1"/>
                </a:solidFill>
                <a:effectLst>
                  <a:glow rad="114300">
                    <a:schemeClr val="tx1">
                      <a:alpha val="55000"/>
                    </a:schemeClr>
                  </a:glow>
                  <a:outerShdw blurRad="50800" dist="50800" dir="5400000" algn="ctr" rotWithShape="0">
                    <a:schemeClr val="tx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Z WYKORZYSTANIEM </a:t>
            </a:r>
            <a:br>
              <a:rPr lang="pl-PL" sz="4000" b="1">
                <a:solidFill>
                  <a:schemeClr val="bg1"/>
                </a:solidFill>
                <a:effectLst>
                  <a:glow rad="114300">
                    <a:schemeClr val="tx1">
                      <a:alpha val="55000"/>
                    </a:schemeClr>
                  </a:glow>
                  <a:outerShdw blurRad="50800" dist="50800" dir="5400000" algn="ctr" rotWithShape="0">
                    <a:schemeClr val="tx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4000" b="1">
                <a:solidFill>
                  <a:schemeClr val="bg1"/>
                </a:solidFill>
                <a:effectLst>
                  <a:glow rad="114300">
                    <a:schemeClr val="tx1">
                      <a:alpha val="55000"/>
                    </a:schemeClr>
                  </a:glow>
                  <a:outerShdw blurRad="50800" dist="50800" dir="5400000" algn="ctr" rotWithShape="0">
                    <a:schemeClr val="tx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DRUKU 3D</a:t>
            </a:r>
            <a:endParaRPr lang="pl-PL" sz="4000">
              <a:solidFill>
                <a:schemeClr val="bg1"/>
              </a:solidFill>
              <a:effectLst>
                <a:glow rad="114300">
                  <a:schemeClr val="tx1">
                    <a:alpha val="55000"/>
                  </a:schemeClr>
                </a:glow>
                <a:outerShdw blurRad="50800" dist="50800" dir="5400000" algn="ctr" rotWithShape="0">
                  <a:schemeClr val="tx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Obraz 6" descr="Obraz zawierający tekst, królowa&#10;&#10;Opis wygenerowany automatycznie">
            <a:extLst>
              <a:ext uri="{FF2B5EF4-FFF2-40B4-BE49-F238E27FC236}">
                <a16:creationId xmlns:a16="http://schemas.microsoft.com/office/drawing/2014/main" id="{C2821CB6-A5B2-46B4-A9A6-31260F57E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41188" cy="2381125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8F7A95FD-8DBB-4C38-9CCF-AA418ED34B35}"/>
              </a:ext>
            </a:extLst>
          </p:cNvPr>
          <p:cNvSpPr txBox="1"/>
          <p:nvPr/>
        </p:nvSpPr>
        <p:spPr>
          <a:xfrm>
            <a:off x="4817445" y="5422712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>
                <a:solidFill>
                  <a:schemeClr val="bg1"/>
                </a:solidFill>
                <a:effectLst>
                  <a:glow rad="76200">
                    <a:schemeClr val="tx1">
                      <a:alpha val="60000"/>
                    </a:schemeClr>
                  </a:glow>
                  <a:outerShdw blurRad="50800" dist="50800" dir="5400000" algn="ctr" rotWithShape="0">
                    <a:schemeClr val="tx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Grupa:</a:t>
            </a:r>
            <a:r>
              <a:rPr lang="pl-PL" sz="1800" b="1">
                <a:solidFill>
                  <a:schemeClr val="bg1"/>
                </a:solidFill>
                <a:effectLst>
                  <a:glow rad="114300">
                    <a:schemeClr val="tx1">
                      <a:alpha val="55000"/>
                    </a:schemeClr>
                  </a:glow>
                  <a:outerShdw blurRad="50800" dist="50800" dir="5400000" algn="ctr" rotWithShape="0">
                    <a:schemeClr val="tx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800" b="1">
                <a:solidFill>
                  <a:schemeClr val="bg1"/>
                </a:solidFill>
                <a:effectLst>
                  <a:glow rad="76200">
                    <a:schemeClr val="tx1">
                      <a:alpha val="60000"/>
                    </a:schemeClr>
                  </a:glow>
                  <a:outerShdw blurRad="50800" dist="50800" dir="5400000" algn="ctr" rotWithShape="0">
                    <a:schemeClr val="tx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WMT20AK1S4</a:t>
            </a:r>
            <a:endParaRPr lang="pl-PL">
              <a:effectLst>
                <a:glow rad="76200">
                  <a:schemeClr val="tx1">
                    <a:alpha val="60000"/>
                  </a:schemeClr>
                </a:glow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969F12EC-B1F2-4100-9258-267DBCD1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671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E7B9F341-A3A1-416F-8C40-266A6554DC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6693689"/>
              </p:ext>
            </p:extLst>
          </p:nvPr>
        </p:nvGraphicFramePr>
        <p:xfrm>
          <a:off x="-2241" y="-4669"/>
          <a:ext cx="12204228" cy="673443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102114">
                  <a:extLst>
                    <a:ext uri="{9D8B030D-6E8A-4147-A177-3AD203B41FA5}">
                      <a16:colId xmlns:a16="http://schemas.microsoft.com/office/drawing/2014/main" val="1690126782"/>
                    </a:ext>
                  </a:extLst>
                </a:gridCol>
                <a:gridCol w="6102114">
                  <a:extLst>
                    <a:ext uri="{9D8B030D-6E8A-4147-A177-3AD203B41FA5}">
                      <a16:colId xmlns:a16="http://schemas.microsoft.com/office/drawing/2014/main" val="515518747"/>
                    </a:ext>
                  </a:extLst>
                </a:gridCol>
              </a:tblGrid>
              <a:tr h="456432">
                <a:tc>
                  <a:txBody>
                    <a:bodyPr/>
                    <a:lstStyle/>
                    <a:p>
                      <a:r>
                        <a:rPr lang="pl-PL" sz="2400"/>
                        <a:t>Dział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/>
                        <a:t>Stanowisko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36540"/>
                  </a:ext>
                </a:extLst>
              </a:tr>
              <a:tr h="786951">
                <a:tc rowSpan="5">
                  <a:txBody>
                    <a:bodyPr/>
                    <a:lstStyle/>
                    <a:p>
                      <a:r>
                        <a:rPr lang="pl-PL" sz="2400"/>
                        <a:t>Produkcji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/>
                        <a:t>Kierownik produkcji  i utrzymania ruchu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578120"/>
                  </a:ext>
                </a:extLst>
              </a:tr>
              <a:tr h="456432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r>
                        <a:rPr lang="pl-PL" sz="2400"/>
                        <a:t>Brygadzista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557055"/>
                  </a:ext>
                </a:extLst>
              </a:tr>
              <a:tr h="456432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r>
                        <a:rPr lang="pl-PL" sz="2400"/>
                        <a:t>Operator (FDM / FFF)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777679"/>
                  </a:ext>
                </a:extLst>
              </a:tr>
              <a:tr h="456432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r>
                        <a:rPr lang="pl-PL" sz="2400"/>
                        <a:t>Operator (SLS)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860285"/>
                  </a:ext>
                </a:extLst>
              </a:tr>
              <a:tr h="456432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r>
                        <a:rPr lang="pl-PL" sz="2400"/>
                        <a:t>Operator (SLA)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76977"/>
                  </a:ext>
                </a:extLst>
              </a:tr>
              <a:tr h="588536">
                <a:tc rowSpan="3">
                  <a:txBody>
                    <a:bodyPr/>
                    <a:lstStyle/>
                    <a:p>
                      <a:r>
                        <a:rPr lang="pl-PL" sz="2400"/>
                        <a:t>Zasobów i dostaw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/>
                        <a:t>Kierownik zasobów i dostaw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686165"/>
                  </a:ext>
                </a:extLst>
              </a:tr>
              <a:tr h="456432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r>
                        <a:rPr lang="pl-PL" sz="2400"/>
                        <a:t>Zaopatrzeniowiec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46105"/>
                  </a:ext>
                </a:extLst>
              </a:tr>
              <a:tr h="456432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r>
                        <a:rPr lang="pl-PL" sz="2400"/>
                        <a:t>Magazynier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679071"/>
                  </a:ext>
                </a:extLst>
              </a:tr>
              <a:tr h="786951">
                <a:tc rowSpan="2">
                  <a:txBody>
                    <a:bodyPr/>
                    <a:lstStyle/>
                    <a:p>
                      <a:r>
                        <a:rPr lang="pl-PL" sz="2400" u="none"/>
                        <a:t>Utrzymania ruchu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/>
                        <a:t>Brygadzista utrzymania ruchu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962634"/>
                  </a:ext>
                </a:extLst>
              </a:tr>
              <a:tr h="456432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r>
                        <a:rPr lang="pl-PL" sz="2400"/>
                        <a:t>Elektromechanik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165201"/>
                  </a:ext>
                </a:extLst>
              </a:tr>
              <a:tr h="456432">
                <a:tc>
                  <a:txBody>
                    <a:bodyPr/>
                    <a:lstStyle/>
                    <a:p>
                      <a:r>
                        <a:rPr lang="pl-PL" sz="2400"/>
                        <a:t>Logistyczny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/>
                        <a:t>Logistyk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931702"/>
                  </a:ext>
                </a:extLst>
              </a:tr>
              <a:tr h="456432">
                <a:tc>
                  <a:txBody>
                    <a:bodyPr/>
                    <a:lstStyle/>
                    <a:p>
                      <a:r>
                        <a:rPr lang="pl-PL" sz="2400"/>
                        <a:t>Kontroli jakości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/>
                        <a:t>Kontroler jakości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412068"/>
                  </a:ext>
                </a:extLst>
              </a:tr>
            </a:tbl>
          </a:graphicData>
        </a:graphic>
      </p:graphicFrame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5FC11B77-C3BA-49E8-9FF7-09594C90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659" y="6670115"/>
            <a:ext cx="2743200" cy="365125"/>
          </a:xfrm>
        </p:spPr>
        <p:txBody>
          <a:bodyPr/>
          <a:lstStyle/>
          <a:p>
            <a:fld id="{84086A25-885C-45EC-A29F-A6311E318C6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536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E79B981-FAE1-4E10-A1CF-F20F6F2E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pl-PL" sz="3400">
                <a:solidFill>
                  <a:srgbClr val="FFFFFF"/>
                </a:solidFill>
              </a:rPr>
              <a:t>DZIAŁY</a:t>
            </a:r>
            <a:endParaRPr lang="en-US" sz="3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Symbol zastępczy zawartości 4">
            <a:extLst>
              <a:ext uri="{FF2B5EF4-FFF2-40B4-BE49-F238E27FC236}">
                <a16:creationId xmlns:a16="http://schemas.microsoft.com/office/drawing/2014/main" id="{421D48F5-E92A-12E6-0EFE-ADE5AA28234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67211260"/>
              </p:ext>
            </p:extLst>
          </p:nvPr>
        </p:nvGraphicFramePr>
        <p:xfrm>
          <a:off x="4288221" y="327804"/>
          <a:ext cx="7711122" cy="6230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F2F1B07-7BE3-4ECF-AA3C-68389987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005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ytuł 6">
            <a:extLst>
              <a:ext uri="{FF2B5EF4-FFF2-40B4-BE49-F238E27FC236}">
                <a16:creationId xmlns:a16="http://schemas.microsoft.com/office/drawing/2014/main" id="{8D960946-6CF8-490F-9844-84EA10623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 fontScale="90000"/>
          </a:bodyPr>
          <a:lstStyle/>
          <a:p>
            <a:r>
              <a:rPr lang="pl-PL" sz="4000">
                <a:solidFill>
                  <a:srgbClr val="FFFFFF"/>
                </a:solidFill>
              </a:rPr>
              <a:t>DZIAŁ HANDLOWY I MARKETINGU - WYMAGANIA</a:t>
            </a:r>
          </a:p>
        </p:txBody>
      </p:sp>
      <p:graphicFrame>
        <p:nvGraphicFramePr>
          <p:cNvPr id="9" name="Symbol zastępczy zawartości 4">
            <a:extLst>
              <a:ext uri="{FF2B5EF4-FFF2-40B4-BE49-F238E27FC236}">
                <a16:creationId xmlns:a16="http://schemas.microsoft.com/office/drawing/2014/main" id="{97DDBB2C-565F-44E2-BF27-842E46D543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9460577"/>
              </p:ext>
            </p:extLst>
          </p:nvPr>
        </p:nvGraphicFramePr>
        <p:xfrm>
          <a:off x="706079" y="212143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A0D0BB03-5CEB-4953-978B-CB54AD74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186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E652CADC-750A-4183-937C-CECC69695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13</a:t>
            </a:fld>
            <a:endParaRPr lang="pl-PL"/>
          </a:p>
        </p:txBody>
      </p:sp>
      <p:sp>
        <p:nvSpPr>
          <p:cNvPr id="12" name="Tytuł 1">
            <a:extLst>
              <a:ext uri="{FF2B5EF4-FFF2-40B4-BE49-F238E27FC236}">
                <a16:creationId xmlns:a16="http://schemas.microsoft.com/office/drawing/2014/main" id="{07D01B7F-38AD-4A1E-BC51-336EA365D634}"/>
              </a:ext>
            </a:extLst>
          </p:cNvPr>
          <p:cNvSpPr txBox="1">
            <a:spLocks/>
          </p:cNvSpPr>
          <p:nvPr/>
        </p:nvSpPr>
        <p:spPr>
          <a:xfrm>
            <a:off x="293298" y="1683756"/>
            <a:ext cx="3408445" cy="23963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l-PL" sz="2800">
                <a:solidFill>
                  <a:srgbClr val="FFFFFF"/>
                </a:solidFill>
              </a:rPr>
              <a:t>DZIAŁ HANDLOWY </a:t>
            </a:r>
            <a:endParaRPr lang="pl-PL" sz="2800">
              <a:solidFill>
                <a:srgbClr val="FFFFFF"/>
              </a:solidFill>
              <a:cs typeface="Calibri Light"/>
            </a:endParaRPr>
          </a:p>
          <a:p>
            <a:pPr algn="r"/>
            <a:r>
              <a:rPr lang="pl-PL" sz="2800">
                <a:solidFill>
                  <a:srgbClr val="FFFFFF"/>
                </a:solidFill>
              </a:rPr>
              <a:t>I MARKETINGU - ALGORYTM PROCESU REALIZACJI ZAMÓWIENIA</a:t>
            </a:r>
            <a:endParaRPr lang="pl-PL" sz="2800">
              <a:solidFill>
                <a:srgbClr val="FFFFFF"/>
              </a:solidFill>
              <a:cs typeface="Calibri Light"/>
            </a:endParaRPr>
          </a:p>
          <a:p>
            <a:pPr algn="r"/>
            <a:r>
              <a:rPr lang="pl-PL" sz="2800">
                <a:solidFill>
                  <a:srgbClr val="FFFFFF"/>
                </a:solidFill>
              </a:rPr>
              <a:t>CZ. I</a:t>
            </a:r>
            <a:endParaRPr lang="en-US" sz="3200">
              <a:solidFill>
                <a:srgbClr val="FFFFFF"/>
              </a:solidFill>
              <a:cs typeface="Calibri Light" panose="020F0302020204030204"/>
            </a:endParaRPr>
          </a:p>
        </p:txBody>
      </p:sp>
      <p:pic>
        <p:nvPicPr>
          <p:cNvPr id="2" name="Obraz 7">
            <a:extLst>
              <a:ext uri="{FF2B5EF4-FFF2-40B4-BE49-F238E27FC236}">
                <a16:creationId xmlns:a16="http://schemas.microsoft.com/office/drawing/2014/main" id="{B567C232-7A5D-A553-FEF9-A7229C566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097" y="1131"/>
            <a:ext cx="6855758" cy="685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48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E652CADC-750A-4183-937C-CECC69695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dirty="0" smtClean="0"/>
              <a:t>14</a:t>
            </a:fld>
            <a:endParaRPr lang="pl-PL"/>
          </a:p>
        </p:txBody>
      </p:sp>
      <p:sp>
        <p:nvSpPr>
          <p:cNvPr id="12" name="Tytuł 1">
            <a:extLst>
              <a:ext uri="{FF2B5EF4-FFF2-40B4-BE49-F238E27FC236}">
                <a16:creationId xmlns:a16="http://schemas.microsoft.com/office/drawing/2014/main" id="{07D01B7F-38AD-4A1E-BC51-336EA365D634}"/>
              </a:ext>
            </a:extLst>
          </p:cNvPr>
          <p:cNvSpPr txBox="1">
            <a:spLocks/>
          </p:cNvSpPr>
          <p:nvPr/>
        </p:nvSpPr>
        <p:spPr>
          <a:xfrm>
            <a:off x="293298" y="1683756"/>
            <a:ext cx="3408445" cy="23963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l-PL" sz="2800">
                <a:solidFill>
                  <a:srgbClr val="FFFFFF"/>
                </a:solidFill>
              </a:rPr>
              <a:t>DZIAŁ HANDLOWY </a:t>
            </a:r>
            <a:endParaRPr lang="pl-PL" sz="2800">
              <a:solidFill>
                <a:srgbClr val="FFFFFF"/>
              </a:solidFill>
              <a:cs typeface="Calibri Light"/>
            </a:endParaRPr>
          </a:p>
          <a:p>
            <a:pPr algn="r"/>
            <a:r>
              <a:rPr lang="pl-PL" sz="2800">
                <a:solidFill>
                  <a:srgbClr val="FFFFFF"/>
                </a:solidFill>
              </a:rPr>
              <a:t>I MARKETINGU – ALGORYTM PROCESU PRZYJMOWANIA ZAMÓWIENIA</a:t>
            </a:r>
            <a:endParaRPr lang="pl-PL" sz="2800">
              <a:solidFill>
                <a:srgbClr val="FFFFFF"/>
              </a:solidFill>
              <a:cs typeface="Calibri Light"/>
            </a:endParaRPr>
          </a:p>
          <a:p>
            <a:pPr algn="r"/>
            <a:r>
              <a:rPr lang="pl-PL" sz="2800">
                <a:solidFill>
                  <a:srgbClr val="FFFFFF"/>
                </a:solidFill>
              </a:rPr>
              <a:t>CZ. II</a:t>
            </a:r>
            <a:endParaRPr lang="en-US" sz="2800">
              <a:solidFill>
                <a:srgbClr val="FFFFFF"/>
              </a:solidFill>
              <a:cs typeface="Calibri Light"/>
            </a:endParaRPr>
          </a:p>
        </p:txBody>
      </p:sp>
      <p:pic>
        <p:nvPicPr>
          <p:cNvPr id="3" name="Obraz 3">
            <a:extLst>
              <a:ext uri="{FF2B5EF4-FFF2-40B4-BE49-F238E27FC236}">
                <a16:creationId xmlns:a16="http://schemas.microsoft.com/office/drawing/2014/main" id="{ED33D116-7F7A-130D-2FA7-894DDA103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466" y="530"/>
            <a:ext cx="7120466" cy="685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60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E652CADC-750A-4183-937C-CECC69695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dirty="0" smtClean="0"/>
              <a:t>15</a:t>
            </a:fld>
            <a:endParaRPr lang="pl-PL"/>
          </a:p>
        </p:txBody>
      </p:sp>
      <p:sp>
        <p:nvSpPr>
          <p:cNvPr id="12" name="Tytuł 1">
            <a:extLst>
              <a:ext uri="{FF2B5EF4-FFF2-40B4-BE49-F238E27FC236}">
                <a16:creationId xmlns:a16="http://schemas.microsoft.com/office/drawing/2014/main" id="{07D01B7F-38AD-4A1E-BC51-336EA365D634}"/>
              </a:ext>
            </a:extLst>
          </p:cNvPr>
          <p:cNvSpPr txBox="1">
            <a:spLocks/>
          </p:cNvSpPr>
          <p:nvPr/>
        </p:nvSpPr>
        <p:spPr>
          <a:xfrm>
            <a:off x="293298" y="1683756"/>
            <a:ext cx="3408445" cy="23963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l-PL" sz="2800">
                <a:solidFill>
                  <a:srgbClr val="FFFFFF"/>
                </a:solidFill>
              </a:rPr>
              <a:t>DZIAŁ HANDLOWY </a:t>
            </a:r>
            <a:endParaRPr lang="pl-PL" sz="2800">
              <a:solidFill>
                <a:srgbClr val="FFFFFF"/>
              </a:solidFill>
              <a:cs typeface="Calibri Light"/>
            </a:endParaRPr>
          </a:p>
          <a:p>
            <a:pPr algn="r"/>
            <a:r>
              <a:rPr lang="pl-PL" sz="2800">
                <a:solidFill>
                  <a:srgbClr val="FFFFFF"/>
                </a:solidFill>
              </a:rPr>
              <a:t>I MARKETINGU – ALGORYTM PROCESU PRZYJMOWANIA ZAMÓWIENIA</a:t>
            </a:r>
            <a:endParaRPr lang="pl-PL" sz="2800">
              <a:solidFill>
                <a:srgbClr val="FFFFFF"/>
              </a:solidFill>
              <a:cs typeface="Calibri Light"/>
            </a:endParaRPr>
          </a:p>
          <a:p>
            <a:pPr algn="r"/>
            <a:r>
              <a:rPr lang="pl-PL" sz="2800">
                <a:solidFill>
                  <a:srgbClr val="FFFFFF"/>
                </a:solidFill>
              </a:rPr>
              <a:t>CZ. III</a:t>
            </a:r>
            <a:endParaRPr lang="en-US" sz="2800">
              <a:solidFill>
                <a:srgbClr val="FFFFFF"/>
              </a:solidFill>
              <a:cs typeface="Calibri Light"/>
            </a:endParaRPr>
          </a:p>
        </p:txBody>
      </p:sp>
      <p:pic>
        <p:nvPicPr>
          <p:cNvPr id="2" name="Obraz 3">
            <a:extLst>
              <a:ext uri="{FF2B5EF4-FFF2-40B4-BE49-F238E27FC236}">
                <a16:creationId xmlns:a16="http://schemas.microsoft.com/office/drawing/2014/main" id="{839DBBC2-64D5-D697-78F8-E5C15EB48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541" y="8467"/>
            <a:ext cx="2427384" cy="677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16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ytuł 6">
            <a:extLst>
              <a:ext uri="{FF2B5EF4-FFF2-40B4-BE49-F238E27FC236}">
                <a16:creationId xmlns:a16="http://schemas.microsoft.com/office/drawing/2014/main" id="{8D960946-6CF8-490F-9844-84EA10623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l-PL" sz="4000">
                <a:solidFill>
                  <a:srgbClr val="FFFFFF"/>
                </a:solidFill>
              </a:rPr>
              <a:t>DZIAŁ PRODUKCJI - WYMAGANIA</a:t>
            </a:r>
          </a:p>
        </p:txBody>
      </p:sp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A0D0BB03-5CEB-4953-978B-CB54AD74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16</a:t>
            </a:fld>
            <a:endParaRPr lang="pl-PL"/>
          </a:p>
        </p:txBody>
      </p:sp>
      <p:graphicFrame>
        <p:nvGraphicFramePr>
          <p:cNvPr id="68" name="Symbol zastępczy zawartości 4">
            <a:extLst>
              <a:ext uri="{FF2B5EF4-FFF2-40B4-BE49-F238E27FC236}">
                <a16:creationId xmlns:a16="http://schemas.microsoft.com/office/drawing/2014/main" id="{8E91217E-5A06-F4E4-038F-E82645154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98349"/>
              </p:ext>
            </p:extLst>
          </p:nvPr>
        </p:nvGraphicFramePr>
        <p:xfrm>
          <a:off x="281539" y="1841581"/>
          <a:ext cx="11618794" cy="4887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991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E79B981-FAE1-4E10-A1CF-F20F6F2E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DZIAŁ PRODUKCJI – </a:t>
            </a:r>
            <a:r>
              <a:rPr lang="en-US" sz="2500">
                <a:solidFill>
                  <a:srgbClr val="FFFFFF"/>
                </a:solidFill>
              </a:rPr>
              <a:t>ALGORYTM </a:t>
            </a:r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FUNKCJONOWANIA DZIAŁU PRODUKCJI</a:t>
            </a:r>
            <a:br>
              <a:rPr lang="en-US" sz="2500" kern="1200"/>
            </a:br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CZ. I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1C1AE69-7529-4DAE-BDA2-4882A719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4086A25-885C-45EC-A29F-A6311E318C6C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Obraz 6">
            <a:extLst>
              <a:ext uri="{FF2B5EF4-FFF2-40B4-BE49-F238E27FC236}">
                <a16:creationId xmlns:a16="http://schemas.microsoft.com/office/drawing/2014/main" id="{0C1C726D-0C65-0875-B417-154C0A815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419" y="130807"/>
            <a:ext cx="5903538" cy="668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4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E79B981-FAE1-4E10-A1CF-F20F6F2E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DZIAŁ PRODUKCJI – </a:t>
            </a:r>
            <a:r>
              <a:rPr lang="en-US" sz="2800">
                <a:solidFill>
                  <a:srgbClr val="FFFFFF"/>
                </a:solidFill>
              </a:rPr>
              <a:t>ALGORYTM </a:t>
            </a: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FUNKCJONOWANIA DZIAŁU PRODUKCJI</a:t>
            </a:r>
            <a:br>
              <a:rPr lang="en-US" sz="2800" kern="1200"/>
            </a:b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CZ. II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A86569E-85DD-4739-A1AC-B06CE6601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4086A25-885C-45EC-A29F-A6311E318C6C}" type="slidenum"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Obraz 5">
            <a:extLst>
              <a:ext uri="{FF2B5EF4-FFF2-40B4-BE49-F238E27FC236}">
                <a16:creationId xmlns:a16="http://schemas.microsoft.com/office/drawing/2014/main" id="{EF4ACBB3-ED7B-A35B-1341-8CB098D7F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137" y="481031"/>
            <a:ext cx="6071192" cy="561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66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EA2B061-7DEB-43EF-B129-BDE20FA7C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4086A25-885C-45EC-A29F-A6311E318C6C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Obraz 5">
            <a:extLst>
              <a:ext uri="{FF2B5EF4-FFF2-40B4-BE49-F238E27FC236}">
                <a16:creationId xmlns:a16="http://schemas.microsoft.com/office/drawing/2014/main" id="{38E2814D-9A29-2F1D-EFCF-4F96FE9A2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224" y="1578488"/>
            <a:ext cx="6521655" cy="2990961"/>
          </a:xfrm>
          <a:prstGeom prst="rect">
            <a:avLst/>
          </a:prstGeom>
        </p:spPr>
      </p:pic>
      <p:sp>
        <p:nvSpPr>
          <p:cNvPr id="13" name="Tytuł 1">
            <a:extLst>
              <a:ext uri="{FF2B5EF4-FFF2-40B4-BE49-F238E27FC236}">
                <a16:creationId xmlns:a16="http://schemas.microsoft.com/office/drawing/2014/main" id="{7D69C29F-2689-417B-B5A0-651D5D09D4AD}"/>
              </a:ext>
            </a:extLst>
          </p:cNvPr>
          <p:cNvSpPr txBox="1">
            <a:spLocks/>
          </p:cNvSpPr>
          <p:nvPr/>
        </p:nvSpPr>
        <p:spPr>
          <a:xfrm>
            <a:off x="660042" y="891652"/>
            <a:ext cx="4412021" cy="30307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>
                <a:solidFill>
                  <a:srgbClr val="FFFFFF"/>
                </a:solidFill>
              </a:rPr>
              <a:t>DZIAŁ PRODUKCJI – ALGORYTM FUNKCJONOWANIA DZIAŁU PRODUKCJI</a:t>
            </a:r>
            <a:br>
              <a:rPr lang="en-US" sz="2800"/>
            </a:br>
            <a:r>
              <a:rPr lang="en-US" sz="2800">
                <a:solidFill>
                  <a:srgbClr val="FFFFFF"/>
                </a:solidFill>
              </a:rPr>
              <a:t>CZ. II</a:t>
            </a:r>
            <a:r>
              <a:rPr lang="pl-PL" sz="2800">
                <a:solidFill>
                  <a:srgbClr val="FFFFFF"/>
                </a:solidFill>
              </a:rPr>
              <a:t>I</a:t>
            </a:r>
            <a:endParaRPr lang="en-US" sz="2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42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E79B981-FAE1-4E10-A1CF-F20F6F2E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CEL PROJEKTU</a:t>
            </a:r>
          </a:p>
        </p:txBody>
      </p:sp>
      <p:graphicFrame>
        <p:nvGraphicFramePr>
          <p:cNvPr id="7" name="Symbol zastępczy zawartości 4">
            <a:extLst>
              <a:ext uri="{FF2B5EF4-FFF2-40B4-BE49-F238E27FC236}">
                <a16:creationId xmlns:a16="http://schemas.microsoft.com/office/drawing/2014/main" id="{A92480D4-A6CB-C965-344E-F14D07AC11C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5166568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D34E9DD0-97DB-40EF-B333-537430FB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056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ytuł 6">
            <a:extLst>
              <a:ext uri="{FF2B5EF4-FFF2-40B4-BE49-F238E27FC236}">
                <a16:creationId xmlns:a16="http://schemas.microsoft.com/office/drawing/2014/main" id="{8D960946-6CF8-490F-9844-84EA10623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 fontScale="90000"/>
          </a:bodyPr>
          <a:lstStyle/>
          <a:p>
            <a:r>
              <a:rPr lang="pl-PL" sz="4000">
                <a:solidFill>
                  <a:srgbClr val="FFFFFF"/>
                </a:solidFill>
              </a:rPr>
              <a:t>DZIAŁ KADR I PRZYGOTOWANIA PRODUKCJI - WYMAGANIA</a:t>
            </a:r>
          </a:p>
        </p:txBody>
      </p:sp>
      <p:graphicFrame>
        <p:nvGraphicFramePr>
          <p:cNvPr id="9" name="Symbol zastępczy zawartości 4">
            <a:extLst>
              <a:ext uri="{FF2B5EF4-FFF2-40B4-BE49-F238E27FC236}">
                <a16:creationId xmlns:a16="http://schemas.microsoft.com/office/drawing/2014/main" id="{97DDBB2C-565F-44E2-BF27-842E46D543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725759"/>
              </p:ext>
            </p:extLst>
          </p:nvPr>
        </p:nvGraphicFramePr>
        <p:xfrm>
          <a:off x="644056" y="1673525"/>
          <a:ext cx="10927829" cy="4682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A0D0BB03-5CEB-4953-978B-CB54AD74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593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E652CADC-750A-4183-937C-CECC69695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21</a:t>
            </a:fld>
            <a:endParaRPr lang="pl-PL"/>
          </a:p>
        </p:txBody>
      </p:sp>
      <p:sp>
        <p:nvSpPr>
          <p:cNvPr id="12" name="Tytuł 1">
            <a:extLst>
              <a:ext uri="{FF2B5EF4-FFF2-40B4-BE49-F238E27FC236}">
                <a16:creationId xmlns:a16="http://schemas.microsoft.com/office/drawing/2014/main" id="{07D01B7F-38AD-4A1E-BC51-336EA365D634}"/>
              </a:ext>
            </a:extLst>
          </p:cNvPr>
          <p:cNvSpPr txBox="1">
            <a:spLocks/>
          </p:cNvSpPr>
          <p:nvPr/>
        </p:nvSpPr>
        <p:spPr>
          <a:xfrm>
            <a:off x="293298" y="1683756"/>
            <a:ext cx="3408445" cy="23963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l-PL" sz="3400">
                <a:solidFill>
                  <a:srgbClr val="FFFFFF"/>
                </a:solidFill>
              </a:rPr>
              <a:t>DZIAŁ KADR I PRZYGOTOWANIA PRODUKCJI – ALGORYTM PROCESU PROJEKTÓW</a:t>
            </a:r>
            <a:endParaRPr lang="en-US" sz="3400">
              <a:solidFill>
                <a:srgbClr val="FFFFFF"/>
              </a:solidFill>
            </a:endParaRP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40E3F926-A4C4-7529-D851-69ADF84B7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509937"/>
            <a:ext cx="3874993" cy="57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2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ytuł 6">
            <a:extLst>
              <a:ext uri="{FF2B5EF4-FFF2-40B4-BE49-F238E27FC236}">
                <a16:creationId xmlns:a16="http://schemas.microsoft.com/office/drawing/2014/main" id="{8D960946-6CF8-490F-9844-84EA10623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l-PL" sz="4000">
                <a:solidFill>
                  <a:srgbClr val="FFFFFF"/>
                </a:solidFill>
              </a:rPr>
              <a:t>DZIAŁ ZASOBÓW I DOSTAW - WYMAGANIA</a:t>
            </a:r>
          </a:p>
        </p:txBody>
      </p:sp>
      <p:graphicFrame>
        <p:nvGraphicFramePr>
          <p:cNvPr id="9" name="Symbol zastępczy zawartości 4">
            <a:extLst>
              <a:ext uri="{FF2B5EF4-FFF2-40B4-BE49-F238E27FC236}">
                <a16:creationId xmlns:a16="http://schemas.microsoft.com/office/drawing/2014/main" id="{97DDBB2C-565F-44E2-BF27-842E46D543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9782910"/>
              </p:ext>
            </p:extLst>
          </p:nvPr>
        </p:nvGraphicFramePr>
        <p:xfrm>
          <a:off x="515188" y="2123785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A0D0BB03-5CEB-4953-978B-CB54AD74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078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E79B981-FAE1-4E10-A1CF-F20F6F2E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ETAPY REALIZACJI </a:t>
            </a:r>
            <a:r>
              <a:rPr lang="en-US" sz="4000">
                <a:solidFill>
                  <a:srgbClr val="FFFFFF"/>
                </a:solidFill>
              </a:rPr>
              <a:t>PROJEKTU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Symbol zastępczy zawartości 4">
            <a:extLst>
              <a:ext uri="{FF2B5EF4-FFF2-40B4-BE49-F238E27FC236}">
                <a16:creationId xmlns:a16="http://schemas.microsoft.com/office/drawing/2014/main" id="{C2903673-99EA-C08D-39CB-AD19B4364BC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96405541"/>
              </p:ext>
            </p:extLst>
          </p:nvPr>
        </p:nvGraphicFramePr>
        <p:xfrm>
          <a:off x="4775656" y="664176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2BAC04D7-F499-4D68-93C9-C2ECE567B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828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ytuł 6">
            <a:extLst>
              <a:ext uri="{FF2B5EF4-FFF2-40B4-BE49-F238E27FC236}">
                <a16:creationId xmlns:a16="http://schemas.microsoft.com/office/drawing/2014/main" id="{8D960946-6CF8-490F-9844-84EA10623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l-PL" sz="4000">
                <a:solidFill>
                  <a:srgbClr val="FFFFFF"/>
                </a:solidFill>
              </a:rPr>
              <a:t>NORMA PRAWNA - SPÓŁKA Z O.O.</a:t>
            </a:r>
          </a:p>
        </p:txBody>
      </p:sp>
      <p:graphicFrame>
        <p:nvGraphicFramePr>
          <p:cNvPr id="9" name="Symbol zastępczy zawartości 4">
            <a:extLst>
              <a:ext uri="{FF2B5EF4-FFF2-40B4-BE49-F238E27FC236}">
                <a16:creationId xmlns:a16="http://schemas.microsoft.com/office/drawing/2014/main" id="{97DDBB2C-565F-44E2-BF27-842E46D543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717232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8CBA76DB-583B-4D34-832B-3784AE052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999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1E79B981-FAE1-4E10-A1CF-F20F6F2E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ARCHITEKTURA BAZY DANYCH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D221C04D-6032-4487-9B47-214B13D4D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8708" y="885651"/>
            <a:ext cx="6525220" cy="1788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/>
              <a:t>W </a:t>
            </a:r>
            <a:r>
              <a:rPr lang="en-US" sz="2400" err="1"/>
              <a:t>przedsiębiorstwie</a:t>
            </a:r>
            <a:r>
              <a:rPr lang="en-US" sz="2400"/>
              <a:t> </a:t>
            </a:r>
            <a:r>
              <a:rPr lang="en-US" sz="2400" err="1"/>
              <a:t>Drukarczyk</a:t>
            </a:r>
            <a:r>
              <a:rPr lang="en-US" sz="2400"/>
              <a:t> Sp. z </a:t>
            </a:r>
            <a:r>
              <a:rPr lang="en-US" sz="2400" err="1"/>
              <a:t>o.o.</a:t>
            </a:r>
            <a:r>
              <a:rPr lang="en-US" sz="2400"/>
              <a:t> </a:t>
            </a:r>
            <a:r>
              <a:rPr lang="en-US" sz="2400" err="1"/>
              <a:t>wykorzystywana</a:t>
            </a:r>
            <a:r>
              <a:rPr lang="en-US" sz="2400"/>
              <a:t> jest </a:t>
            </a:r>
            <a:r>
              <a:rPr lang="en-US" sz="2400" err="1"/>
              <a:t>architektura</a:t>
            </a:r>
            <a:r>
              <a:rPr lang="en-US" sz="2400"/>
              <a:t> </a:t>
            </a:r>
            <a:r>
              <a:rPr lang="en-US" sz="2400" err="1"/>
              <a:t>dwuwarstwowa</a:t>
            </a:r>
            <a:r>
              <a:rPr lang="en-US" sz="2400"/>
              <a:t> </a:t>
            </a:r>
            <a:r>
              <a:rPr lang="en-US" sz="2400" err="1"/>
              <a:t>klient</a:t>
            </a:r>
            <a:r>
              <a:rPr lang="en-US" sz="2400"/>
              <a:t> – </a:t>
            </a:r>
            <a:r>
              <a:rPr lang="en-US" sz="2400" err="1"/>
              <a:t>serwer</a:t>
            </a:r>
            <a:r>
              <a:rPr lang="en-US" sz="2400"/>
              <a:t>.</a:t>
            </a:r>
            <a:endParaRPr lang="pl-PL" sz="2400"/>
          </a:p>
          <a:p>
            <a:pPr marL="0"/>
            <a:endParaRPr lang="en-US" sz="240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2BAC04D7-F499-4D68-93C9-C2ECE567B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4086A25-885C-45EC-A29F-A6311E318C6C}" type="slidenum">
              <a:rPr lang="en-US" sz="1000"/>
              <a:pPr>
                <a:spcAft>
                  <a:spcPts val="600"/>
                </a:spcAft>
              </a:pPr>
              <a:t>5</a:t>
            </a:fld>
            <a:endParaRPr lang="en-US" sz="1000"/>
          </a:p>
        </p:txBody>
      </p:sp>
      <p:grpSp>
        <p:nvGrpSpPr>
          <p:cNvPr id="37" name="Grupa 36">
            <a:extLst>
              <a:ext uri="{FF2B5EF4-FFF2-40B4-BE49-F238E27FC236}">
                <a16:creationId xmlns:a16="http://schemas.microsoft.com/office/drawing/2014/main" id="{ECA3E8DF-3416-4974-81C8-EF7A083AE1B2}"/>
              </a:ext>
            </a:extLst>
          </p:cNvPr>
          <p:cNvGrpSpPr/>
          <p:nvPr/>
        </p:nvGrpSpPr>
        <p:grpSpPr>
          <a:xfrm>
            <a:off x="6145817" y="3002407"/>
            <a:ext cx="4191001" cy="2362200"/>
            <a:chOff x="2339752" y="3760537"/>
            <a:chExt cx="4191001" cy="2362200"/>
          </a:xfrm>
        </p:grpSpPr>
        <p:grpSp>
          <p:nvGrpSpPr>
            <p:cNvPr id="38" name="Group 11">
              <a:extLst>
                <a:ext uri="{FF2B5EF4-FFF2-40B4-BE49-F238E27FC236}">
                  <a16:creationId xmlns:a16="http://schemas.microsoft.com/office/drawing/2014/main" id="{3A64A68F-65BC-44F0-8D2D-E0BBADE8E3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9752" y="3760537"/>
              <a:ext cx="4191001" cy="2362200"/>
              <a:chOff x="336" y="1248"/>
              <a:chExt cx="5124" cy="2394"/>
            </a:xfrm>
          </p:grpSpPr>
          <p:sp>
            <p:nvSpPr>
              <p:cNvPr id="45" name="laptop">
                <a:extLst>
                  <a:ext uri="{FF2B5EF4-FFF2-40B4-BE49-F238E27FC236}">
                    <a16:creationId xmlns:a16="http://schemas.microsoft.com/office/drawing/2014/main" id="{962B6BCA-EE8C-4A2A-8503-E3D16F0B58BB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336" y="1344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46" name="laptop">
                <a:extLst>
                  <a:ext uri="{FF2B5EF4-FFF2-40B4-BE49-F238E27FC236}">
                    <a16:creationId xmlns:a16="http://schemas.microsoft.com/office/drawing/2014/main" id="{5561D88E-1892-4A62-87BA-A28117DD0B87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336" y="2688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47" name="laptop">
                <a:extLst>
                  <a:ext uri="{FF2B5EF4-FFF2-40B4-BE49-F238E27FC236}">
                    <a16:creationId xmlns:a16="http://schemas.microsoft.com/office/drawing/2014/main" id="{4801966D-99F5-4B4E-8499-F081EE0ACF03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4320" y="1248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48" name="laptop">
                <a:extLst>
                  <a:ext uri="{FF2B5EF4-FFF2-40B4-BE49-F238E27FC236}">
                    <a16:creationId xmlns:a16="http://schemas.microsoft.com/office/drawing/2014/main" id="{9B50AF0D-D74A-4642-9EEE-36C6B8AFD149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4224" y="2784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49" name="Line 16">
                <a:extLst>
                  <a:ext uri="{FF2B5EF4-FFF2-40B4-BE49-F238E27FC236}">
                    <a16:creationId xmlns:a16="http://schemas.microsoft.com/office/drawing/2014/main" id="{D16DBA5B-24EF-4B52-993D-3E9A23BC68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1680"/>
                <a:ext cx="768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50" name="Line 17">
                <a:extLst>
                  <a:ext uri="{FF2B5EF4-FFF2-40B4-BE49-F238E27FC236}">
                    <a16:creationId xmlns:a16="http://schemas.microsoft.com/office/drawing/2014/main" id="{325D523A-9C27-488B-A058-87D35C0097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2544"/>
                <a:ext cx="81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51" name="Line 18">
                <a:extLst>
                  <a:ext uri="{FF2B5EF4-FFF2-40B4-BE49-F238E27FC236}">
                    <a16:creationId xmlns:a16="http://schemas.microsoft.com/office/drawing/2014/main" id="{DE5402CE-9960-47F0-8984-99E4DC6C93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544"/>
                <a:ext cx="768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52" name="Line 19">
                <a:extLst>
                  <a:ext uri="{FF2B5EF4-FFF2-40B4-BE49-F238E27FC236}">
                    <a16:creationId xmlns:a16="http://schemas.microsoft.com/office/drawing/2014/main" id="{1A0BE8F5-257C-4AA0-8D1E-A6ADD69F92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2" y="1632"/>
                <a:ext cx="81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</p:grpSp>
        <p:sp>
          <p:nvSpPr>
            <p:cNvPr id="40" name="mainfrm">
              <a:extLst>
                <a:ext uri="{FF2B5EF4-FFF2-40B4-BE49-F238E27FC236}">
                  <a16:creationId xmlns:a16="http://schemas.microsoft.com/office/drawing/2014/main" id="{A5A5981A-192C-4116-8C27-E0402BB9475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952135" y="4269038"/>
              <a:ext cx="990600" cy="1295400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pl-P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278970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E79B981-FAE1-4E10-A1CF-F20F6F2E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SOFTWARE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4" name="Symbol zastępczy zawartości 3">
            <a:extLst>
              <a:ext uri="{FF2B5EF4-FFF2-40B4-BE49-F238E27FC236}">
                <a16:creationId xmlns:a16="http://schemas.microsoft.com/office/drawing/2014/main" id="{3CE42B7B-D79E-48EF-BE89-2AAAEEA890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5039693"/>
              </p:ext>
            </p:extLst>
          </p:nvPr>
        </p:nvGraphicFramePr>
        <p:xfrm>
          <a:off x="1078239" y="1915570"/>
          <a:ext cx="10630738" cy="4593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A6633A7-BC97-49B2-A6C3-BC172BF4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297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1E79B981-FAE1-4E10-A1CF-F20F6F2E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PARK MASZYNOWY</a:t>
            </a:r>
            <a:endParaRPr lang="en-US" sz="37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2BAC04D7-F499-4D68-93C9-C2ECE567B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4086A25-885C-45EC-A29F-A6311E318C6C}" type="slidenum">
              <a:rPr lang="en-US" sz="1000"/>
              <a:pPr>
                <a:spcAft>
                  <a:spcPts val="600"/>
                </a:spcAft>
              </a:pPr>
              <a:t>7</a:t>
            </a:fld>
            <a:endParaRPr lang="en-US" sz="1000"/>
          </a:p>
        </p:txBody>
      </p:sp>
      <p:graphicFrame>
        <p:nvGraphicFramePr>
          <p:cNvPr id="21" name="Tabela 9">
            <a:extLst>
              <a:ext uri="{FF2B5EF4-FFF2-40B4-BE49-F238E27FC236}">
                <a16:creationId xmlns:a16="http://schemas.microsoft.com/office/drawing/2014/main" id="{460B6D11-F49A-46E0-BF92-EA4D1A288A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0654414"/>
              </p:ext>
            </p:extLst>
          </p:nvPr>
        </p:nvGraphicFramePr>
        <p:xfrm>
          <a:off x="4895301" y="389602"/>
          <a:ext cx="7052650" cy="569573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315566">
                  <a:extLst>
                    <a:ext uri="{9D8B030D-6E8A-4147-A177-3AD203B41FA5}">
                      <a16:colId xmlns:a16="http://schemas.microsoft.com/office/drawing/2014/main" val="1326046175"/>
                    </a:ext>
                  </a:extLst>
                </a:gridCol>
                <a:gridCol w="3737084">
                  <a:extLst>
                    <a:ext uri="{9D8B030D-6E8A-4147-A177-3AD203B41FA5}">
                      <a16:colId xmlns:a16="http://schemas.microsoft.com/office/drawing/2014/main" val="68318226"/>
                    </a:ext>
                  </a:extLst>
                </a:gridCol>
              </a:tblGrid>
              <a:tr h="593310">
                <a:tc>
                  <a:txBody>
                    <a:bodyPr/>
                    <a:lstStyle/>
                    <a:p>
                      <a:r>
                        <a:rPr lang="pl-PL" sz="2600" b="1">
                          <a:solidFill>
                            <a:schemeClr val="tx1"/>
                          </a:solidFill>
                        </a:rPr>
                        <a:t>PRODUCENT</a:t>
                      </a:r>
                    </a:p>
                  </a:txBody>
                  <a:tcPr marL="133644" marR="133644" marT="66822" marB="66822"/>
                </a:tc>
                <a:tc>
                  <a:txBody>
                    <a:bodyPr/>
                    <a:lstStyle/>
                    <a:p>
                      <a:r>
                        <a:rPr lang="pl-PL" sz="2600" b="1">
                          <a:solidFill>
                            <a:schemeClr val="tx1"/>
                          </a:solidFill>
                        </a:rPr>
                        <a:t>TECHNOLOGIA</a:t>
                      </a:r>
                    </a:p>
                  </a:txBody>
                  <a:tcPr marL="133644" marR="133644" marT="66822" marB="66822"/>
                </a:tc>
                <a:extLst>
                  <a:ext uri="{0D108BD9-81ED-4DB2-BD59-A6C34878D82A}">
                    <a16:rowId xmlns:a16="http://schemas.microsoft.com/office/drawing/2014/main" val="2968636756"/>
                  </a:ext>
                </a:extLst>
              </a:tr>
              <a:tr h="1297003">
                <a:tc>
                  <a:txBody>
                    <a:bodyPr/>
                    <a:lstStyle/>
                    <a:p>
                      <a:r>
                        <a:rPr lang="pl-PL" sz="2600"/>
                        <a:t>Prusa</a:t>
                      </a:r>
                    </a:p>
                  </a:txBody>
                  <a:tcPr marL="133644" marR="133644" marT="66822" marB="66822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2600" b="0" u="none" strike="noStrike" noProof="0"/>
                        <a:t>FDM (ang. </a:t>
                      </a:r>
                      <a:r>
                        <a:rPr lang="pl-PL" sz="2600" b="0" u="none" strike="noStrike" noProof="0" err="1"/>
                        <a:t>Fused</a:t>
                      </a:r>
                      <a:r>
                        <a:rPr lang="pl-PL" sz="2600" b="0" u="none" strike="noStrike" noProof="0"/>
                        <a:t> </a:t>
                      </a:r>
                      <a:r>
                        <a:rPr lang="pl-PL" sz="2600" b="0" u="none" strike="noStrike" noProof="0" err="1"/>
                        <a:t>Deposition</a:t>
                      </a:r>
                      <a:r>
                        <a:rPr lang="pl-PL" sz="2600" b="0" u="none" strike="noStrike" noProof="0"/>
                        <a:t> </a:t>
                      </a:r>
                      <a:r>
                        <a:rPr lang="pl-PL" sz="2600" b="0" u="none" strike="noStrike" noProof="0" err="1"/>
                        <a:t>Modelling</a:t>
                      </a:r>
                      <a:r>
                        <a:rPr lang="pl-PL" sz="2600" b="0" u="none" strike="noStrike" noProof="0"/>
                        <a:t>) / FFF (ang. </a:t>
                      </a:r>
                      <a:r>
                        <a:rPr lang="pl-PL" sz="2600" b="0" u="none" strike="noStrike" noProof="0" err="1"/>
                        <a:t>Fused</a:t>
                      </a:r>
                      <a:r>
                        <a:rPr lang="pl-PL" sz="2600" b="0" u="none" strike="noStrike" noProof="0"/>
                        <a:t> </a:t>
                      </a:r>
                      <a:r>
                        <a:rPr lang="pl-PL" sz="2600" b="0" u="none" strike="noStrike" noProof="0" err="1"/>
                        <a:t>Filament</a:t>
                      </a:r>
                      <a:r>
                        <a:rPr lang="pl-PL" sz="2600" b="0" u="none" strike="noStrike" noProof="0"/>
                        <a:t> </a:t>
                      </a:r>
                      <a:r>
                        <a:rPr lang="pl-PL" sz="2600" b="0" u="none" strike="noStrike" noProof="0" err="1"/>
                        <a:t>Fabrication</a:t>
                      </a:r>
                      <a:r>
                        <a:rPr lang="pl-PL" sz="2600" b="0" u="none" strike="noStrike" noProof="0"/>
                        <a:t>)</a:t>
                      </a:r>
                      <a:endParaRPr lang="pl-PL"/>
                    </a:p>
                  </a:txBody>
                  <a:tcPr marL="133644" marR="133644" marT="66822" marB="66822"/>
                </a:tc>
                <a:extLst>
                  <a:ext uri="{0D108BD9-81ED-4DB2-BD59-A6C34878D82A}">
                    <a16:rowId xmlns:a16="http://schemas.microsoft.com/office/drawing/2014/main" val="3306588627"/>
                  </a:ext>
                </a:extLst>
              </a:tr>
              <a:tr h="593310">
                <a:tc>
                  <a:txBody>
                    <a:bodyPr/>
                    <a:lstStyle/>
                    <a:p>
                      <a:r>
                        <a:rPr lang="pl-PL" sz="2600"/>
                        <a:t>Anycubic</a:t>
                      </a:r>
                      <a:endParaRPr lang="pl-PL" sz="2600" err="1"/>
                    </a:p>
                  </a:txBody>
                  <a:tcPr marL="133644" marR="133644" marT="66822" marB="66822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2600" b="0" u="none" strike="noStrike" noProof="0"/>
                        <a:t>SLA (ang. Stereolithography)</a:t>
                      </a:r>
                      <a:endParaRPr lang="pl-PL"/>
                    </a:p>
                  </a:txBody>
                  <a:tcPr marL="133644" marR="133644" marT="66822" marB="66822"/>
                </a:tc>
                <a:extLst>
                  <a:ext uri="{0D108BD9-81ED-4DB2-BD59-A6C34878D82A}">
                    <a16:rowId xmlns:a16="http://schemas.microsoft.com/office/drawing/2014/main" val="343763973"/>
                  </a:ext>
                </a:extLst>
              </a:tr>
              <a:tr h="593310">
                <a:tc>
                  <a:txBody>
                    <a:bodyPr/>
                    <a:lstStyle/>
                    <a:p>
                      <a:r>
                        <a:rPr lang="pl-PL" sz="2600"/>
                        <a:t>Creality</a:t>
                      </a:r>
                      <a:endParaRPr lang="pl-PL" sz="2600" err="1"/>
                    </a:p>
                  </a:txBody>
                  <a:tcPr marL="133644" marR="133644" marT="66822" marB="66822"/>
                </a:tc>
                <a:tc>
                  <a:txBody>
                    <a:bodyPr/>
                    <a:lstStyle/>
                    <a:p>
                      <a:r>
                        <a:rPr lang="pl-PL" sz="2600"/>
                        <a:t>FDM / FFF</a:t>
                      </a:r>
                    </a:p>
                  </a:txBody>
                  <a:tcPr marL="133644" marR="133644" marT="66822" marB="66822"/>
                </a:tc>
                <a:extLst>
                  <a:ext uri="{0D108BD9-81ED-4DB2-BD59-A6C34878D82A}">
                    <a16:rowId xmlns:a16="http://schemas.microsoft.com/office/drawing/2014/main" val="446782650"/>
                  </a:ext>
                </a:extLst>
              </a:tr>
              <a:tr h="938258">
                <a:tc>
                  <a:txBody>
                    <a:bodyPr/>
                    <a:lstStyle/>
                    <a:p>
                      <a:r>
                        <a:rPr lang="pl-PL" sz="2600"/>
                        <a:t>Shining 3D</a:t>
                      </a:r>
                    </a:p>
                  </a:txBody>
                  <a:tcPr marL="133644" marR="133644" marT="66822" marB="66822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l-PL" sz="2600"/>
                        <a:t>Skaner 3D</a:t>
                      </a:r>
                      <a:endParaRPr lang="pl-PL"/>
                    </a:p>
                    <a:p>
                      <a:pPr lvl="0" algn="just">
                        <a:buNone/>
                      </a:pPr>
                      <a:r>
                        <a:rPr lang="pl-PL" sz="2600"/>
                        <a:t>Światło strukturalne</a:t>
                      </a:r>
                      <a:endParaRPr lang="pl-PL"/>
                    </a:p>
                  </a:txBody>
                  <a:tcPr marL="133644" marR="133644" marT="66822" marB="66822"/>
                </a:tc>
                <a:extLst>
                  <a:ext uri="{0D108BD9-81ED-4DB2-BD59-A6C34878D82A}">
                    <a16:rowId xmlns:a16="http://schemas.microsoft.com/office/drawing/2014/main" val="3079299757"/>
                  </a:ext>
                </a:extLst>
              </a:tr>
              <a:tr h="593310">
                <a:tc>
                  <a:txBody>
                    <a:bodyPr/>
                    <a:lstStyle/>
                    <a:p>
                      <a:r>
                        <a:rPr lang="pl-PL" sz="2600"/>
                        <a:t>Sinterit</a:t>
                      </a:r>
                      <a:endParaRPr lang="pl-PL" sz="2600" err="1"/>
                    </a:p>
                  </a:txBody>
                  <a:tcPr marL="133644" marR="133644" marT="66822" marB="6682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2600" b="0" u="none" strike="noStrike" noProof="0"/>
                        <a:t>(ang. </a:t>
                      </a:r>
                      <a:r>
                        <a:rPr lang="pl-PL" sz="2600" b="0" u="none" strike="noStrike" noProof="0" err="1"/>
                        <a:t>Selective</a:t>
                      </a:r>
                      <a:r>
                        <a:rPr lang="pl-PL" sz="2600" b="0" u="none" strike="noStrike" noProof="0"/>
                        <a:t> Laser </a:t>
                      </a:r>
                      <a:r>
                        <a:rPr lang="pl-PL" sz="2600" b="0" u="none" strike="noStrike" noProof="0" err="1"/>
                        <a:t>Sintering</a:t>
                      </a:r>
                      <a:r>
                        <a:rPr lang="pl-PL" sz="2600" b="0" u="none" strike="noStrike" noProof="0"/>
                        <a:t>)</a:t>
                      </a:r>
                      <a:endParaRPr lang="pl-PL" sz="2600"/>
                    </a:p>
                  </a:txBody>
                  <a:tcPr marL="133644" marR="133644" marT="66822" marB="66822"/>
                </a:tc>
                <a:extLst>
                  <a:ext uri="{0D108BD9-81ED-4DB2-BD59-A6C34878D82A}">
                    <a16:rowId xmlns:a16="http://schemas.microsoft.com/office/drawing/2014/main" val="435142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59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E79B981-FAE1-4E10-A1CF-F20F6F2E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STRUKTURA ORGANIZACYJNA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13A50C59-59B3-4E2F-B1C9-E0889800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6A25-885C-45EC-A29F-A6311E318C6C}" type="slidenum">
              <a:rPr lang="pl-PL" smtClean="0"/>
              <a:t>8</a:t>
            </a:fld>
            <a:endParaRPr lang="pl-PL"/>
          </a:p>
        </p:txBody>
      </p:sp>
      <p:pic>
        <p:nvPicPr>
          <p:cNvPr id="421" name="Obraz 421">
            <a:extLst>
              <a:ext uri="{FF2B5EF4-FFF2-40B4-BE49-F238E27FC236}">
                <a16:creationId xmlns:a16="http://schemas.microsoft.com/office/drawing/2014/main" id="{D4BAFFA4-38DB-48A4-9C35-D56A04C510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50969" y="390525"/>
            <a:ext cx="7784174" cy="5989638"/>
          </a:xfrm>
        </p:spPr>
      </p:pic>
    </p:spTree>
    <p:extLst>
      <p:ext uri="{BB962C8B-B14F-4D97-AF65-F5344CB8AC3E}">
        <p14:creationId xmlns:p14="http://schemas.microsoft.com/office/powerpoint/2010/main" val="11204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B75C45AC-3409-45F1-9F5F-372CFFD749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8603971"/>
              </p:ext>
            </p:extLst>
          </p:nvPr>
        </p:nvGraphicFramePr>
        <p:xfrm>
          <a:off x="-2241" y="-4669"/>
          <a:ext cx="12220619" cy="686327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148666">
                  <a:extLst>
                    <a:ext uri="{9D8B030D-6E8A-4147-A177-3AD203B41FA5}">
                      <a16:colId xmlns:a16="http://schemas.microsoft.com/office/drawing/2014/main" val="775280240"/>
                    </a:ext>
                  </a:extLst>
                </a:gridCol>
                <a:gridCol w="8071953">
                  <a:extLst>
                    <a:ext uri="{9D8B030D-6E8A-4147-A177-3AD203B41FA5}">
                      <a16:colId xmlns:a16="http://schemas.microsoft.com/office/drawing/2014/main" val="1537839055"/>
                    </a:ext>
                  </a:extLst>
                </a:gridCol>
              </a:tblGrid>
              <a:tr h="551892">
                <a:tc>
                  <a:txBody>
                    <a:bodyPr/>
                    <a:lstStyle/>
                    <a:p>
                      <a:r>
                        <a:rPr lang="pl-PL" sz="2400"/>
                        <a:t>Dział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400"/>
                        <a:t>Stanowisko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3679113"/>
                  </a:ext>
                </a:extLst>
              </a:tr>
              <a:tr h="551892">
                <a:tc rowSpan="2">
                  <a:txBody>
                    <a:bodyPr/>
                    <a:lstStyle/>
                    <a:p>
                      <a:endParaRPr lang="pl-PL" sz="240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2400"/>
                        <a:t>Prezes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121228"/>
                  </a:ext>
                </a:extLst>
              </a:tr>
              <a:tr h="551892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r>
                        <a:rPr lang="pl-PL" sz="2400"/>
                        <a:t>Dyrektor operacyjny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825300"/>
                  </a:ext>
                </a:extLst>
              </a:tr>
              <a:tr h="948124">
                <a:tc rowSpan="4">
                  <a:txBody>
                    <a:bodyPr/>
                    <a:lstStyle/>
                    <a:p>
                      <a:r>
                        <a:rPr lang="pl-PL" sz="2400"/>
                        <a:t>Kadr i przygotowania produkcji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2400"/>
                        <a:t>Specjalista ds. innowacji i rozwoju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T w="12700">
                      <a:solidFill>
                        <a:schemeClr val="tx1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3217657"/>
                  </a:ext>
                </a:extLst>
              </a:tr>
              <a:tr h="551892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r>
                        <a:rPr lang="pl-PL" sz="2400"/>
                        <a:t>Specjalista ds. kadr i płac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677851"/>
                  </a:ext>
                </a:extLst>
              </a:tr>
              <a:tr h="551892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r>
                        <a:rPr lang="pl-PL" sz="2400"/>
                        <a:t>Projektant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35214975"/>
                  </a:ext>
                </a:extLst>
              </a:tr>
              <a:tr h="551892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r>
                        <a:rPr lang="pl-PL" sz="2400"/>
                        <a:t>Project manager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28225137"/>
                  </a:ext>
                </a:extLst>
              </a:tr>
              <a:tr h="551892">
                <a:tc rowSpan="4">
                  <a:txBody>
                    <a:bodyPr/>
                    <a:lstStyle/>
                    <a:p>
                      <a:r>
                        <a:rPr lang="pl-PL" sz="2400"/>
                        <a:t>Handlowy i marketingu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2400"/>
                        <a:t>Specjalista ds. finansów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82932844"/>
                  </a:ext>
                </a:extLst>
              </a:tr>
              <a:tr h="948124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r>
                        <a:rPr lang="pl-PL" sz="2400"/>
                        <a:t>Kierownik handlu i marketingu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99992608"/>
                  </a:ext>
                </a:extLst>
              </a:tr>
              <a:tr h="551892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r>
                        <a:rPr lang="pl-PL" sz="2400"/>
                        <a:t>Handlowiec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66817534"/>
                  </a:ext>
                </a:extLst>
              </a:tr>
              <a:tr h="551892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r>
                        <a:rPr lang="pl-PL" sz="2400"/>
                        <a:t>Specjalista ds. marketingu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54482720"/>
                  </a:ext>
                </a:extLst>
              </a:tr>
            </a:tbl>
          </a:graphicData>
        </a:graphic>
      </p:graphicFrame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4804C98-DAEB-4D6C-BAB0-3D8CB040F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62247" y="6591673"/>
            <a:ext cx="2743200" cy="365125"/>
          </a:xfrm>
        </p:spPr>
        <p:txBody>
          <a:bodyPr/>
          <a:lstStyle/>
          <a:p>
            <a:fld id="{84086A25-885C-45EC-A29F-A6311E318C6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187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tyw pakietu Office">
  <a:themeElements>
    <a:clrScheme name="Niestandardowy 8">
      <a:dk1>
        <a:srgbClr val="000000"/>
      </a:dk1>
      <a:lt1>
        <a:sysClr val="window" lastClr="FFFFFF"/>
      </a:lt1>
      <a:dk2>
        <a:srgbClr val="42B2FF"/>
      </a:dk2>
      <a:lt2>
        <a:srgbClr val="F7FCFF"/>
      </a:lt2>
      <a:accent1>
        <a:srgbClr val="42B2FF"/>
      </a:accent1>
      <a:accent2>
        <a:srgbClr val="ED7D31"/>
      </a:accent2>
      <a:accent3>
        <a:srgbClr val="42B2FF"/>
      </a:accent3>
      <a:accent4>
        <a:srgbClr val="FFC000"/>
      </a:accent4>
      <a:accent5>
        <a:srgbClr val="A5DAFF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67AD7FBEAA2BB4880303179B92836B1" ma:contentTypeVersion="13" ma:contentTypeDescription="Utwórz nowy dokument." ma:contentTypeScope="" ma:versionID="6b74142bb258963457537f7918fc8c48">
  <xsd:schema xmlns:xsd="http://www.w3.org/2001/XMLSchema" xmlns:xs="http://www.w3.org/2001/XMLSchema" xmlns:p="http://schemas.microsoft.com/office/2006/metadata/properties" xmlns:ns2="5c42e846-367f-4459-a6b6-68cbf071b889" xmlns:ns3="54e56cc4-df65-4de3-856a-c0cc3e3c429a" targetNamespace="http://schemas.microsoft.com/office/2006/metadata/properties" ma:root="true" ma:fieldsID="fb1fcf1885825ed8c4a5152dc2a86277" ns2:_="" ns3:_="">
    <xsd:import namespace="5c42e846-367f-4459-a6b6-68cbf071b889"/>
    <xsd:import namespace="54e56cc4-df65-4de3-856a-c0cc3e3c42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42e846-367f-4459-a6b6-68cbf071b8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e56cc4-df65-4de3-856a-c0cc3e3c429a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13130D1-4BBE-46EB-A182-19242FAF980C}">
  <ds:schemaRefs>
    <ds:schemaRef ds:uri="54e56cc4-df65-4de3-856a-c0cc3e3c429a"/>
    <ds:schemaRef ds:uri="5c42e846-367f-4459-a6b6-68cbf071b88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F9ACC5D-BCD0-4481-AA94-4A65132AA390}">
  <ds:schemaRefs>
    <ds:schemaRef ds:uri="54e56cc4-df65-4de3-856a-c0cc3e3c429a"/>
    <ds:schemaRef ds:uri="5c42e846-367f-4459-a6b6-68cbf071b88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C05B773-E4E6-48E1-9FC4-FC8223D38B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Panoramiczny</PresentationFormat>
  <Slides>22</Slides>
  <Notes>0</Notes>
  <HiddenSlides>0</HiddenSlide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23" baseType="lpstr">
      <vt:lpstr>Motyw pakietu Office</vt:lpstr>
      <vt:lpstr>PRZEDSIĘBIORSTWO ZAJMUJĄCE  SIĘ PRODUKCJĄ  Z WYKORZYSTANIEM  DRUKU 3D</vt:lpstr>
      <vt:lpstr>CEL PROJEKTU</vt:lpstr>
      <vt:lpstr>ETAPY REALIZACJI PROJEKTU</vt:lpstr>
      <vt:lpstr>NORMA PRAWNA - SPÓŁKA Z O.O.</vt:lpstr>
      <vt:lpstr>ARCHITEKTURA BAZY DANYCH</vt:lpstr>
      <vt:lpstr>SOFTWARE</vt:lpstr>
      <vt:lpstr>PARK MASZYNOWY</vt:lpstr>
      <vt:lpstr>STRUKTURA ORGANIZACYJNA</vt:lpstr>
      <vt:lpstr>Prezentacja programu PowerPoint</vt:lpstr>
      <vt:lpstr>Prezentacja programu PowerPoint</vt:lpstr>
      <vt:lpstr>DZIAŁY</vt:lpstr>
      <vt:lpstr>DZIAŁ HANDLOWY I MARKETINGU - WYMAGANIA</vt:lpstr>
      <vt:lpstr>Prezentacja programu PowerPoint</vt:lpstr>
      <vt:lpstr>Prezentacja programu PowerPoint</vt:lpstr>
      <vt:lpstr>Prezentacja programu PowerPoint</vt:lpstr>
      <vt:lpstr>DZIAŁ PRODUKCJI - WYMAGANIA</vt:lpstr>
      <vt:lpstr>DZIAŁ PRODUKCJI – ALGORYTM FUNKCJONOWANIA DZIAŁU PRODUKCJI CZ. I</vt:lpstr>
      <vt:lpstr>DZIAŁ PRODUKCJI – ALGORYTM FUNKCJONOWANIA DZIAŁU PRODUKCJI CZ. II</vt:lpstr>
      <vt:lpstr>Prezentacja programu PowerPoint</vt:lpstr>
      <vt:lpstr>DZIAŁ KADR I PRZYGOTOWANIA PRODUKCJI - WYMAGANIA</vt:lpstr>
      <vt:lpstr>Prezentacja programu PowerPoint</vt:lpstr>
      <vt:lpstr>DZIAŁ ZASOBÓW I DOSTAW - WYMAGANIA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PRZEDSIĘBIORSTWO ZAJMUJĄCE  SIĘ PRODUKCJĄ  Z WYKORZYSTANIEM DRUKU 3D</dc:title>
  <dc:creator>Patrycja</dc:creator>
  <cp:revision>14</cp:revision>
  <dcterms:created xsi:type="dcterms:W3CDTF">2022-04-23T14:00:33Z</dcterms:created>
  <dcterms:modified xsi:type="dcterms:W3CDTF">2022-04-27T22:03:37Z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0x010100767AD7FBEAA2BB4880303179B92836B1</vt:lpwstr>
  </property>
</Properties>
</file>