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21"/>
  </p:notesMasterIdLst>
  <p:sldIdLst>
    <p:sldId id="355" r:id="rId8"/>
    <p:sldId id="356" r:id="rId9"/>
    <p:sldId id="357" r:id="rId10"/>
    <p:sldId id="358" r:id="rId11"/>
    <p:sldId id="368" r:id="rId12"/>
    <p:sldId id="359" r:id="rId13"/>
    <p:sldId id="360" r:id="rId14"/>
    <p:sldId id="364" r:id="rId15"/>
    <p:sldId id="363" r:id="rId16"/>
    <p:sldId id="365" r:id="rId17"/>
    <p:sldId id="366" r:id="rId18"/>
    <p:sldId id="367" r:id="rId19"/>
    <p:sldId id="369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Elektrophysik</a:t>
            </a:r>
            <a:endParaRPr lang="en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en-DE" sz="1067" err="1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und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Informationstechnik</a:t>
            </a:r>
            <a:endParaRPr lang="de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</a:t>
            </a:r>
            <a:r>
              <a:rPr lang="de-DE" dirty="0" err="1"/>
              <a:t>ContaminationFlow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en-DE" dirty="0" err="1">
                <a:latin typeface="+mj-lt"/>
              </a:rPr>
              <a:t>Ingenieurpraxis</a:t>
            </a:r>
            <a:endParaRPr lang="en-DE" dirty="0">
              <a:latin typeface="+mj-lt"/>
            </a:endParaRP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en-DE" dirty="0" err="1"/>
              <a:t>Elektrophysik</a:t>
            </a:r>
            <a:endParaRPr lang="de-DE" dirty="0"/>
          </a:p>
          <a:p>
            <a:r>
              <a:rPr lang="en-DE" dirty="0" err="1"/>
              <a:t>Fakultät</a:t>
            </a:r>
            <a:r>
              <a:rPr lang="en-DE" dirty="0"/>
              <a:t> für </a:t>
            </a:r>
            <a:r>
              <a:rPr lang="en-DE" dirty="0" err="1"/>
              <a:t>Elektrotechnik</a:t>
            </a:r>
            <a:r>
              <a:rPr lang="en-DE" dirty="0"/>
              <a:t> und </a:t>
            </a:r>
            <a:r>
              <a:rPr lang="en-DE" dirty="0" err="1"/>
              <a:t>Informationstechnik</a:t>
            </a:r>
            <a:endParaRPr lang="de-DE" dirty="0"/>
          </a:p>
          <a:p>
            <a:r>
              <a:rPr lang="de-DE" dirty="0"/>
              <a:t>Technische U</a:t>
            </a:r>
            <a:r>
              <a:rPr lang="en-DE" dirty="0"/>
              <a:t>n</a:t>
            </a:r>
            <a:r>
              <a:rPr lang="de-DE" dirty="0" err="1"/>
              <a:t>iversität</a:t>
            </a:r>
            <a:r>
              <a:rPr lang="de-DE" dirty="0"/>
              <a:t> München</a:t>
            </a:r>
          </a:p>
          <a:p>
            <a:r>
              <a:rPr lang="en-DE" dirty="0"/>
              <a:t>München</a:t>
            </a:r>
            <a:r>
              <a:rPr lang="de-DE" dirty="0"/>
              <a:t>, </a:t>
            </a:r>
            <a:r>
              <a:rPr lang="en-DE" dirty="0"/>
              <a:t>14. </a:t>
            </a:r>
            <a:r>
              <a:rPr lang="en-DE" dirty="0" err="1"/>
              <a:t>März</a:t>
            </a:r>
            <a:r>
              <a:rPr lang="en-DE" dirty="0"/>
              <a:t>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D3D3-536E-4F36-8662-480594D50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– W</a:t>
            </a:r>
            <a:r>
              <a:rPr lang="en-DE" err="1"/>
              <a:t>ichtigste</a:t>
            </a:r>
            <a:r>
              <a:rPr lang="en-DE"/>
              <a:t> </a:t>
            </a:r>
            <a:r>
              <a:rPr lang="en-DE" err="1"/>
              <a:t>Resultate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P.K. Verfahren verbessert das vorherige Verfahren aber löst das Oszillationsproblem nicht komplett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Die </a:t>
            </a:r>
            <a:r>
              <a:rPr lang="en-DE" dirty="0" err="1"/>
              <a:t>komplexere</a:t>
            </a:r>
            <a:r>
              <a:rPr lang="en-DE" dirty="0"/>
              <a:t> Verfahren  </a:t>
            </a:r>
            <a:r>
              <a:rPr lang="en-DE" dirty="0" err="1"/>
              <a:t>haben</a:t>
            </a:r>
            <a:r>
              <a:rPr lang="en-DE" dirty="0"/>
              <a:t> </a:t>
            </a:r>
            <a:r>
              <a:rPr lang="en-DE" dirty="0" err="1"/>
              <a:t>keinen</a:t>
            </a:r>
            <a:r>
              <a:rPr lang="en-DE" dirty="0"/>
              <a:t> </a:t>
            </a:r>
            <a:r>
              <a:rPr lang="en-DE" dirty="0" err="1"/>
              <a:t>Vorteil</a:t>
            </a:r>
            <a:r>
              <a:rPr lang="en-DE" dirty="0"/>
              <a:t> </a:t>
            </a:r>
            <a:r>
              <a:rPr lang="en-DE" dirty="0" err="1"/>
              <a:t>mehr</a:t>
            </a:r>
            <a:r>
              <a:rPr lang="en-DE" dirty="0"/>
              <a:t>, </a:t>
            </a:r>
            <a:r>
              <a:rPr lang="en-DE" dirty="0" err="1"/>
              <a:t>wenn</a:t>
            </a:r>
            <a:r>
              <a:rPr lang="en-DE" dirty="0"/>
              <a:t> der </a:t>
            </a:r>
            <a:r>
              <a:rPr lang="en-DE" dirty="0" err="1"/>
              <a:t>Bedeckungsgrad</a:t>
            </a:r>
            <a:r>
              <a:rPr lang="en-DE" dirty="0"/>
              <a:t> </a:t>
            </a:r>
            <a:r>
              <a:rPr lang="en-DE" dirty="0" err="1"/>
              <a:t>aller</a:t>
            </a:r>
            <a:r>
              <a:rPr lang="en-DE" dirty="0"/>
              <a:t> </a:t>
            </a:r>
            <a:r>
              <a:rPr lang="en-DE" dirty="0" err="1"/>
              <a:t>Oberflächen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Gleichgewicht</a:t>
            </a:r>
            <a:r>
              <a:rPr lang="en-DE" dirty="0"/>
              <a:t> auf </a:t>
            </a:r>
            <a:r>
              <a:rPr lang="en-DE" dirty="0" err="1"/>
              <a:t>eins</a:t>
            </a:r>
            <a:r>
              <a:rPr lang="en-DE" dirty="0"/>
              <a:t> </a:t>
            </a:r>
            <a:r>
              <a:rPr lang="en-DE" dirty="0" err="1"/>
              <a:t>annähren</a:t>
            </a:r>
            <a:endParaRPr lang="de-DE" dirty="0"/>
          </a:p>
          <a:p>
            <a:pPr marL="577845" lvl="1" indent="-342900">
              <a:buFont typeface="Arial" panose="020B0604020202020204" pitchFamily="34" charset="0"/>
              <a:buChar char="̶"/>
            </a:pPr>
            <a:r>
              <a:rPr lang="de-DE" dirty="0"/>
              <a:t>Die maximale Schrittweite muss</a:t>
            </a:r>
            <a:r>
              <a:rPr lang="en-DE" dirty="0"/>
              <a:t> </a:t>
            </a:r>
            <a:r>
              <a:rPr lang="en-DE" dirty="0" err="1"/>
              <a:t>immer</a:t>
            </a:r>
            <a:r>
              <a:rPr lang="en-DE" dirty="0"/>
              <a:t> </a:t>
            </a:r>
            <a:r>
              <a:rPr lang="en-DE" dirty="0" err="1"/>
              <a:t>noch</a:t>
            </a:r>
            <a:r>
              <a:rPr lang="de-DE" dirty="0"/>
              <a:t> vernünftig begrenzt werden</a:t>
            </a:r>
          </a:p>
          <a:p>
            <a:pPr marL="577845" lvl="1" indent="-342900">
              <a:buFont typeface="Arial" panose="020B0604020202020204" pitchFamily="34" charset="0"/>
              <a:buChar char="̶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die Anwendung eines Algorithmus zum numerischen Lösen der DGLs in dieser Simulation zielführend?</a:t>
            </a:r>
          </a:p>
          <a:p>
            <a:pPr marL="577845" lvl="1" indent="-342900">
              <a:buFont typeface="Arial" panose="020B0604020202020204" pitchFamily="34" charset="0"/>
              <a:buChar char="̶"/>
            </a:pPr>
            <a:r>
              <a:rPr lang="de-DE" dirty="0"/>
              <a:t>Eventuell soll ein anderes P.K. Verfahren, das für die ereignisgesteuerten Simulationen besser geeignet ist, benutzt werden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Literaturverzeichnis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1620-1EB4-471F-87CA-A7657DD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3173546"/>
            <a:ext cx="11345332" cy="510909"/>
          </a:xfrm>
        </p:spPr>
        <p:txBody>
          <a:bodyPr/>
          <a:lstStyle/>
          <a:p>
            <a:pPr algn="ctr"/>
            <a:r>
              <a:rPr lang="en-GB" dirty="0" err="1"/>
              <a:t>Vielen</a:t>
            </a:r>
            <a:r>
              <a:rPr lang="en-GB" dirty="0"/>
              <a:t> Dank für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Aufmerksamkeit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9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D825C3-61CB-46BB-8DEE-3D2910D5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Oszillation</a:t>
            </a:r>
            <a:r>
              <a:rPr lang="en-DE" dirty="0"/>
              <a:t> der </a:t>
            </a:r>
            <a:r>
              <a:rPr lang="en-DE" dirty="0" err="1"/>
              <a:t>Simulationsergebnisse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Motivation für das Prädiktor-Korrektor-Verfahren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Auswertung</a:t>
            </a:r>
            <a:endParaRPr lang="en-DE" dirty="0"/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Vorabinformationen</a:t>
            </a:r>
            <a:endParaRPr lang="en-DE" dirty="0"/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Simulationsergebnisse</a:t>
            </a:r>
            <a:r>
              <a:rPr lang="en-DE" dirty="0"/>
              <a:t> für </a:t>
            </a:r>
            <a:r>
              <a:rPr lang="en-DE" dirty="0">
                <a:sym typeface="Symbol" panose="05050102010706020507" pitchFamily="18" charset="2"/>
              </a:rPr>
              <a:t> = 2.0</a:t>
            </a:r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/>
              <a:t>Simulationsergebnisse</a:t>
            </a:r>
            <a:r>
              <a:rPr lang="en-DE" dirty="0"/>
              <a:t> für </a:t>
            </a:r>
            <a:r>
              <a:rPr lang="en-DE" dirty="0">
                <a:sym typeface="Symbol" panose="05050102010706020507" pitchFamily="18" charset="2"/>
              </a:rPr>
              <a:t> = 3.5</a:t>
            </a:r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de-DE" dirty="0"/>
              <a:t>Simulationsergebnisse </a:t>
            </a:r>
            <a:r>
              <a:rPr lang="en-DE" dirty="0"/>
              <a:t>für </a:t>
            </a:r>
            <a:r>
              <a:rPr lang="en-DE" dirty="0">
                <a:sym typeface="Symbol" panose="05050102010706020507" pitchFamily="18" charset="2"/>
              </a:rPr>
              <a:t> = 5.0</a:t>
            </a:r>
          </a:p>
          <a:p>
            <a:pPr marL="577845" lvl="1" indent="-342900">
              <a:buFont typeface="Symbol" panose="05050102010706020507" pitchFamily="18" charset="2"/>
              <a:buChar char="-"/>
            </a:pPr>
            <a:r>
              <a:rPr lang="en-DE" dirty="0" err="1">
                <a:sym typeface="Symbol" panose="05050102010706020507" pitchFamily="18" charset="2"/>
              </a:rPr>
              <a:t>Wichtigste</a:t>
            </a:r>
            <a:r>
              <a:rPr lang="en-DE" dirty="0">
                <a:sym typeface="Symbol" panose="05050102010706020507" pitchFamily="18" charset="2"/>
              </a:rPr>
              <a:t> </a:t>
            </a:r>
            <a:r>
              <a:rPr lang="en-DE" dirty="0" err="1">
                <a:sym typeface="Symbol" panose="05050102010706020507" pitchFamily="18" charset="2"/>
              </a:rPr>
              <a:t>Resultate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Inhaltsverzeichnis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A97B58B1-66E3-4F7A-96A9-D569719D895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5455" y="2136000"/>
            <a:ext cx="5574547" cy="4127501"/>
          </a:xfrm>
        </p:spPr>
        <p:txBody>
          <a:bodyPr/>
          <a:lstStyle/>
          <a:p>
            <a:r>
              <a:rPr lang="de-DE"/>
              <a:t>Simulationsparameter: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Simulationszeit: 2 Jahre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Anzahl der Iterationen: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Anzahl der simulierten Teilchen: mind. 10 000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Schrittweite: min: 1 </a:t>
            </a:r>
            <a:r>
              <a:rPr lang="de-DE">
                <a:sym typeface="Symbol" panose="05050102010706020507" pitchFamily="18" charset="2"/>
              </a:rPr>
              <a:t>s, </a:t>
            </a:r>
            <a:r>
              <a:rPr lang="de-DE" err="1">
                <a:sym typeface="Symbol" panose="05050102010706020507" pitchFamily="18" charset="2"/>
              </a:rPr>
              <a:t>max</a:t>
            </a:r>
            <a:r>
              <a:rPr lang="de-DE">
                <a:sym typeface="Symbol" panose="05050102010706020507" pitchFamily="18" charset="2"/>
              </a:rPr>
              <a:t>: unbegrenzt</a:t>
            </a: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00673-A672-48CB-9EAB-0615239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Implementierung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A7A0-5B61-411D-B395-1DF4840B84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Rett linje 11">
            <a:extLst>
              <a:ext uri="{FF2B5EF4-FFF2-40B4-BE49-F238E27FC236}">
                <a16:creationId xmlns:a16="http://schemas.microsoft.com/office/drawing/2014/main" id="{9E970B38-0E72-4831-B5DE-A5634C1BE875}"/>
              </a:ext>
            </a:extLst>
          </p:cNvPr>
          <p:cNvSpPr/>
          <p:nvPr/>
        </p:nvSpPr>
        <p:spPr>
          <a:xfrm rot="5400000">
            <a:off x="4186835" y="4118279"/>
            <a:ext cx="4166647" cy="62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ct val="114000"/>
              </a:lnSpc>
              <a:defRPr sz="1600" dirty="0" err="1" smtClean="0">
                <a:latin typeface="+mn-lt"/>
              </a:defRPr>
            </a:pPr>
            <a:endParaRPr lang="en-US" sz="1600" dirty="0" err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C06C53F-90F2-4B14-A645-D898EEB43A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25" y="2732909"/>
            <a:ext cx="5408687" cy="2935230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BF7AD80-E005-4B6D-8D52-9ECCB5B24D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447785"/>
            <a:ext cx="5575300" cy="3505480"/>
          </a:xfrm>
        </p:spPr>
      </p:pic>
    </p:spTree>
    <p:extLst>
      <p:ext uri="{BB962C8B-B14F-4D97-AF65-F5344CB8AC3E}">
        <p14:creationId xmlns:p14="http://schemas.microsoft.com/office/powerpoint/2010/main" val="4225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dirty="0"/>
                  <a:t>Simulationsparameter: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Simulationszeit: 2 Jahre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Iterationen: 1000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Anzahl der simulierten Teilchen: mind. 10000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s,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6" t="-1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rectangle&#10;&#10;Description automatically generated">
            <a:extLst>
              <a:ext uri="{FF2B5EF4-FFF2-40B4-BE49-F238E27FC236}">
                <a16:creationId xmlns:a16="http://schemas.microsoft.com/office/drawing/2014/main" id="{59494D15-C678-42FC-8CB2-47E4EE567D3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2862262"/>
            <a:ext cx="4638675" cy="26765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1062342"/>
          </a:xfrm>
        </p:spPr>
        <p:txBody>
          <a:bodyPr/>
          <a:lstStyle/>
          <a:p>
            <a:r>
              <a:rPr lang="de-DE"/>
              <a:t>Auswertung - Sulationsergebnisse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2.0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C2FB6CF-C943-45DC-BCF9-E5F9E8229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9ADBB1F-F647-4840-A819-6201C4C079A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1BD2B46-D649-4A88-89B2-63F2ED5AB58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6920A2F9-1B20-40E3-9641-2DB9BC216FB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A082A0F2-5509-47A2-9F1E-B5E64F3B9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C0A121E-8C2E-417E-8A84-50F4C07666D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609780"/>
          </a:xfrm>
        </p:spPr>
        <p:txBody>
          <a:bodyPr/>
          <a:lstStyle/>
          <a:p>
            <a:r>
              <a:rPr lang="de-DE"/>
              <a:t>Auswertung - Simulationsergebnisse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3.5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B5963CB-AE8A-435E-90FA-D6A0DD1DA3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181370E3-4A00-4A57-A473-714204E25E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799C7FE1-4B7D-4CEA-B889-E3A9FAF0F54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41A24465-2E6F-4F04-AA77-9344E574DB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C30906DD-E25F-4CE9-B7BA-D54CF6301F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05E24533-00E9-4D26-92CD-B50A986ED1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AAF87-5132-49A2-BA4B-F60CA9B9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90219"/>
          </a:xfrm>
        </p:spPr>
        <p:txBody>
          <a:bodyPr/>
          <a:lstStyle/>
          <a:p>
            <a:r>
              <a:rPr lang="de-DE"/>
              <a:t>Auswertung - Simulationsergebnisse</a:t>
            </a:r>
            <a:r>
              <a:rPr lang="en-DE"/>
              <a:t> für </a:t>
            </a:r>
            <a:r>
              <a:rPr lang="en-DE">
                <a:sym typeface="Symbol" panose="05050102010706020507" pitchFamily="18" charset="2"/>
              </a:rPr>
              <a:t> = 5.0</a:t>
            </a:r>
            <a:br>
              <a:rPr lang="en-DE">
                <a:sym typeface="Symbol" panose="05050102010706020507" pitchFamily="18" charset="2"/>
              </a:rPr>
            </a:b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503551A-B5B7-482A-939C-7B96A15128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5EAEF05-B2A5-403B-82AE-B6E6F5914F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5A81EA32-14FA-413B-8F4B-44FF8997B47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4410B88F-DCA7-4656-9EC9-4EB46F6DB99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67392B8B-73EF-4EF1-8660-1425FD87E24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6D63B25F-987C-4B84-A4D2-D80C68392F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66</TotalTime>
  <Words>354</Words>
  <Application>Microsoft Office PowerPoint</Application>
  <PresentationFormat>Breitbild</PresentationFormat>
  <Paragraphs>65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Implementierung</vt:lpstr>
      <vt:lpstr>Auswertung - Vorabinformationen</vt:lpstr>
      <vt:lpstr>Auswertung - Sulationsergebnisse für  = 2.0 </vt:lpstr>
      <vt:lpstr>Auswertung - Simulationsergebnisse für  = 3.5 </vt:lpstr>
      <vt:lpstr>Auswertung - Simulationsergebnisse für  = 5.0 </vt:lpstr>
      <vt:lpstr>Auswertung – Wichtigste Resultate</vt:lpstr>
      <vt:lpstr>Abschluss und Ausblick</vt:lpstr>
      <vt:lpstr>Literaturverzeichnis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ge73vas</cp:lastModifiedBy>
  <cp:revision>16</cp:revision>
  <dcterms:created xsi:type="dcterms:W3CDTF">2022-02-10T07:50:31Z</dcterms:created>
  <dcterms:modified xsi:type="dcterms:W3CDTF">2022-02-21T08:45:12Z</dcterms:modified>
</cp:coreProperties>
</file>