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1C9"/>
    <a:srgbClr val="D4D0C8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17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on Ady" userId="7d7cfb28-cd36-4c9e-8363-0c75313f1937" providerId="ADAL" clId="{DD3995ED-33D0-411E-AA0E-846B058DF6A0}"/>
    <pc:docChg chg="undo custSel modSld modMainMaster">
      <pc:chgData name="Marton Ady" userId="7d7cfb28-cd36-4c9e-8363-0c75313f1937" providerId="ADAL" clId="{DD3995ED-33D0-411E-AA0E-846B058DF6A0}" dt="2017-10-09T14:02:47.987" v="814" actId="692"/>
      <pc:docMkLst>
        <pc:docMk/>
      </pc:docMkLst>
      <pc:sldChg chg="addSp delSp modSp setBg">
        <pc:chgData name="Marton Ady" userId="7d7cfb28-cd36-4c9e-8363-0c75313f1937" providerId="ADAL" clId="{DD3995ED-33D0-411E-AA0E-846B058DF6A0}" dt="2017-10-09T14:02:47.987" v="814" actId="692"/>
        <pc:sldMkLst>
          <pc:docMk/>
          <pc:sldMk cId="3262575674" sldId="256"/>
        </pc:sldMkLst>
        <pc:spChg chg="mod topLvl">
          <ac:chgData name="Marton Ady" userId="7d7cfb28-cd36-4c9e-8363-0c75313f1937" providerId="ADAL" clId="{DD3995ED-33D0-411E-AA0E-846B058DF6A0}" dt="2017-10-09T08:25:36.593" v="391"/>
          <ac:spMkLst>
            <pc:docMk/>
            <pc:sldMk cId="3262575674" sldId="256"/>
            <ac:spMk id="4" creationId="{DF83E7C2-1CB4-497D-A300-655277098ECC}"/>
          </ac:spMkLst>
        </pc:spChg>
        <pc:spChg chg="del mod ord topLvl">
          <ac:chgData name="Marton Ady" userId="7d7cfb28-cd36-4c9e-8363-0c75313f1937" providerId="ADAL" clId="{DD3995ED-33D0-411E-AA0E-846B058DF6A0}" dt="2017-10-09T13:41:12.263" v="573" actId="478"/>
          <ac:spMkLst>
            <pc:docMk/>
            <pc:sldMk cId="3262575674" sldId="256"/>
            <ac:spMk id="6" creationId="{89CD3E5F-6DB1-4FE9-BC09-2425B045AADB}"/>
          </ac:spMkLst>
        </pc:spChg>
        <pc:spChg chg="del mod ord topLvl">
          <ac:chgData name="Marton Ady" userId="7d7cfb28-cd36-4c9e-8363-0c75313f1937" providerId="ADAL" clId="{DD3995ED-33D0-411E-AA0E-846B058DF6A0}" dt="2017-10-09T13:41:01.943" v="568" actId="478"/>
          <ac:spMkLst>
            <pc:docMk/>
            <pc:sldMk cId="3262575674" sldId="256"/>
            <ac:spMk id="10" creationId="{2501F6D5-536F-475C-8D6C-D111E2245A46}"/>
          </ac:spMkLst>
        </pc:spChg>
        <pc:spChg chg="del mod topLvl">
          <ac:chgData name="Marton Ady" userId="7d7cfb28-cd36-4c9e-8363-0c75313f1937" providerId="ADAL" clId="{DD3995ED-33D0-411E-AA0E-846B058DF6A0}" dt="2017-10-09T13:41:04.247" v="569" actId="478"/>
          <ac:spMkLst>
            <pc:docMk/>
            <pc:sldMk cId="3262575674" sldId="256"/>
            <ac:spMk id="11" creationId="{9B14C756-1914-42D9-AD8C-12ECA57EA0AA}"/>
          </ac:spMkLst>
        </pc:spChg>
        <pc:spChg chg="mod topLvl">
          <ac:chgData name="Marton Ady" userId="7d7cfb28-cd36-4c9e-8363-0c75313f1937" providerId="ADAL" clId="{DD3995ED-33D0-411E-AA0E-846B058DF6A0}" dt="2017-10-09T13:50:08.031" v="681" actId="1076"/>
          <ac:spMkLst>
            <pc:docMk/>
            <pc:sldMk cId="3262575674" sldId="256"/>
            <ac:spMk id="22" creationId="{1BE3C725-C379-44F3-83D9-A62ED1E4B2B2}"/>
          </ac:spMkLst>
        </pc:spChg>
        <pc:spChg chg="mod topLvl">
          <ac:chgData name="Marton Ady" userId="7d7cfb28-cd36-4c9e-8363-0c75313f1937" providerId="ADAL" clId="{DD3995ED-33D0-411E-AA0E-846B058DF6A0}" dt="2017-10-09T08:25:36.593" v="391"/>
          <ac:spMkLst>
            <pc:docMk/>
            <pc:sldMk cId="3262575674" sldId="256"/>
            <ac:spMk id="23" creationId="{139B1841-5432-406E-B0F0-70BB576BAFB6}"/>
          </ac:spMkLst>
        </pc:spChg>
        <pc:spChg chg="mod topLvl">
          <ac:chgData name="Marton Ady" userId="7d7cfb28-cd36-4c9e-8363-0c75313f1937" providerId="ADAL" clId="{DD3995ED-33D0-411E-AA0E-846B058DF6A0}" dt="2017-10-09T08:25:36.593" v="391"/>
          <ac:spMkLst>
            <pc:docMk/>
            <pc:sldMk cId="3262575674" sldId="256"/>
            <ac:spMk id="24" creationId="{8A34F262-F915-4D5D-A653-81C1F0DE5DCB}"/>
          </ac:spMkLst>
        </pc:spChg>
        <pc:spChg chg="mod topLvl">
          <ac:chgData name="Marton Ady" userId="7d7cfb28-cd36-4c9e-8363-0c75313f1937" providerId="ADAL" clId="{DD3995ED-33D0-411E-AA0E-846B058DF6A0}" dt="2017-10-09T08:25:36.593" v="391"/>
          <ac:spMkLst>
            <pc:docMk/>
            <pc:sldMk cId="3262575674" sldId="256"/>
            <ac:spMk id="25" creationId="{8E5E4A7E-2A66-43D9-81A2-290BD358C1BE}"/>
          </ac:spMkLst>
        </pc:spChg>
        <pc:spChg chg="mod topLvl">
          <ac:chgData name="Marton Ady" userId="7d7cfb28-cd36-4c9e-8363-0c75313f1937" providerId="ADAL" clId="{DD3995ED-33D0-411E-AA0E-846B058DF6A0}" dt="2017-10-09T13:52:00.494" v="702" actId="692"/>
          <ac:spMkLst>
            <pc:docMk/>
            <pc:sldMk cId="3262575674" sldId="256"/>
            <ac:spMk id="26" creationId="{6209C1DA-47CF-43E7-B082-C9A821E9EAC2}"/>
          </ac:spMkLst>
        </pc:spChg>
        <pc:spChg chg="mod topLvl">
          <ac:chgData name="Marton Ady" userId="7d7cfb28-cd36-4c9e-8363-0c75313f1937" providerId="ADAL" clId="{DD3995ED-33D0-411E-AA0E-846B058DF6A0}" dt="2017-10-09T08:25:36.593" v="391"/>
          <ac:spMkLst>
            <pc:docMk/>
            <pc:sldMk cId="3262575674" sldId="256"/>
            <ac:spMk id="27" creationId="{0DE723D3-03C5-4228-B885-1E1A8345BDED}"/>
          </ac:spMkLst>
        </pc:spChg>
        <pc:spChg chg="mod topLvl">
          <ac:chgData name="Marton Ady" userId="7d7cfb28-cd36-4c9e-8363-0c75313f1937" providerId="ADAL" clId="{DD3995ED-33D0-411E-AA0E-846B058DF6A0}" dt="2017-10-09T13:48:58" v="664"/>
          <ac:spMkLst>
            <pc:docMk/>
            <pc:sldMk cId="3262575674" sldId="256"/>
            <ac:spMk id="28" creationId="{F9411CAF-F1B3-4946-B7FA-BE0DB09EB07E}"/>
          </ac:spMkLst>
        </pc:spChg>
        <pc:spChg chg="mod topLvl">
          <ac:chgData name="Marton Ady" userId="7d7cfb28-cd36-4c9e-8363-0c75313f1937" providerId="ADAL" clId="{DD3995ED-33D0-411E-AA0E-846B058DF6A0}" dt="2017-10-09T13:48:58" v="664"/>
          <ac:spMkLst>
            <pc:docMk/>
            <pc:sldMk cId="3262575674" sldId="256"/>
            <ac:spMk id="29" creationId="{09BC3B52-B6DC-4681-8506-2A7114327A91}"/>
          </ac:spMkLst>
        </pc:spChg>
        <pc:spChg chg="mod topLvl">
          <ac:chgData name="Marton Ady" userId="7d7cfb28-cd36-4c9e-8363-0c75313f1937" providerId="ADAL" clId="{DD3995ED-33D0-411E-AA0E-846B058DF6A0}" dt="2017-10-09T13:48:58" v="664"/>
          <ac:spMkLst>
            <pc:docMk/>
            <pc:sldMk cId="3262575674" sldId="256"/>
            <ac:spMk id="30" creationId="{0292D635-F0CD-47F1-8080-D154F7A2754A}"/>
          </ac:spMkLst>
        </pc:spChg>
        <pc:spChg chg="mod topLvl">
          <ac:chgData name="Marton Ady" userId="7d7cfb28-cd36-4c9e-8363-0c75313f1937" providerId="ADAL" clId="{DD3995ED-33D0-411E-AA0E-846B058DF6A0}" dt="2017-10-09T13:48:58" v="664"/>
          <ac:spMkLst>
            <pc:docMk/>
            <pc:sldMk cId="3262575674" sldId="256"/>
            <ac:spMk id="31" creationId="{F93A29C2-06B9-4D4E-8978-1AF82ABB0F25}"/>
          </ac:spMkLst>
        </pc:spChg>
        <pc:spChg chg="mod topLvl">
          <ac:chgData name="Marton Ady" userId="7d7cfb28-cd36-4c9e-8363-0c75313f1937" providerId="ADAL" clId="{DD3995ED-33D0-411E-AA0E-846B058DF6A0}" dt="2017-10-09T13:51:42.030" v="697" actId="692"/>
          <ac:spMkLst>
            <pc:docMk/>
            <pc:sldMk cId="3262575674" sldId="256"/>
            <ac:spMk id="32" creationId="{636F6CDB-9728-4D5D-B0B6-2DDEC0BB63DA}"/>
          </ac:spMkLst>
        </pc:spChg>
        <pc:spChg chg="mod topLvl">
          <ac:chgData name="Marton Ady" userId="7d7cfb28-cd36-4c9e-8363-0c75313f1937" providerId="ADAL" clId="{DD3995ED-33D0-411E-AA0E-846B058DF6A0}" dt="2017-10-09T13:48:58" v="664"/>
          <ac:spMkLst>
            <pc:docMk/>
            <pc:sldMk cId="3262575674" sldId="256"/>
            <ac:spMk id="33" creationId="{C82AD727-2292-4D25-9D2C-8B5BED44968F}"/>
          </ac:spMkLst>
        </pc:spChg>
        <pc:spChg chg="add mod topLvl">
          <ac:chgData name="Marton Ady" userId="7d7cfb28-cd36-4c9e-8363-0c75313f1937" providerId="ADAL" clId="{DD3995ED-33D0-411E-AA0E-846B058DF6A0}" dt="2017-10-09T08:11:35.762" v="242"/>
          <ac:spMkLst>
            <pc:docMk/>
            <pc:sldMk cId="3262575674" sldId="256"/>
            <ac:spMk id="34" creationId="{E370488B-A33D-438F-A57A-8903B1FC9A15}"/>
          </ac:spMkLst>
        </pc:spChg>
        <pc:spChg chg="add mod topLvl">
          <ac:chgData name="Marton Ady" userId="7d7cfb28-cd36-4c9e-8363-0c75313f1937" providerId="ADAL" clId="{DD3995ED-33D0-411E-AA0E-846B058DF6A0}" dt="2017-10-09T08:11:35.762" v="242"/>
          <ac:spMkLst>
            <pc:docMk/>
            <pc:sldMk cId="3262575674" sldId="256"/>
            <ac:spMk id="35" creationId="{CF7014F1-1543-4937-A9FD-4E66BA6F0D60}"/>
          </ac:spMkLst>
        </pc:spChg>
        <pc:spChg chg="add mod topLvl">
          <ac:chgData name="Marton Ady" userId="7d7cfb28-cd36-4c9e-8363-0c75313f1937" providerId="ADAL" clId="{DD3995ED-33D0-411E-AA0E-846B058DF6A0}" dt="2017-10-09T08:05:00.910" v="194"/>
          <ac:spMkLst>
            <pc:docMk/>
            <pc:sldMk cId="3262575674" sldId="256"/>
            <ac:spMk id="36" creationId="{A41DE41B-A9D3-43E0-BAB0-06577D61EA2E}"/>
          </ac:spMkLst>
        </pc:spChg>
        <pc:spChg chg="add mod">
          <ac:chgData name="Marton Ady" userId="7d7cfb28-cd36-4c9e-8363-0c75313f1937" providerId="ADAL" clId="{DD3995ED-33D0-411E-AA0E-846B058DF6A0}" dt="2017-10-09T08:11:35.762" v="242"/>
          <ac:spMkLst>
            <pc:docMk/>
            <pc:sldMk cId="3262575674" sldId="256"/>
            <ac:spMk id="37" creationId="{96E73204-D94A-4886-AEDD-84A65111B534}"/>
          </ac:spMkLst>
        </pc:spChg>
        <pc:spChg chg="add mod">
          <ac:chgData name="Marton Ady" userId="7d7cfb28-cd36-4c9e-8363-0c75313f1937" providerId="ADAL" clId="{DD3995ED-33D0-411E-AA0E-846B058DF6A0}" dt="2017-10-09T08:11:35.762" v="242"/>
          <ac:spMkLst>
            <pc:docMk/>
            <pc:sldMk cId="3262575674" sldId="256"/>
            <ac:spMk id="38" creationId="{13825735-A4FC-473D-8C9A-DEA6875DFAB1}"/>
          </ac:spMkLst>
        </pc:spChg>
        <pc:spChg chg="add mod">
          <ac:chgData name="Marton Ady" userId="7d7cfb28-cd36-4c9e-8363-0c75313f1937" providerId="ADAL" clId="{DD3995ED-33D0-411E-AA0E-846B058DF6A0}" dt="2017-10-09T08:05:09.094" v="195"/>
          <ac:spMkLst>
            <pc:docMk/>
            <pc:sldMk cId="3262575674" sldId="256"/>
            <ac:spMk id="39" creationId="{F3A38FA3-0A5D-4F4B-88AA-B0A7EB4D76C1}"/>
          </ac:spMkLst>
        </pc:spChg>
        <pc:spChg chg="add mod topLvl">
          <ac:chgData name="Marton Ady" userId="7d7cfb28-cd36-4c9e-8363-0c75313f1937" providerId="ADAL" clId="{DD3995ED-33D0-411E-AA0E-846B058DF6A0}" dt="2017-10-09T08:05:00.910" v="194"/>
          <ac:spMkLst>
            <pc:docMk/>
            <pc:sldMk cId="3262575674" sldId="256"/>
            <ac:spMk id="40" creationId="{F93E177A-893F-41C0-8486-711688C2891D}"/>
          </ac:spMkLst>
        </pc:spChg>
        <pc:spChg chg="add mod">
          <ac:chgData name="Marton Ady" userId="7d7cfb28-cd36-4c9e-8363-0c75313f1937" providerId="ADAL" clId="{DD3995ED-33D0-411E-AA0E-846B058DF6A0}" dt="2017-10-09T08:05:09.094" v="195"/>
          <ac:spMkLst>
            <pc:docMk/>
            <pc:sldMk cId="3262575674" sldId="256"/>
            <ac:spMk id="41" creationId="{6013F147-9A93-4B44-9D6D-9FB64C6C459E}"/>
          </ac:spMkLst>
        </pc:spChg>
        <pc:spChg chg="add mod">
          <ac:chgData name="Marton Ady" userId="7d7cfb28-cd36-4c9e-8363-0c75313f1937" providerId="ADAL" clId="{DD3995ED-33D0-411E-AA0E-846B058DF6A0}" dt="2017-10-09T08:11:35.762" v="242"/>
          <ac:spMkLst>
            <pc:docMk/>
            <pc:sldMk cId="3262575674" sldId="256"/>
            <ac:spMk id="42" creationId="{72C304B6-19D7-45D9-AF70-F43E7B958E97}"/>
          </ac:spMkLst>
        </pc:spChg>
        <pc:spChg chg="add mod">
          <ac:chgData name="Marton Ady" userId="7d7cfb28-cd36-4c9e-8363-0c75313f1937" providerId="ADAL" clId="{DD3995ED-33D0-411E-AA0E-846B058DF6A0}" dt="2017-10-09T08:11:35.762" v="242"/>
          <ac:spMkLst>
            <pc:docMk/>
            <pc:sldMk cId="3262575674" sldId="256"/>
            <ac:spMk id="43" creationId="{7A438A1B-1050-4F24-BAA9-CD9E1FBE79C5}"/>
          </ac:spMkLst>
        </pc:spChg>
        <pc:spChg chg="add del mod">
          <ac:chgData name="Marton Ady" userId="7d7cfb28-cd36-4c9e-8363-0c75313f1937" providerId="ADAL" clId="{DD3995ED-33D0-411E-AA0E-846B058DF6A0}" dt="2017-10-09T07:59:36.276" v="90" actId="478"/>
          <ac:spMkLst>
            <pc:docMk/>
            <pc:sldMk cId="3262575674" sldId="256"/>
            <ac:spMk id="45" creationId="{27F8CF78-4767-4E3A-BB63-ACAF5911239F}"/>
          </ac:spMkLst>
        </pc:spChg>
        <pc:spChg chg="add mod">
          <ac:chgData name="Marton Ady" userId="7d7cfb28-cd36-4c9e-8363-0c75313f1937" providerId="ADAL" clId="{DD3995ED-33D0-411E-AA0E-846B058DF6A0}" dt="2017-10-09T08:05:00.910" v="194"/>
          <ac:spMkLst>
            <pc:docMk/>
            <pc:sldMk cId="3262575674" sldId="256"/>
            <ac:spMk id="46" creationId="{B520A62E-267F-4E56-8B97-EBA32E942737}"/>
          </ac:spMkLst>
        </pc:spChg>
        <pc:spChg chg="add mod">
          <ac:chgData name="Marton Ady" userId="7d7cfb28-cd36-4c9e-8363-0c75313f1937" providerId="ADAL" clId="{DD3995ED-33D0-411E-AA0E-846B058DF6A0}" dt="2017-10-09T08:05:09.094" v="195"/>
          <ac:spMkLst>
            <pc:docMk/>
            <pc:sldMk cId="3262575674" sldId="256"/>
            <ac:spMk id="47" creationId="{B4A1C11B-6A61-4402-B64C-EC943C0E97B1}"/>
          </ac:spMkLst>
        </pc:spChg>
        <pc:spChg chg="add mod topLvl">
          <ac:chgData name="Marton Ady" userId="7d7cfb28-cd36-4c9e-8363-0c75313f1937" providerId="ADAL" clId="{DD3995ED-33D0-411E-AA0E-846B058DF6A0}" dt="2017-10-09T13:48:58" v="664"/>
          <ac:spMkLst>
            <pc:docMk/>
            <pc:sldMk cId="3262575674" sldId="256"/>
            <ac:spMk id="48" creationId="{04A5129B-1039-46E8-8B43-574B41C54653}"/>
          </ac:spMkLst>
        </pc:spChg>
        <pc:spChg chg="add mod topLvl">
          <ac:chgData name="Marton Ady" userId="7d7cfb28-cd36-4c9e-8363-0c75313f1937" providerId="ADAL" clId="{DD3995ED-33D0-411E-AA0E-846B058DF6A0}" dt="2017-10-09T08:25:36.593" v="391"/>
          <ac:spMkLst>
            <pc:docMk/>
            <pc:sldMk cId="3262575674" sldId="256"/>
            <ac:spMk id="49" creationId="{17A15BFC-3B5A-4BBF-9F5E-886F96D1AF0F}"/>
          </ac:spMkLst>
        </pc:spChg>
        <pc:spChg chg="add mod">
          <ac:chgData name="Marton Ady" userId="7d7cfb28-cd36-4c9e-8363-0c75313f1937" providerId="ADAL" clId="{DD3995ED-33D0-411E-AA0E-846B058DF6A0}" dt="2017-10-09T08:11:35.762" v="242"/>
          <ac:spMkLst>
            <pc:docMk/>
            <pc:sldMk cId="3262575674" sldId="256"/>
            <ac:spMk id="55" creationId="{CB9095B1-0F3D-4C57-BDDE-F039EF90E69C}"/>
          </ac:spMkLst>
        </pc:spChg>
        <pc:spChg chg="add mod topLvl">
          <ac:chgData name="Marton Ady" userId="7d7cfb28-cd36-4c9e-8363-0c75313f1937" providerId="ADAL" clId="{DD3995ED-33D0-411E-AA0E-846B058DF6A0}" dt="2017-10-09T08:25:36.593" v="391"/>
          <ac:spMkLst>
            <pc:docMk/>
            <pc:sldMk cId="3262575674" sldId="256"/>
            <ac:spMk id="56" creationId="{BB807556-9431-4C1F-BE1C-A9E85E277EFE}"/>
          </ac:spMkLst>
        </pc:spChg>
        <pc:spChg chg="add mod topLvl">
          <ac:chgData name="Marton Ady" userId="7d7cfb28-cd36-4c9e-8363-0c75313f1937" providerId="ADAL" clId="{DD3995ED-33D0-411E-AA0E-846B058DF6A0}" dt="2017-10-09T13:48:58" v="664"/>
          <ac:spMkLst>
            <pc:docMk/>
            <pc:sldMk cId="3262575674" sldId="256"/>
            <ac:spMk id="57" creationId="{7258B978-663A-43F7-992B-6CC8E9FE242C}"/>
          </ac:spMkLst>
        </pc:spChg>
        <pc:spChg chg="add mod">
          <ac:chgData name="Marton Ady" userId="7d7cfb28-cd36-4c9e-8363-0c75313f1937" providerId="ADAL" clId="{DD3995ED-33D0-411E-AA0E-846B058DF6A0}" dt="2017-10-09T08:11:35.762" v="242"/>
          <ac:spMkLst>
            <pc:docMk/>
            <pc:sldMk cId="3262575674" sldId="256"/>
            <ac:spMk id="58" creationId="{79E91E0F-8ED4-49C6-842F-F042012458CF}"/>
          </ac:spMkLst>
        </pc:spChg>
        <pc:spChg chg="add mod">
          <ac:chgData name="Marton Ady" userId="7d7cfb28-cd36-4c9e-8363-0c75313f1937" providerId="ADAL" clId="{DD3995ED-33D0-411E-AA0E-846B058DF6A0}" dt="2017-10-09T08:11:35.762" v="242"/>
          <ac:spMkLst>
            <pc:docMk/>
            <pc:sldMk cId="3262575674" sldId="256"/>
            <ac:spMk id="59" creationId="{0086F0E7-F0C4-4561-8365-8BD85EF351E5}"/>
          </ac:spMkLst>
        </pc:spChg>
        <pc:spChg chg="add mod topLvl">
          <ac:chgData name="Marton Ady" userId="7d7cfb28-cd36-4c9e-8363-0c75313f1937" providerId="ADAL" clId="{DD3995ED-33D0-411E-AA0E-846B058DF6A0}" dt="2017-10-09T08:25:36.593" v="391"/>
          <ac:spMkLst>
            <pc:docMk/>
            <pc:sldMk cId="3262575674" sldId="256"/>
            <ac:spMk id="60" creationId="{16F26189-9D5A-4E3E-A57B-8C8AE683C331}"/>
          </ac:spMkLst>
        </pc:spChg>
        <pc:spChg chg="add mod topLvl">
          <ac:chgData name="Marton Ady" userId="7d7cfb28-cd36-4c9e-8363-0c75313f1937" providerId="ADAL" clId="{DD3995ED-33D0-411E-AA0E-846B058DF6A0}" dt="2017-10-09T13:48:58" v="664"/>
          <ac:spMkLst>
            <pc:docMk/>
            <pc:sldMk cId="3262575674" sldId="256"/>
            <ac:spMk id="61" creationId="{28520F25-8BBE-4789-9D80-E2D2D27FF24D}"/>
          </ac:spMkLst>
        </pc:spChg>
        <pc:spChg chg="add mod">
          <ac:chgData name="Marton Ady" userId="7d7cfb28-cd36-4c9e-8363-0c75313f1937" providerId="ADAL" clId="{DD3995ED-33D0-411E-AA0E-846B058DF6A0}" dt="2017-10-09T08:11:35.762" v="242"/>
          <ac:spMkLst>
            <pc:docMk/>
            <pc:sldMk cId="3262575674" sldId="256"/>
            <ac:spMk id="62" creationId="{2B47E6A4-13F6-4DB6-8D9D-326AF7A4348F}"/>
          </ac:spMkLst>
        </pc:spChg>
        <pc:spChg chg="add mod">
          <ac:chgData name="Marton Ady" userId="7d7cfb28-cd36-4c9e-8363-0c75313f1937" providerId="ADAL" clId="{DD3995ED-33D0-411E-AA0E-846B058DF6A0}" dt="2017-10-09T08:11:35.762" v="242"/>
          <ac:spMkLst>
            <pc:docMk/>
            <pc:sldMk cId="3262575674" sldId="256"/>
            <ac:spMk id="63" creationId="{8A69D9C7-E666-4AC9-97CC-BB64AD3D955F}"/>
          </ac:spMkLst>
        </pc:spChg>
        <pc:spChg chg="add mod">
          <ac:chgData name="Marton Ady" userId="7d7cfb28-cd36-4c9e-8363-0c75313f1937" providerId="ADAL" clId="{DD3995ED-33D0-411E-AA0E-846B058DF6A0}" dt="2017-10-09T08:11:35.762" v="242"/>
          <ac:spMkLst>
            <pc:docMk/>
            <pc:sldMk cId="3262575674" sldId="256"/>
            <ac:spMk id="64" creationId="{4D35C44B-65DC-48BD-BDE6-651121FCD253}"/>
          </ac:spMkLst>
        </pc:spChg>
        <pc:spChg chg="add mod">
          <ac:chgData name="Marton Ady" userId="7d7cfb28-cd36-4c9e-8363-0c75313f1937" providerId="ADAL" clId="{DD3995ED-33D0-411E-AA0E-846B058DF6A0}" dt="2017-10-09T08:04:54.040" v="193"/>
          <ac:spMkLst>
            <pc:docMk/>
            <pc:sldMk cId="3262575674" sldId="256"/>
            <ac:spMk id="65" creationId="{119261F8-C02A-422E-ACA2-FD8450D17252}"/>
          </ac:spMkLst>
        </pc:spChg>
        <pc:spChg chg="add mod">
          <ac:chgData name="Marton Ady" userId="7d7cfb28-cd36-4c9e-8363-0c75313f1937" providerId="ADAL" clId="{DD3995ED-33D0-411E-AA0E-846B058DF6A0}" dt="2017-10-09T08:11:35.762" v="242"/>
          <ac:spMkLst>
            <pc:docMk/>
            <pc:sldMk cId="3262575674" sldId="256"/>
            <ac:spMk id="66" creationId="{2FE2FD81-EA50-4E16-A909-7C57592AAD85}"/>
          </ac:spMkLst>
        </pc:spChg>
        <pc:spChg chg="add mod">
          <ac:chgData name="Marton Ady" userId="7d7cfb28-cd36-4c9e-8363-0c75313f1937" providerId="ADAL" clId="{DD3995ED-33D0-411E-AA0E-846B058DF6A0}" dt="2017-10-09T08:11:35.762" v="242"/>
          <ac:spMkLst>
            <pc:docMk/>
            <pc:sldMk cId="3262575674" sldId="256"/>
            <ac:spMk id="67" creationId="{44B9EAA4-AB01-4BB3-9291-98522A062F8B}"/>
          </ac:spMkLst>
        </pc:spChg>
        <pc:spChg chg="add mod">
          <ac:chgData name="Marton Ady" userId="7d7cfb28-cd36-4c9e-8363-0c75313f1937" providerId="ADAL" clId="{DD3995ED-33D0-411E-AA0E-846B058DF6A0}" dt="2017-10-09T08:04:42.031" v="192"/>
          <ac:spMkLst>
            <pc:docMk/>
            <pc:sldMk cId="3262575674" sldId="256"/>
            <ac:spMk id="68" creationId="{65B12DBE-CE91-4C8C-8266-C103E0D3798A}"/>
          </ac:spMkLst>
        </pc:spChg>
        <pc:spChg chg="add del mod">
          <ac:chgData name="Marton Ady" userId="7d7cfb28-cd36-4c9e-8363-0c75313f1937" providerId="ADAL" clId="{DD3995ED-33D0-411E-AA0E-846B058DF6A0}" dt="2017-10-09T08:03:18.218" v="160" actId="478"/>
          <ac:spMkLst>
            <pc:docMk/>
            <pc:sldMk cId="3262575674" sldId="256"/>
            <ac:spMk id="69" creationId="{C24A50E3-3C35-4648-958E-1B2EB3194004}"/>
          </ac:spMkLst>
        </pc:spChg>
        <pc:spChg chg="add del mod">
          <ac:chgData name="Marton Ady" userId="7d7cfb28-cd36-4c9e-8363-0c75313f1937" providerId="ADAL" clId="{DD3995ED-33D0-411E-AA0E-846B058DF6A0}" dt="2017-10-09T08:03:19.897" v="161" actId="478"/>
          <ac:spMkLst>
            <pc:docMk/>
            <pc:sldMk cId="3262575674" sldId="256"/>
            <ac:spMk id="70" creationId="{268B57C1-06C8-4E2E-A5D2-BB196A2A4850}"/>
          </ac:spMkLst>
        </pc:spChg>
        <pc:spChg chg="add mod">
          <ac:chgData name="Marton Ady" userId="7d7cfb28-cd36-4c9e-8363-0c75313f1937" providerId="ADAL" clId="{DD3995ED-33D0-411E-AA0E-846B058DF6A0}" dt="2017-10-09T08:11:35.762" v="242"/>
          <ac:spMkLst>
            <pc:docMk/>
            <pc:sldMk cId="3262575674" sldId="256"/>
            <ac:spMk id="71" creationId="{6D9E500E-DB81-44CF-BA5D-E5E5232EF5A4}"/>
          </ac:spMkLst>
        </pc:spChg>
        <pc:spChg chg="add mod">
          <ac:chgData name="Marton Ady" userId="7d7cfb28-cd36-4c9e-8363-0c75313f1937" providerId="ADAL" clId="{DD3995ED-33D0-411E-AA0E-846B058DF6A0}" dt="2017-10-09T08:11:35.762" v="242"/>
          <ac:spMkLst>
            <pc:docMk/>
            <pc:sldMk cId="3262575674" sldId="256"/>
            <ac:spMk id="72" creationId="{9FBE1898-C206-487B-BDFF-406C8B550E3D}"/>
          </ac:spMkLst>
        </pc:spChg>
        <pc:spChg chg="add mod">
          <ac:chgData name="Marton Ady" userId="7d7cfb28-cd36-4c9e-8363-0c75313f1937" providerId="ADAL" clId="{DD3995ED-33D0-411E-AA0E-846B058DF6A0}" dt="2017-10-09T08:04:42.031" v="192"/>
          <ac:spMkLst>
            <pc:docMk/>
            <pc:sldMk cId="3262575674" sldId="256"/>
            <ac:spMk id="73" creationId="{4271F79B-5FBC-440A-9B2B-EBC948BD0EDB}"/>
          </ac:spMkLst>
        </pc:spChg>
        <pc:spChg chg="add mod">
          <ac:chgData name="Marton Ady" userId="7d7cfb28-cd36-4c9e-8363-0c75313f1937" providerId="ADAL" clId="{DD3995ED-33D0-411E-AA0E-846B058DF6A0}" dt="2017-10-09T08:04:54.040" v="193"/>
          <ac:spMkLst>
            <pc:docMk/>
            <pc:sldMk cId="3262575674" sldId="256"/>
            <ac:spMk id="74" creationId="{5B924186-1BC4-47D6-B36D-8F92614582A8}"/>
          </ac:spMkLst>
        </pc:spChg>
        <pc:spChg chg="add mod">
          <ac:chgData name="Marton Ady" userId="7d7cfb28-cd36-4c9e-8363-0c75313f1937" providerId="ADAL" clId="{DD3995ED-33D0-411E-AA0E-846B058DF6A0}" dt="2017-10-09T08:11:35.762" v="242"/>
          <ac:spMkLst>
            <pc:docMk/>
            <pc:sldMk cId="3262575674" sldId="256"/>
            <ac:spMk id="77" creationId="{B58237F5-4CBE-4C17-A8C4-E82FE13925C2}"/>
          </ac:spMkLst>
        </pc:spChg>
        <pc:spChg chg="add mod">
          <ac:chgData name="Marton Ady" userId="7d7cfb28-cd36-4c9e-8363-0c75313f1937" providerId="ADAL" clId="{DD3995ED-33D0-411E-AA0E-846B058DF6A0}" dt="2017-10-09T08:11:35.762" v="242"/>
          <ac:spMkLst>
            <pc:docMk/>
            <pc:sldMk cId="3262575674" sldId="256"/>
            <ac:spMk id="78" creationId="{0AD8ABC2-5389-43D7-937D-968C5A7B66FC}"/>
          </ac:spMkLst>
        </pc:spChg>
        <pc:spChg chg="add mod">
          <ac:chgData name="Marton Ady" userId="7d7cfb28-cd36-4c9e-8363-0c75313f1937" providerId="ADAL" clId="{DD3995ED-33D0-411E-AA0E-846B058DF6A0}" dt="2017-10-09T08:11:35.762" v="242"/>
          <ac:spMkLst>
            <pc:docMk/>
            <pc:sldMk cId="3262575674" sldId="256"/>
            <ac:spMk id="79" creationId="{90B59B9A-544A-4506-9089-9B344FFC1BDB}"/>
          </ac:spMkLst>
        </pc:spChg>
        <pc:spChg chg="add mod">
          <ac:chgData name="Marton Ady" userId="7d7cfb28-cd36-4c9e-8363-0c75313f1937" providerId="ADAL" clId="{DD3995ED-33D0-411E-AA0E-846B058DF6A0}" dt="2017-10-09T08:11:35.762" v="242"/>
          <ac:spMkLst>
            <pc:docMk/>
            <pc:sldMk cId="3262575674" sldId="256"/>
            <ac:spMk id="80" creationId="{E473F5C5-551F-4247-B86F-A8A92A84EA87}"/>
          </ac:spMkLst>
        </pc:spChg>
        <pc:spChg chg="add del mod">
          <ac:chgData name="Marton Ady" userId="7d7cfb28-cd36-4c9e-8363-0c75313f1937" providerId="ADAL" clId="{DD3995ED-33D0-411E-AA0E-846B058DF6A0}" dt="2017-10-09T08:03:40.594" v="168" actId="478"/>
          <ac:spMkLst>
            <pc:docMk/>
            <pc:sldMk cId="3262575674" sldId="256"/>
            <ac:spMk id="81" creationId="{95FBDC61-4DAB-43FB-81BF-5FE73333C03A}"/>
          </ac:spMkLst>
        </pc:spChg>
        <pc:spChg chg="add mod">
          <ac:chgData name="Marton Ady" userId="7d7cfb28-cd36-4c9e-8363-0c75313f1937" providerId="ADAL" clId="{DD3995ED-33D0-411E-AA0E-846B058DF6A0}" dt="2017-10-09T08:12:14.683" v="246"/>
          <ac:spMkLst>
            <pc:docMk/>
            <pc:sldMk cId="3262575674" sldId="256"/>
            <ac:spMk id="93" creationId="{10FF6A36-5938-4766-9E4C-711EB049C29B}"/>
          </ac:spMkLst>
        </pc:spChg>
        <pc:spChg chg="add mod topLvl">
          <ac:chgData name="Marton Ady" userId="7d7cfb28-cd36-4c9e-8363-0c75313f1937" providerId="ADAL" clId="{DD3995ED-33D0-411E-AA0E-846B058DF6A0}" dt="2017-10-09T08:15:22.204" v="308"/>
          <ac:spMkLst>
            <pc:docMk/>
            <pc:sldMk cId="3262575674" sldId="256"/>
            <ac:spMk id="96" creationId="{06799C07-169E-4C57-894D-B7E503AD65B7}"/>
          </ac:spMkLst>
        </pc:spChg>
        <pc:spChg chg="add mod">
          <ac:chgData name="Marton Ady" userId="7d7cfb28-cd36-4c9e-8363-0c75313f1937" providerId="ADAL" clId="{DD3995ED-33D0-411E-AA0E-846B058DF6A0}" dt="2017-10-09T08:20:57.273" v="364"/>
          <ac:spMkLst>
            <pc:docMk/>
            <pc:sldMk cId="3262575674" sldId="256"/>
            <ac:spMk id="102" creationId="{23CA767D-CB24-4046-84CA-51203BADD104}"/>
          </ac:spMkLst>
        </pc:spChg>
        <pc:spChg chg="add del mod">
          <ac:chgData name="Marton Ady" userId="7d7cfb28-cd36-4c9e-8363-0c75313f1937" providerId="ADAL" clId="{DD3995ED-33D0-411E-AA0E-846B058DF6A0}" dt="2017-10-09T13:39:18.232" v="552" actId="478"/>
          <ac:spMkLst>
            <pc:docMk/>
            <pc:sldMk cId="3262575674" sldId="256"/>
            <ac:spMk id="124" creationId="{EFB3A406-354C-4D80-9440-0D574A4B9CB2}"/>
          </ac:spMkLst>
        </pc:spChg>
        <pc:spChg chg="add del mod">
          <ac:chgData name="Marton Ady" userId="7d7cfb28-cd36-4c9e-8363-0c75313f1937" providerId="ADAL" clId="{DD3995ED-33D0-411E-AA0E-846B058DF6A0}" dt="2017-10-09T13:40:34.061" v="564" actId="478"/>
          <ac:spMkLst>
            <pc:docMk/>
            <pc:sldMk cId="3262575674" sldId="256"/>
            <ac:spMk id="125" creationId="{D081692F-2023-4F17-B31D-A5D55B9E1CA5}"/>
          </ac:spMkLst>
        </pc:spChg>
        <pc:spChg chg="add del mod">
          <ac:chgData name="Marton Ady" userId="7d7cfb28-cd36-4c9e-8363-0c75313f1937" providerId="ADAL" clId="{DD3995ED-33D0-411E-AA0E-846B058DF6A0}" dt="2017-10-09T13:39:57.153" v="556" actId="478"/>
          <ac:spMkLst>
            <pc:docMk/>
            <pc:sldMk cId="3262575674" sldId="256"/>
            <ac:spMk id="126" creationId="{621B7C69-8BD0-4222-878F-451CE790E222}"/>
          </ac:spMkLst>
        </pc:spChg>
        <pc:spChg chg="add del mod">
          <ac:chgData name="Marton Ady" userId="7d7cfb28-cd36-4c9e-8363-0c75313f1937" providerId="ADAL" clId="{DD3995ED-33D0-411E-AA0E-846B058DF6A0}" dt="2017-10-09T13:40:15.471" v="559" actId="478"/>
          <ac:spMkLst>
            <pc:docMk/>
            <pc:sldMk cId="3262575674" sldId="256"/>
            <ac:spMk id="127" creationId="{7877F0AF-80BD-40AA-9D71-4888DA03AC0B}"/>
          </ac:spMkLst>
        </pc:spChg>
        <pc:spChg chg="add del mod">
          <ac:chgData name="Marton Ady" userId="7d7cfb28-cd36-4c9e-8363-0c75313f1937" providerId="ADAL" clId="{DD3995ED-33D0-411E-AA0E-846B058DF6A0}" dt="2017-10-09T13:40:32.807" v="563" actId="478"/>
          <ac:spMkLst>
            <pc:docMk/>
            <pc:sldMk cId="3262575674" sldId="256"/>
            <ac:spMk id="128" creationId="{DF60A6BF-97E7-42B1-9C8B-F52A64C0C5DE}"/>
          </ac:spMkLst>
        </pc:spChg>
        <pc:spChg chg="add del mod">
          <ac:chgData name="Marton Ady" userId="7d7cfb28-cd36-4c9e-8363-0c75313f1937" providerId="ADAL" clId="{DD3995ED-33D0-411E-AA0E-846B058DF6A0}" dt="2017-10-09T13:44:53.021" v="616" actId="478"/>
          <ac:spMkLst>
            <pc:docMk/>
            <pc:sldMk cId="3262575674" sldId="256"/>
            <ac:spMk id="129" creationId="{B513AF74-E567-463E-BC2B-66250ECB1A6A}"/>
          </ac:spMkLst>
        </pc:spChg>
        <pc:spChg chg="add del mod">
          <ac:chgData name="Marton Ady" userId="7d7cfb28-cd36-4c9e-8363-0c75313f1937" providerId="ADAL" clId="{DD3995ED-33D0-411E-AA0E-846B058DF6A0}" dt="2017-10-09T13:44:50.044" v="615" actId="478"/>
          <ac:spMkLst>
            <pc:docMk/>
            <pc:sldMk cId="3262575674" sldId="256"/>
            <ac:spMk id="130" creationId="{9864E87F-47CE-467F-81D0-30AD8F89A26F}"/>
          </ac:spMkLst>
        </pc:spChg>
        <pc:spChg chg="add del mod">
          <ac:chgData name="Marton Ady" userId="7d7cfb28-cd36-4c9e-8363-0c75313f1937" providerId="ADAL" clId="{DD3995ED-33D0-411E-AA0E-846B058DF6A0}" dt="2017-10-09T13:45:08.907" v="620" actId="478"/>
          <ac:spMkLst>
            <pc:docMk/>
            <pc:sldMk cId="3262575674" sldId="256"/>
            <ac:spMk id="135" creationId="{DD70B3D5-744D-438D-B65A-6A21FD0BA385}"/>
          </ac:spMkLst>
        </pc:spChg>
        <pc:spChg chg="add del mod">
          <ac:chgData name="Marton Ady" userId="7d7cfb28-cd36-4c9e-8363-0c75313f1937" providerId="ADAL" clId="{DD3995ED-33D0-411E-AA0E-846B058DF6A0}" dt="2017-10-09T13:45:19.603" v="622" actId="478"/>
          <ac:spMkLst>
            <pc:docMk/>
            <pc:sldMk cId="3262575674" sldId="256"/>
            <ac:spMk id="136" creationId="{93E81D18-D379-4D91-BFD4-A66DAB6D82B8}"/>
          </ac:spMkLst>
        </pc:spChg>
        <pc:spChg chg="add del mod">
          <ac:chgData name="Marton Ady" userId="7d7cfb28-cd36-4c9e-8363-0c75313f1937" providerId="ADAL" clId="{DD3995ED-33D0-411E-AA0E-846B058DF6A0}" dt="2017-10-09T13:45:34.475" v="626" actId="478"/>
          <ac:spMkLst>
            <pc:docMk/>
            <pc:sldMk cId="3262575674" sldId="256"/>
            <ac:spMk id="137" creationId="{FDD54009-8596-4CF7-8FF7-FAEFB1001885}"/>
          </ac:spMkLst>
        </pc:spChg>
        <pc:spChg chg="add del mod">
          <ac:chgData name="Marton Ady" userId="7d7cfb28-cd36-4c9e-8363-0c75313f1937" providerId="ADAL" clId="{DD3995ED-33D0-411E-AA0E-846B058DF6A0}" dt="2017-10-09T13:45:57.186" v="628" actId="478"/>
          <ac:spMkLst>
            <pc:docMk/>
            <pc:sldMk cId="3262575674" sldId="256"/>
            <ac:spMk id="138" creationId="{98FE5156-5E70-4B4C-81B4-A79D1473F07D}"/>
          </ac:spMkLst>
        </pc:spChg>
        <pc:spChg chg="add mod">
          <ac:chgData name="Marton Ady" userId="7d7cfb28-cd36-4c9e-8363-0c75313f1937" providerId="ADAL" clId="{DD3995ED-33D0-411E-AA0E-846B058DF6A0}" dt="2017-10-09T13:48:58" v="664"/>
          <ac:spMkLst>
            <pc:docMk/>
            <pc:sldMk cId="3262575674" sldId="256"/>
            <ac:spMk id="139" creationId="{BC53DB94-71F5-4CC2-B725-FFCC0D439D62}"/>
          </ac:spMkLst>
        </pc:spChg>
        <pc:spChg chg="add del mod">
          <ac:chgData name="Marton Ady" userId="7d7cfb28-cd36-4c9e-8363-0c75313f1937" providerId="ADAL" clId="{DD3995ED-33D0-411E-AA0E-846B058DF6A0}" dt="2017-10-09T13:47:54.081" v="654" actId="478"/>
          <ac:spMkLst>
            <pc:docMk/>
            <pc:sldMk cId="3262575674" sldId="256"/>
            <ac:spMk id="140" creationId="{B848C743-77D2-4CBF-BC63-2B48656592B7}"/>
          </ac:spMkLst>
        </pc:spChg>
        <pc:spChg chg="add mod">
          <ac:chgData name="Marton Ady" userId="7d7cfb28-cd36-4c9e-8363-0c75313f1937" providerId="ADAL" clId="{DD3995ED-33D0-411E-AA0E-846B058DF6A0}" dt="2017-10-09T13:48:58" v="664"/>
          <ac:spMkLst>
            <pc:docMk/>
            <pc:sldMk cId="3262575674" sldId="256"/>
            <ac:spMk id="146" creationId="{89EDE1E7-3F5D-49C5-BAEA-5E2636871D88}"/>
          </ac:spMkLst>
        </pc:spChg>
        <pc:spChg chg="add del mod">
          <ac:chgData name="Marton Ady" userId="7d7cfb28-cd36-4c9e-8363-0c75313f1937" providerId="ADAL" clId="{DD3995ED-33D0-411E-AA0E-846B058DF6A0}" dt="2017-10-09T13:55:21.510" v="731" actId="478"/>
          <ac:spMkLst>
            <pc:docMk/>
            <pc:sldMk cId="3262575674" sldId="256"/>
            <ac:spMk id="161" creationId="{FB6B809A-7D26-4BB7-B41D-B118C2D8C549}"/>
          </ac:spMkLst>
        </pc:spChg>
        <pc:spChg chg="add del mod">
          <ac:chgData name="Marton Ady" userId="7d7cfb28-cd36-4c9e-8363-0c75313f1937" providerId="ADAL" clId="{DD3995ED-33D0-411E-AA0E-846B058DF6A0}" dt="2017-10-09T13:58:31.428" v="766" actId="478"/>
          <ac:spMkLst>
            <pc:docMk/>
            <pc:sldMk cId="3262575674" sldId="256"/>
            <ac:spMk id="162" creationId="{76206FBE-8948-4D52-B550-C0761D48E606}"/>
          </ac:spMkLst>
        </pc:spChg>
        <pc:spChg chg="add del mod">
          <ac:chgData name="Marton Ady" userId="7d7cfb28-cd36-4c9e-8363-0c75313f1937" providerId="ADAL" clId="{DD3995ED-33D0-411E-AA0E-846B058DF6A0}" dt="2017-10-09T13:55:20.867" v="730" actId="478"/>
          <ac:spMkLst>
            <pc:docMk/>
            <pc:sldMk cId="3262575674" sldId="256"/>
            <ac:spMk id="163" creationId="{3475816C-763E-4625-ACB5-F6662CAA2F63}"/>
          </ac:spMkLst>
        </pc:spChg>
        <pc:spChg chg="add mod">
          <ac:chgData name="Marton Ady" userId="7d7cfb28-cd36-4c9e-8363-0c75313f1937" providerId="ADAL" clId="{DD3995ED-33D0-411E-AA0E-846B058DF6A0}" dt="2017-10-09T13:58:15.416" v="763" actId="1076"/>
          <ac:spMkLst>
            <pc:docMk/>
            <pc:sldMk cId="3262575674" sldId="256"/>
            <ac:spMk id="164" creationId="{5748BDE0-02AB-4C58-A417-18B0DB40F7FD}"/>
          </ac:spMkLst>
        </pc:spChg>
        <pc:spChg chg="add del mod">
          <ac:chgData name="Marton Ady" userId="7d7cfb28-cd36-4c9e-8363-0c75313f1937" providerId="ADAL" clId="{DD3995ED-33D0-411E-AA0E-846B058DF6A0}" dt="2017-10-09T13:58:50.511" v="771" actId="478"/>
          <ac:spMkLst>
            <pc:docMk/>
            <pc:sldMk cId="3262575674" sldId="256"/>
            <ac:spMk id="166" creationId="{648B25B0-3209-405F-879A-C2CF99EEC375}"/>
          </ac:spMkLst>
        </pc:spChg>
        <pc:spChg chg="add mod">
          <ac:chgData name="Marton Ady" userId="7d7cfb28-cd36-4c9e-8363-0c75313f1937" providerId="ADAL" clId="{DD3995ED-33D0-411E-AA0E-846B058DF6A0}" dt="2017-10-09T13:58:40.536" v="769" actId="1076"/>
          <ac:spMkLst>
            <pc:docMk/>
            <pc:sldMk cId="3262575674" sldId="256"/>
            <ac:spMk id="167" creationId="{7C85DC66-CEFC-491C-934F-F14FDE74057F}"/>
          </ac:spMkLst>
        </pc:spChg>
        <pc:spChg chg="add mod">
          <ac:chgData name="Marton Ady" userId="7d7cfb28-cd36-4c9e-8363-0c75313f1937" providerId="ADAL" clId="{DD3995ED-33D0-411E-AA0E-846B058DF6A0}" dt="2017-10-09T13:58:59.600" v="775" actId="1076"/>
          <ac:spMkLst>
            <pc:docMk/>
            <pc:sldMk cId="3262575674" sldId="256"/>
            <ac:spMk id="168" creationId="{7207D97D-4FC2-4EB9-9870-620CB8803EEC}"/>
          </ac:spMkLst>
        </pc:spChg>
        <pc:grpChg chg="add del mod">
          <ac:chgData name="Marton Ady" userId="7d7cfb28-cd36-4c9e-8363-0c75313f1937" providerId="ADAL" clId="{DD3995ED-33D0-411E-AA0E-846B058DF6A0}" dt="2017-10-09T07:57:50.084" v="75"/>
          <ac:grpSpMkLst>
            <pc:docMk/>
            <pc:sldMk cId="3262575674" sldId="256"/>
            <ac:grpSpMk id="44" creationId="{F81C2184-F332-4C48-B5B2-2E04AB8D0337}"/>
          </ac:grpSpMkLst>
        </pc:grpChg>
        <pc:grpChg chg="add mod">
          <ac:chgData name="Marton Ady" userId="7d7cfb28-cd36-4c9e-8363-0c75313f1937" providerId="ADAL" clId="{DD3995ED-33D0-411E-AA0E-846B058DF6A0}" dt="2017-10-09T13:53:47.676" v="715" actId="1076"/>
          <ac:grpSpMkLst>
            <pc:docMk/>
            <pc:sldMk cId="3262575674" sldId="256"/>
            <ac:grpSpMk id="82" creationId="{0E1ED470-F8F3-437F-B950-E925D2045EC6}"/>
          </ac:grpSpMkLst>
        </pc:grpChg>
        <pc:grpChg chg="add mod">
          <ac:chgData name="Marton Ady" userId="7d7cfb28-cd36-4c9e-8363-0c75313f1937" providerId="ADAL" clId="{DD3995ED-33D0-411E-AA0E-846B058DF6A0}" dt="2017-10-09T13:53:53.140" v="716" actId="1076"/>
          <ac:grpSpMkLst>
            <pc:docMk/>
            <pc:sldMk cId="3262575674" sldId="256"/>
            <ac:grpSpMk id="83" creationId="{3C7207D6-F22E-46EC-AFFB-5305D3EE4A49}"/>
          </ac:grpSpMkLst>
        </pc:grpChg>
        <pc:grpChg chg="add mod">
          <ac:chgData name="Marton Ady" userId="7d7cfb28-cd36-4c9e-8363-0c75313f1937" providerId="ADAL" clId="{DD3995ED-33D0-411E-AA0E-846B058DF6A0}" dt="2017-10-09T13:53:39.588" v="714" actId="1076"/>
          <ac:grpSpMkLst>
            <pc:docMk/>
            <pc:sldMk cId="3262575674" sldId="256"/>
            <ac:grpSpMk id="84" creationId="{0D20F33F-2F4E-433B-9ACD-139A834EF464}"/>
          </ac:grpSpMkLst>
        </pc:grpChg>
        <pc:grpChg chg="add mod">
          <ac:chgData name="Marton Ady" userId="7d7cfb28-cd36-4c9e-8363-0c75313f1937" providerId="ADAL" clId="{DD3995ED-33D0-411E-AA0E-846B058DF6A0}" dt="2017-10-09T13:53:59.284" v="717" actId="1076"/>
          <ac:grpSpMkLst>
            <pc:docMk/>
            <pc:sldMk cId="3262575674" sldId="256"/>
            <ac:grpSpMk id="85" creationId="{C2180947-1A07-4254-B841-E99944AC7742}"/>
          </ac:grpSpMkLst>
        </pc:grpChg>
        <pc:grpChg chg="add del mod">
          <ac:chgData name="Marton Ady" userId="7d7cfb28-cd36-4c9e-8363-0c75313f1937" providerId="ADAL" clId="{DD3995ED-33D0-411E-AA0E-846B058DF6A0}" dt="2017-10-09T13:54:09.604" v="718" actId="1076"/>
          <ac:grpSpMkLst>
            <pc:docMk/>
            <pc:sldMk cId="3262575674" sldId="256"/>
            <ac:grpSpMk id="86" creationId="{56946280-CFCB-40B3-B6FC-A06F2B91CE0A}"/>
          </ac:grpSpMkLst>
        </pc:grpChg>
        <pc:grpChg chg="add del mod">
          <ac:chgData name="Marton Ady" userId="7d7cfb28-cd36-4c9e-8363-0c75313f1937" providerId="ADAL" clId="{DD3995ED-33D0-411E-AA0E-846B058DF6A0}" dt="2017-10-09T08:06:09.559" v="199"/>
          <ac:grpSpMkLst>
            <pc:docMk/>
            <pc:sldMk cId="3262575674" sldId="256"/>
            <ac:grpSpMk id="87" creationId="{618C330B-7BAF-4C26-943F-15647B3020A1}"/>
          </ac:grpSpMkLst>
        </pc:grpChg>
        <pc:grpChg chg="add del mod">
          <ac:chgData name="Marton Ady" userId="7d7cfb28-cd36-4c9e-8363-0c75313f1937" providerId="ADAL" clId="{DD3995ED-33D0-411E-AA0E-846B058DF6A0}" dt="2017-10-09T08:07:00.462" v="212"/>
          <ac:grpSpMkLst>
            <pc:docMk/>
            <pc:sldMk cId="3262575674" sldId="256"/>
            <ac:grpSpMk id="88" creationId="{D389AD85-60F4-43CC-A3BC-ABD331A206F6}"/>
          </ac:grpSpMkLst>
        </pc:grpChg>
        <pc:grpChg chg="add del mod">
          <ac:chgData name="Marton Ady" userId="7d7cfb28-cd36-4c9e-8363-0c75313f1937" providerId="ADAL" clId="{DD3995ED-33D0-411E-AA0E-846B058DF6A0}" dt="2017-10-09T08:07:17.246" v="216"/>
          <ac:grpSpMkLst>
            <pc:docMk/>
            <pc:sldMk cId="3262575674" sldId="256"/>
            <ac:grpSpMk id="89" creationId="{94598888-DC9E-4876-9CE4-1C6627F87AB8}"/>
          </ac:grpSpMkLst>
        </pc:grpChg>
        <pc:grpChg chg="add del mod topLvl">
          <ac:chgData name="Marton Ady" userId="7d7cfb28-cd36-4c9e-8363-0c75313f1937" providerId="ADAL" clId="{DD3995ED-33D0-411E-AA0E-846B058DF6A0}" dt="2017-10-09T13:44:04.790" v="605"/>
          <ac:grpSpMkLst>
            <pc:docMk/>
            <pc:sldMk cId="3262575674" sldId="256"/>
            <ac:grpSpMk id="90" creationId="{38C2B39F-947B-4986-8974-D0E100E22256}"/>
          </ac:grpSpMkLst>
        </pc:grpChg>
        <pc:grpChg chg="add del mod">
          <ac:chgData name="Marton Ady" userId="7d7cfb28-cd36-4c9e-8363-0c75313f1937" providerId="ADAL" clId="{DD3995ED-33D0-411E-AA0E-846B058DF6A0}" dt="2017-10-09T13:41:10.391" v="572"/>
          <ac:grpSpMkLst>
            <pc:docMk/>
            <pc:sldMk cId="3262575674" sldId="256"/>
            <ac:grpSpMk id="91" creationId="{598784BC-7D1C-41B1-915A-A6FCA9236F0E}"/>
          </ac:grpSpMkLst>
        </pc:grpChg>
        <pc:grpChg chg="add del mod">
          <ac:chgData name="Marton Ady" userId="7d7cfb28-cd36-4c9e-8363-0c75313f1937" providerId="ADAL" clId="{DD3995ED-33D0-411E-AA0E-846B058DF6A0}" dt="2017-10-09T08:15:33.069" v="309" actId="478"/>
          <ac:grpSpMkLst>
            <pc:docMk/>
            <pc:sldMk cId="3262575674" sldId="256"/>
            <ac:grpSpMk id="98" creationId="{0DCA54D4-863F-432D-ADF2-9C6D1C213C20}"/>
          </ac:grpSpMkLst>
        </pc:grpChg>
        <pc:grpChg chg="add mod">
          <ac:chgData name="Marton Ady" userId="7d7cfb28-cd36-4c9e-8363-0c75313f1937" providerId="ADAL" clId="{DD3995ED-33D0-411E-AA0E-846B058DF6A0}" dt="2017-10-09T13:53:47.676" v="715" actId="1076"/>
          <ac:grpSpMkLst>
            <pc:docMk/>
            <pc:sldMk cId="3262575674" sldId="256"/>
            <ac:grpSpMk id="106" creationId="{11264049-67A8-4409-B0EF-0063FB52D00B}"/>
          </ac:grpSpMkLst>
        </pc:grpChg>
        <pc:grpChg chg="add mod">
          <ac:chgData name="Marton Ady" userId="7d7cfb28-cd36-4c9e-8363-0c75313f1937" providerId="ADAL" clId="{DD3995ED-33D0-411E-AA0E-846B058DF6A0}" dt="2017-10-09T13:53:53.140" v="716" actId="1076"/>
          <ac:grpSpMkLst>
            <pc:docMk/>
            <pc:sldMk cId="3262575674" sldId="256"/>
            <ac:grpSpMk id="107" creationId="{D3AB9B26-B31A-4F11-9BB7-679E472F9CBD}"/>
          </ac:grpSpMkLst>
        </pc:grpChg>
        <pc:grpChg chg="add mod">
          <ac:chgData name="Marton Ady" userId="7d7cfb28-cd36-4c9e-8363-0c75313f1937" providerId="ADAL" clId="{DD3995ED-33D0-411E-AA0E-846B058DF6A0}" dt="2017-10-09T13:53:59.284" v="717" actId="1076"/>
          <ac:grpSpMkLst>
            <pc:docMk/>
            <pc:sldMk cId="3262575674" sldId="256"/>
            <ac:grpSpMk id="110" creationId="{398C9168-9E27-4D0B-A709-64641D47D0C8}"/>
          </ac:grpSpMkLst>
        </pc:grpChg>
        <pc:grpChg chg="add mod">
          <ac:chgData name="Marton Ady" userId="7d7cfb28-cd36-4c9e-8363-0c75313f1937" providerId="ADAL" clId="{DD3995ED-33D0-411E-AA0E-846B058DF6A0}" dt="2017-10-09T13:54:18.300" v="719" actId="1076"/>
          <ac:grpSpMkLst>
            <pc:docMk/>
            <pc:sldMk cId="3262575674" sldId="256"/>
            <ac:grpSpMk id="113" creationId="{41B43B87-FEBC-473C-ADE1-23216E153100}"/>
          </ac:grpSpMkLst>
        </pc:grpChg>
        <pc:grpChg chg="add mod">
          <ac:chgData name="Marton Ady" userId="7d7cfb28-cd36-4c9e-8363-0c75313f1937" providerId="ADAL" clId="{DD3995ED-33D0-411E-AA0E-846B058DF6A0}" dt="2017-10-09T13:54:09.604" v="718" actId="1076"/>
          <ac:grpSpMkLst>
            <pc:docMk/>
            <pc:sldMk cId="3262575674" sldId="256"/>
            <ac:grpSpMk id="116" creationId="{8528359C-6C36-437C-BDF4-E0BCC62DFA0D}"/>
          </ac:grpSpMkLst>
        </pc:grpChg>
        <pc:grpChg chg="add del mod">
          <ac:chgData name="Marton Ady" userId="7d7cfb28-cd36-4c9e-8363-0c75313f1937" providerId="ADAL" clId="{DD3995ED-33D0-411E-AA0E-846B058DF6A0}" dt="2017-10-09T14:02:22.015" v="783" actId="478"/>
          <ac:grpSpMkLst>
            <pc:docMk/>
            <pc:sldMk cId="3262575674" sldId="256"/>
            <ac:grpSpMk id="119" creationId="{A9FD4D23-CB79-43F0-83A8-7FB6E38EAEEE}"/>
          </ac:grpSpMkLst>
        </pc:grpChg>
        <pc:grpChg chg="add mod">
          <ac:chgData name="Marton Ady" userId="7d7cfb28-cd36-4c9e-8363-0c75313f1937" providerId="ADAL" clId="{DD3995ED-33D0-411E-AA0E-846B058DF6A0}" dt="2017-10-09T08:25:31.010" v="387"/>
          <ac:grpSpMkLst>
            <pc:docMk/>
            <pc:sldMk cId="3262575674" sldId="256"/>
            <ac:grpSpMk id="122" creationId="{D698A2AD-C703-4AFC-AEA7-0BBFFFACF04D}"/>
          </ac:grpSpMkLst>
        </pc:grpChg>
        <pc:grpChg chg="mod">
          <ac:chgData name="Marton Ady" userId="7d7cfb28-cd36-4c9e-8363-0c75313f1937" providerId="ADAL" clId="{DD3995ED-33D0-411E-AA0E-846B058DF6A0}" dt="2017-10-09T08:25:35.594" v="389"/>
          <ac:grpSpMkLst>
            <pc:docMk/>
            <pc:sldMk cId="3262575674" sldId="256"/>
            <ac:grpSpMk id="123" creationId="{5AD84C04-287E-4C25-8B1C-D16A2664866A}"/>
          </ac:grpSpMkLst>
        </pc:grpChg>
        <pc:grpChg chg="add mod">
          <ac:chgData name="Marton Ady" userId="7d7cfb28-cd36-4c9e-8363-0c75313f1937" providerId="ADAL" clId="{DD3995ED-33D0-411E-AA0E-846B058DF6A0}" dt="2017-10-09T13:54:18.300" v="719" actId="1076"/>
          <ac:grpSpMkLst>
            <pc:docMk/>
            <pc:sldMk cId="3262575674" sldId="256"/>
            <ac:grpSpMk id="149" creationId="{55B81039-7763-46AF-A6B2-684C2A0C9BB9}"/>
          </ac:grpSpMkLst>
        </pc:grpChg>
        <pc:cxnChg chg="mod topLvl">
          <ac:chgData name="Marton Ady" userId="7d7cfb28-cd36-4c9e-8363-0c75313f1937" providerId="ADAL" clId="{DD3995ED-33D0-411E-AA0E-846B058DF6A0}" dt="2017-10-09T13:48:58" v="664"/>
          <ac:cxnSpMkLst>
            <pc:docMk/>
            <pc:sldMk cId="3262575674" sldId="256"/>
            <ac:cxnSpMk id="8" creationId="{40452DD8-936F-45B4-BD3E-55815C190659}"/>
          </ac:cxnSpMkLst>
        </pc:cxnChg>
        <pc:cxnChg chg="mod topLvl">
          <ac:chgData name="Marton Ady" userId="7d7cfb28-cd36-4c9e-8363-0c75313f1937" providerId="ADAL" clId="{DD3995ED-33D0-411E-AA0E-846B058DF6A0}" dt="2017-10-09T13:48:58" v="664"/>
          <ac:cxnSpMkLst>
            <pc:docMk/>
            <pc:sldMk cId="3262575674" sldId="256"/>
            <ac:cxnSpMk id="9" creationId="{A2D9E9E1-5780-48A4-B080-B8E0AE1721F6}"/>
          </ac:cxnSpMkLst>
        </pc:cxnChg>
        <pc:cxnChg chg="add mod">
          <ac:chgData name="Marton Ady" userId="7d7cfb28-cd36-4c9e-8363-0c75313f1937" providerId="ADAL" clId="{DD3995ED-33D0-411E-AA0E-846B058DF6A0}" dt="2017-10-09T08:05:00.910" v="194"/>
          <ac:cxnSpMkLst>
            <pc:docMk/>
            <pc:sldMk cId="3262575674" sldId="256"/>
            <ac:cxnSpMk id="51" creationId="{AD4DAB66-D578-48F5-AA5C-240FA5D15EBE}"/>
          </ac:cxnSpMkLst>
        </pc:cxnChg>
        <pc:cxnChg chg="add mod">
          <ac:chgData name="Marton Ady" userId="7d7cfb28-cd36-4c9e-8363-0c75313f1937" providerId="ADAL" clId="{DD3995ED-33D0-411E-AA0E-846B058DF6A0}" dt="2017-10-09T08:05:09.094" v="195"/>
          <ac:cxnSpMkLst>
            <pc:docMk/>
            <pc:sldMk cId="3262575674" sldId="256"/>
            <ac:cxnSpMk id="52" creationId="{CFE53F89-BAB9-4284-B0F4-611F56A27C6A}"/>
          </ac:cxnSpMkLst>
        </pc:cxnChg>
        <pc:cxnChg chg="add mod ord topLvl">
          <ac:chgData name="Marton Ady" userId="7d7cfb28-cd36-4c9e-8363-0c75313f1937" providerId="ADAL" clId="{DD3995ED-33D0-411E-AA0E-846B058DF6A0}" dt="2017-10-09T13:48:58" v="664"/>
          <ac:cxnSpMkLst>
            <pc:docMk/>
            <pc:sldMk cId="3262575674" sldId="256"/>
            <ac:cxnSpMk id="53" creationId="{3A2EBAA2-B1BC-4CCF-B5AA-53FC79B4E5C1}"/>
          </ac:cxnSpMkLst>
        </pc:cxnChg>
        <pc:cxnChg chg="add mod topLvl">
          <ac:chgData name="Marton Ady" userId="7d7cfb28-cd36-4c9e-8363-0c75313f1937" providerId="ADAL" clId="{DD3995ED-33D0-411E-AA0E-846B058DF6A0}" dt="2017-10-09T08:25:36.593" v="391"/>
          <ac:cxnSpMkLst>
            <pc:docMk/>
            <pc:sldMk cId="3262575674" sldId="256"/>
            <ac:cxnSpMk id="54" creationId="{63FE3972-C616-4AFF-8DA5-9FF69053639B}"/>
          </ac:cxnSpMkLst>
        </pc:cxnChg>
        <pc:cxnChg chg="add mod">
          <ac:chgData name="Marton Ady" userId="7d7cfb28-cd36-4c9e-8363-0c75313f1937" providerId="ADAL" clId="{DD3995ED-33D0-411E-AA0E-846B058DF6A0}" dt="2017-10-09T08:04:42.031" v="192"/>
          <ac:cxnSpMkLst>
            <pc:docMk/>
            <pc:sldMk cId="3262575674" sldId="256"/>
            <ac:cxnSpMk id="75" creationId="{EC132DE8-32D8-488E-85D8-A5320F42BEAF}"/>
          </ac:cxnSpMkLst>
        </pc:cxnChg>
        <pc:cxnChg chg="add mod">
          <ac:chgData name="Marton Ady" userId="7d7cfb28-cd36-4c9e-8363-0c75313f1937" providerId="ADAL" clId="{DD3995ED-33D0-411E-AA0E-846B058DF6A0}" dt="2017-10-09T08:04:54.040" v="193"/>
          <ac:cxnSpMkLst>
            <pc:docMk/>
            <pc:sldMk cId="3262575674" sldId="256"/>
            <ac:cxnSpMk id="76" creationId="{43EB13EB-46FA-4BD3-A3DC-7EA521204340}"/>
          </ac:cxnSpMkLst>
        </pc:cxnChg>
        <pc:cxnChg chg="add mod">
          <ac:chgData name="Marton Ady" userId="7d7cfb28-cd36-4c9e-8363-0c75313f1937" providerId="ADAL" clId="{DD3995ED-33D0-411E-AA0E-846B058DF6A0}" dt="2017-10-09T08:12:14.683" v="246"/>
          <ac:cxnSpMkLst>
            <pc:docMk/>
            <pc:sldMk cId="3262575674" sldId="256"/>
            <ac:cxnSpMk id="92" creationId="{DF67E5F0-FAF5-4C5C-81C7-E8ABA6BF4B62}"/>
          </ac:cxnSpMkLst>
        </pc:cxnChg>
        <pc:cxnChg chg="add del mod topLvl">
          <ac:chgData name="Marton Ady" userId="7d7cfb28-cd36-4c9e-8363-0c75313f1937" providerId="ADAL" clId="{DD3995ED-33D0-411E-AA0E-846B058DF6A0}" dt="2017-10-09T08:15:22.204" v="308"/>
          <ac:cxnSpMkLst>
            <pc:docMk/>
            <pc:sldMk cId="3262575674" sldId="256"/>
            <ac:cxnSpMk id="95" creationId="{0DF44EC4-FB80-44A4-9254-8DA1FC3A0EE7}"/>
          </ac:cxnSpMkLst>
        </pc:cxnChg>
        <pc:cxnChg chg="add mod">
          <ac:chgData name="Marton Ady" userId="7d7cfb28-cd36-4c9e-8363-0c75313f1937" providerId="ADAL" clId="{DD3995ED-33D0-411E-AA0E-846B058DF6A0}" dt="2017-10-09T08:20:57.273" v="364"/>
          <ac:cxnSpMkLst>
            <pc:docMk/>
            <pc:sldMk cId="3262575674" sldId="256"/>
            <ac:cxnSpMk id="100" creationId="{C9EC50FF-2152-478B-86E6-A6EB89A282CD}"/>
          </ac:cxnSpMkLst>
        </pc:cxnChg>
        <pc:cxnChg chg="add mod">
          <ac:chgData name="Marton Ady" userId="7d7cfb28-cd36-4c9e-8363-0c75313f1937" providerId="ADAL" clId="{DD3995ED-33D0-411E-AA0E-846B058DF6A0}" dt="2017-10-09T13:57:02.545" v="755" actId="1076"/>
          <ac:cxnSpMkLst>
            <pc:docMk/>
            <pc:sldMk cId="3262575674" sldId="256"/>
            <ac:cxnSpMk id="151" creationId="{8CDFF51F-19E6-437E-A545-D854F3E80164}"/>
          </ac:cxnSpMkLst>
        </pc:cxnChg>
        <pc:cxnChg chg="add mod">
          <ac:chgData name="Marton Ady" userId="7d7cfb28-cd36-4c9e-8363-0c75313f1937" providerId="ADAL" clId="{DD3995ED-33D0-411E-AA0E-846B058DF6A0}" dt="2017-10-09T14:02:32.936" v="788" actId="692"/>
          <ac:cxnSpMkLst>
            <pc:docMk/>
            <pc:sldMk cId="3262575674" sldId="256"/>
            <ac:cxnSpMk id="152" creationId="{EC910D6D-BEAC-497D-BE48-6CDF31D79685}"/>
          </ac:cxnSpMkLst>
        </pc:cxnChg>
        <pc:cxnChg chg="add mod">
          <ac:chgData name="Marton Ady" userId="7d7cfb28-cd36-4c9e-8363-0c75313f1937" providerId="ADAL" clId="{DD3995ED-33D0-411E-AA0E-846B058DF6A0}" dt="2017-10-09T14:02:37.618" v="794" actId="692"/>
          <ac:cxnSpMkLst>
            <pc:docMk/>
            <pc:sldMk cId="3262575674" sldId="256"/>
            <ac:cxnSpMk id="153" creationId="{0FA5A170-F228-408A-A6D1-7BC19F98E249}"/>
          </ac:cxnSpMkLst>
        </pc:cxnChg>
        <pc:cxnChg chg="add mod">
          <ac:chgData name="Marton Ady" userId="7d7cfb28-cd36-4c9e-8363-0c75313f1937" providerId="ADAL" clId="{DD3995ED-33D0-411E-AA0E-846B058DF6A0}" dt="2017-10-09T14:02:41.953" v="801" actId="692"/>
          <ac:cxnSpMkLst>
            <pc:docMk/>
            <pc:sldMk cId="3262575674" sldId="256"/>
            <ac:cxnSpMk id="155" creationId="{7E465ACF-CC9D-48D5-AB21-3380A08D8EC5}"/>
          </ac:cxnSpMkLst>
        </pc:cxnChg>
        <pc:cxnChg chg="add mod">
          <ac:chgData name="Marton Ady" userId="7d7cfb28-cd36-4c9e-8363-0c75313f1937" providerId="ADAL" clId="{DD3995ED-33D0-411E-AA0E-846B058DF6A0}" dt="2017-10-09T14:02:44.904" v="809" actId="692"/>
          <ac:cxnSpMkLst>
            <pc:docMk/>
            <pc:sldMk cId="3262575674" sldId="256"/>
            <ac:cxnSpMk id="156" creationId="{00D8DD98-C192-4D7A-BE05-CD6581742321}"/>
          </ac:cxnSpMkLst>
        </pc:cxnChg>
        <pc:cxnChg chg="add mod">
          <ac:chgData name="Marton Ady" userId="7d7cfb28-cd36-4c9e-8363-0c75313f1937" providerId="ADAL" clId="{DD3995ED-33D0-411E-AA0E-846B058DF6A0}" dt="2017-10-09T14:02:47.987" v="814" actId="692"/>
          <ac:cxnSpMkLst>
            <pc:docMk/>
            <pc:sldMk cId="3262575674" sldId="256"/>
            <ac:cxnSpMk id="157" creationId="{EBB5D5B2-AE82-4101-84F0-9EA616E28D12}"/>
          </ac:cxnSpMkLst>
        </pc:cxnChg>
        <pc:cxnChg chg="add mod">
          <ac:chgData name="Marton Ady" userId="7d7cfb28-cd36-4c9e-8363-0c75313f1937" providerId="ADAL" clId="{DD3995ED-33D0-411E-AA0E-846B058DF6A0}" dt="2017-10-09T13:58:27.672" v="765" actId="1076"/>
          <ac:cxnSpMkLst>
            <pc:docMk/>
            <pc:sldMk cId="3262575674" sldId="256"/>
            <ac:cxnSpMk id="158" creationId="{0C0DE5F6-3850-4CD7-978E-A55FBF0221EC}"/>
          </ac:cxnSpMkLst>
        </pc:cxnChg>
        <pc:cxnChg chg="add mod">
          <ac:chgData name="Marton Ady" userId="7d7cfb28-cd36-4c9e-8363-0c75313f1937" providerId="ADAL" clId="{DD3995ED-33D0-411E-AA0E-846B058DF6A0}" dt="2017-10-09T13:58:46.928" v="770" actId="1076"/>
          <ac:cxnSpMkLst>
            <pc:docMk/>
            <pc:sldMk cId="3262575674" sldId="256"/>
            <ac:cxnSpMk id="159" creationId="{C9451BD3-1E04-49F2-96DF-F79D3CC23F86}"/>
          </ac:cxnSpMkLst>
        </pc:cxnChg>
        <pc:cxnChg chg="add mod">
          <ac:chgData name="Marton Ady" userId="7d7cfb28-cd36-4c9e-8363-0c75313f1937" providerId="ADAL" clId="{DD3995ED-33D0-411E-AA0E-846B058DF6A0}" dt="2017-10-09T13:59:02.632" v="776" actId="1076"/>
          <ac:cxnSpMkLst>
            <pc:docMk/>
            <pc:sldMk cId="3262575674" sldId="256"/>
            <ac:cxnSpMk id="160" creationId="{C5DD141E-BC67-40C8-ACD2-C0C381DB11F5}"/>
          </ac:cxnSpMkLst>
        </pc:cxnChg>
        <pc:cxnChg chg="add mod">
          <ac:chgData name="Marton Ady" userId="7d7cfb28-cd36-4c9e-8363-0c75313f1937" providerId="ADAL" clId="{DD3995ED-33D0-411E-AA0E-846B058DF6A0}" dt="2017-10-09T13:55:32.291" v="736"/>
          <ac:cxnSpMkLst>
            <pc:docMk/>
            <pc:sldMk cId="3262575674" sldId="256"/>
            <ac:cxnSpMk id="165" creationId="{BB7EAC72-A1E0-49F0-A49E-AC3AB892A10F}"/>
          </ac:cxnSpMkLst>
        </pc:cxnChg>
      </pc:sldChg>
      <pc:sldMasterChg chg="modSp modSldLayout">
        <pc:chgData name="Marton Ady" userId="7d7cfb28-cd36-4c9e-8363-0c75313f1937" providerId="ADAL" clId="{DD3995ED-33D0-411E-AA0E-846B058DF6A0}" dt="2017-10-09T08:11:35.762" v="242"/>
        <pc:sldMasterMkLst>
          <pc:docMk/>
          <pc:sldMasterMk cId="3280425718" sldId="2147483648"/>
        </pc:sldMasterMkLst>
        <pc:spChg chg="mod">
          <ac:chgData name="Marton Ady" userId="7d7cfb28-cd36-4c9e-8363-0c75313f1937" providerId="ADAL" clId="{DD3995ED-33D0-411E-AA0E-846B058DF6A0}" dt="2017-10-09T08:11:35.762" v="242"/>
          <ac:spMkLst>
            <pc:docMk/>
            <pc:sldMasterMk cId="3280425718" sldId="2147483648"/>
            <ac:spMk id="2" creationId="{7AF24B52-D735-4131-8D51-C11CBBD6C0C0}"/>
          </ac:spMkLst>
        </pc:spChg>
        <pc:spChg chg="mod">
          <ac:chgData name="Marton Ady" userId="7d7cfb28-cd36-4c9e-8363-0c75313f1937" providerId="ADAL" clId="{DD3995ED-33D0-411E-AA0E-846B058DF6A0}" dt="2017-10-09T08:11:35.762" v="242"/>
          <ac:spMkLst>
            <pc:docMk/>
            <pc:sldMasterMk cId="3280425718" sldId="2147483648"/>
            <ac:spMk id="3" creationId="{261EC334-8B7B-44FA-9689-74CBBBAECD67}"/>
          </ac:spMkLst>
        </pc:spChg>
        <pc:spChg chg="mod">
          <ac:chgData name="Marton Ady" userId="7d7cfb28-cd36-4c9e-8363-0c75313f1937" providerId="ADAL" clId="{DD3995ED-33D0-411E-AA0E-846B058DF6A0}" dt="2017-10-09T08:11:35.762" v="242"/>
          <ac:spMkLst>
            <pc:docMk/>
            <pc:sldMasterMk cId="3280425718" sldId="2147483648"/>
            <ac:spMk id="4" creationId="{1BFACFBD-5FEF-4C85-9265-9F7BAC07B344}"/>
          </ac:spMkLst>
        </pc:spChg>
        <pc:spChg chg="mod">
          <ac:chgData name="Marton Ady" userId="7d7cfb28-cd36-4c9e-8363-0c75313f1937" providerId="ADAL" clId="{DD3995ED-33D0-411E-AA0E-846B058DF6A0}" dt="2017-10-09T08:11:35.762" v="242"/>
          <ac:spMkLst>
            <pc:docMk/>
            <pc:sldMasterMk cId="3280425718" sldId="2147483648"/>
            <ac:spMk id="5" creationId="{5A100CAB-F28A-4F9C-8EB5-BDC12B43D820}"/>
          </ac:spMkLst>
        </pc:spChg>
        <pc:spChg chg="mod">
          <ac:chgData name="Marton Ady" userId="7d7cfb28-cd36-4c9e-8363-0c75313f1937" providerId="ADAL" clId="{DD3995ED-33D0-411E-AA0E-846B058DF6A0}" dt="2017-10-09T08:11:35.762" v="242"/>
          <ac:spMkLst>
            <pc:docMk/>
            <pc:sldMasterMk cId="3280425718" sldId="2147483648"/>
            <ac:spMk id="6" creationId="{09FD5DDF-3B46-4C48-B62D-6B49388AD7D2}"/>
          </ac:spMkLst>
        </pc:spChg>
        <pc:sldLayoutChg chg="modSp">
          <pc:chgData name="Marton Ady" userId="7d7cfb28-cd36-4c9e-8363-0c75313f1937" providerId="ADAL" clId="{DD3995ED-33D0-411E-AA0E-846B058DF6A0}" dt="2017-10-09T08:11:35.762" v="242"/>
          <pc:sldLayoutMkLst>
            <pc:docMk/>
            <pc:sldMasterMk cId="3280425718" sldId="2147483648"/>
            <pc:sldLayoutMk cId="3220031750" sldId="2147483649"/>
          </pc:sldLayoutMkLst>
          <pc:spChg chg="mod">
            <ac:chgData name="Marton Ady" userId="7d7cfb28-cd36-4c9e-8363-0c75313f1937" providerId="ADAL" clId="{DD3995ED-33D0-411E-AA0E-846B058DF6A0}" dt="2017-10-09T08:11:35.762" v="242"/>
            <ac:spMkLst>
              <pc:docMk/>
              <pc:sldMasterMk cId="3280425718" sldId="2147483648"/>
              <pc:sldLayoutMk cId="3220031750" sldId="2147483649"/>
              <ac:spMk id="2" creationId="{D9A32D33-643A-4CFD-8A5C-166AABE6F4B3}"/>
            </ac:spMkLst>
          </pc:spChg>
          <pc:spChg chg="mod">
            <ac:chgData name="Marton Ady" userId="7d7cfb28-cd36-4c9e-8363-0c75313f1937" providerId="ADAL" clId="{DD3995ED-33D0-411E-AA0E-846B058DF6A0}" dt="2017-10-09T08:11:35.762" v="242"/>
            <ac:spMkLst>
              <pc:docMk/>
              <pc:sldMasterMk cId="3280425718" sldId="2147483648"/>
              <pc:sldLayoutMk cId="3220031750" sldId="2147483649"/>
              <ac:spMk id="3" creationId="{AF2976DB-5420-4009-B7EE-E5246C3D2B0F}"/>
            </ac:spMkLst>
          </pc:spChg>
        </pc:sldLayoutChg>
        <pc:sldLayoutChg chg="modSp">
          <pc:chgData name="Marton Ady" userId="7d7cfb28-cd36-4c9e-8363-0c75313f1937" providerId="ADAL" clId="{DD3995ED-33D0-411E-AA0E-846B058DF6A0}" dt="2017-10-09T08:11:35.762" v="242"/>
          <pc:sldLayoutMkLst>
            <pc:docMk/>
            <pc:sldMasterMk cId="3280425718" sldId="2147483648"/>
            <pc:sldLayoutMk cId="2497422318" sldId="2147483651"/>
          </pc:sldLayoutMkLst>
          <pc:spChg chg="mod">
            <ac:chgData name="Marton Ady" userId="7d7cfb28-cd36-4c9e-8363-0c75313f1937" providerId="ADAL" clId="{DD3995ED-33D0-411E-AA0E-846B058DF6A0}" dt="2017-10-09T08:11:35.762" v="242"/>
            <ac:spMkLst>
              <pc:docMk/>
              <pc:sldMasterMk cId="3280425718" sldId="2147483648"/>
              <pc:sldLayoutMk cId="2497422318" sldId="2147483651"/>
              <ac:spMk id="2" creationId="{17C22897-89FC-40BF-9870-9EE2157522D0}"/>
            </ac:spMkLst>
          </pc:spChg>
          <pc:spChg chg="mod">
            <ac:chgData name="Marton Ady" userId="7d7cfb28-cd36-4c9e-8363-0c75313f1937" providerId="ADAL" clId="{DD3995ED-33D0-411E-AA0E-846B058DF6A0}" dt="2017-10-09T08:11:35.762" v="242"/>
            <ac:spMkLst>
              <pc:docMk/>
              <pc:sldMasterMk cId="3280425718" sldId="2147483648"/>
              <pc:sldLayoutMk cId="2497422318" sldId="2147483651"/>
              <ac:spMk id="3" creationId="{6C544623-306B-4910-8099-9D4C8148FF8B}"/>
            </ac:spMkLst>
          </pc:spChg>
        </pc:sldLayoutChg>
        <pc:sldLayoutChg chg="modSp">
          <pc:chgData name="Marton Ady" userId="7d7cfb28-cd36-4c9e-8363-0c75313f1937" providerId="ADAL" clId="{DD3995ED-33D0-411E-AA0E-846B058DF6A0}" dt="2017-10-09T08:11:35.762" v="242"/>
          <pc:sldLayoutMkLst>
            <pc:docMk/>
            <pc:sldMasterMk cId="3280425718" sldId="2147483648"/>
            <pc:sldLayoutMk cId="1571774429" sldId="2147483652"/>
          </pc:sldLayoutMkLst>
          <pc:spChg chg="mod">
            <ac:chgData name="Marton Ady" userId="7d7cfb28-cd36-4c9e-8363-0c75313f1937" providerId="ADAL" clId="{DD3995ED-33D0-411E-AA0E-846B058DF6A0}" dt="2017-10-09T08:11:35.762" v="242"/>
            <ac:spMkLst>
              <pc:docMk/>
              <pc:sldMasterMk cId="3280425718" sldId="2147483648"/>
              <pc:sldLayoutMk cId="1571774429" sldId="2147483652"/>
              <ac:spMk id="3" creationId="{2BB573E7-1E83-4EEB-AF76-1185952443FB}"/>
            </ac:spMkLst>
          </pc:spChg>
          <pc:spChg chg="mod">
            <ac:chgData name="Marton Ady" userId="7d7cfb28-cd36-4c9e-8363-0c75313f1937" providerId="ADAL" clId="{DD3995ED-33D0-411E-AA0E-846B058DF6A0}" dt="2017-10-09T08:11:35.762" v="242"/>
            <ac:spMkLst>
              <pc:docMk/>
              <pc:sldMasterMk cId="3280425718" sldId="2147483648"/>
              <pc:sldLayoutMk cId="1571774429" sldId="2147483652"/>
              <ac:spMk id="4" creationId="{2C2C32C8-2196-49E3-B0B3-099F0A6D8245}"/>
            </ac:spMkLst>
          </pc:spChg>
        </pc:sldLayoutChg>
        <pc:sldLayoutChg chg="modSp">
          <pc:chgData name="Marton Ady" userId="7d7cfb28-cd36-4c9e-8363-0c75313f1937" providerId="ADAL" clId="{DD3995ED-33D0-411E-AA0E-846B058DF6A0}" dt="2017-10-09T08:11:35.762" v="242"/>
          <pc:sldLayoutMkLst>
            <pc:docMk/>
            <pc:sldMasterMk cId="3280425718" sldId="2147483648"/>
            <pc:sldLayoutMk cId="3383519590" sldId="2147483653"/>
          </pc:sldLayoutMkLst>
          <pc:spChg chg="mod">
            <ac:chgData name="Marton Ady" userId="7d7cfb28-cd36-4c9e-8363-0c75313f1937" providerId="ADAL" clId="{DD3995ED-33D0-411E-AA0E-846B058DF6A0}" dt="2017-10-09T08:11:35.762" v="242"/>
            <ac:spMkLst>
              <pc:docMk/>
              <pc:sldMasterMk cId="3280425718" sldId="2147483648"/>
              <pc:sldLayoutMk cId="3383519590" sldId="2147483653"/>
              <ac:spMk id="2" creationId="{A84406FA-0B20-4C64-9A2D-2A8B458C4AD1}"/>
            </ac:spMkLst>
          </pc:spChg>
          <pc:spChg chg="mod">
            <ac:chgData name="Marton Ady" userId="7d7cfb28-cd36-4c9e-8363-0c75313f1937" providerId="ADAL" clId="{DD3995ED-33D0-411E-AA0E-846B058DF6A0}" dt="2017-10-09T08:11:35.762" v="242"/>
            <ac:spMkLst>
              <pc:docMk/>
              <pc:sldMasterMk cId="3280425718" sldId="2147483648"/>
              <pc:sldLayoutMk cId="3383519590" sldId="2147483653"/>
              <ac:spMk id="3" creationId="{136ED874-BEEF-46D8-89FF-AF8E5896DDA4}"/>
            </ac:spMkLst>
          </pc:spChg>
          <pc:spChg chg="mod">
            <ac:chgData name="Marton Ady" userId="7d7cfb28-cd36-4c9e-8363-0c75313f1937" providerId="ADAL" clId="{DD3995ED-33D0-411E-AA0E-846B058DF6A0}" dt="2017-10-09T08:11:35.762" v="242"/>
            <ac:spMkLst>
              <pc:docMk/>
              <pc:sldMasterMk cId="3280425718" sldId="2147483648"/>
              <pc:sldLayoutMk cId="3383519590" sldId="2147483653"/>
              <ac:spMk id="4" creationId="{92D5D00F-1B80-4562-B140-D06C1E006345}"/>
            </ac:spMkLst>
          </pc:spChg>
          <pc:spChg chg="mod">
            <ac:chgData name="Marton Ady" userId="7d7cfb28-cd36-4c9e-8363-0c75313f1937" providerId="ADAL" clId="{DD3995ED-33D0-411E-AA0E-846B058DF6A0}" dt="2017-10-09T08:11:35.762" v="242"/>
            <ac:spMkLst>
              <pc:docMk/>
              <pc:sldMasterMk cId="3280425718" sldId="2147483648"/>
              <pc:sldLayoutMk cId="3383519590" sldId="2147483653"/>
              <ac:spMk id="5" creationId="{C91D53A9-8119-4118-89E0-060BB9C0447C}"/>
            </ac:spMkLst>
          </pc:spChg>
          <pc:spChg chg="mod">
            <ac:chgData name="Marton Ady" userId="7d7cfb28-cd36-4c9e-8363-0c75313f1937" providerId="ADAL" clId="{DD3995ED-33D0-411E-AA0E-846B058DF6A0}" dt="2017-10-09T08:11:35.762" v="242"/>
            <ac:spMkLst>
              <pc:docMk/>
              <pc:sldMasterMk cId="3280425718" sldId="2147483648"/>
              <pc:sldLayoutMk cId="3383519590" sldId="2147483653"/>
              <ac:spMk id="6" creationId="{943CC3E8-FB31-4455-969E-6F6E6CE0A513}"/>
            </ac:spMkLst>
          </pc:spChg>
        </pc:sldLayoutChg>
        <pc:sldLayoutChg chg="modSp">
          <pc:chgData name="Marton Ady" userId="7d7cfb28-cd36-4c9e-8363-0c75313f1937" providerId="ADAL" clId="{DD3995ED-33D0-411E-AA0E-846B058DF6A0}" dt="2017-10-09T08:11:35.762" v="242"/>
          <pc:sldLayoutMkLst>
            <pc:docMk/>
            <pc:sldMasterMk cId="3280425718" sldId="2147483648"/>
            <pc:sldLayoutMk cId="557809960" sldId="2147483656"/>
          </pc:sldLayoutMkLst>
          <pc:spChg chg="mod">
            <ac:chgData name="Marton Ady" userId="7d7cfb28-cd36-4c9e-8363-0c75313f1937" providerId="ADAL" clId="{DD3995ED-33D0-411E-AA0E-846B058DF6A0}" dt="2017-10-09T08:11:35.762" v="242"/>
            <ac:spMkLst>
              <pc:docMk/>
              <pc:sldMasterMk cId="3280425718" sldId="2147483648"/>
              <pc:sldLayoutMk cId="557809960" sldId="2147483656"/>
              <ac:spMk id="2" creationId="{EA2EFE0A-CB7C-4548-BFD8-E6BF6AAD8D82}"/>
            </ac:spMkLst>
          </pc:spChg>
          <pc:spChg chg="mod">
            <ac:chgData name="Marton Ady" userId="7d7cfb28-cd36-4c9e-8363-0c75313f1937" providerId="ADAL" clId="{DD3995ED-33D0-411E-AA0E-846B058DF6A0}" dt="2017-10-09T08:11:35.762" v="242"/>
            <ac:spMkLst>
              <pc:docMk/>
              <pc:sldMasterMk cId="3280425718" sldId="2147483648"/>
              <pc:sldLayoutMk cId="557809960" sldId="2147483656"/>
              <ac:spMk id="3" creationId="{11918BA6-13B7-4C52-AFCF-B3FB1CF821BE}"/>
            </ac:spMkLst>
          </pc:spChg>
          <pc:spChg chg="mod">
            <ac:chgData name="Marton Ady" userId="7d7cfb28-cd36-4c9e-8363-0c75313f1937" providerId="ADAL" clId="{DD3995ED-33D0-411E-AA0E-846B058DF6A0}" dt="2017-10-09T08:11:35.762" v="242"/>
            <ac:spMkLst>
              <pc:docMk/>
              <pc:sldMasterMk cId="3280425718" sldId="2147483648"/>
              <pc:sldLayoutMk cId="557809960" sldId="2147483656"/>
              <ac:spMk id="4" creationId="{F7090250-9A6C-4D45-AD5E-3967D327A22B}"/>
            </ac:spMkLst>
          </pc:spChg>
        </pc:sldLayoutChg>
        <pc:sldLayoutChg chg="modSp">
          <pc:chgData name="Marton Ady" userId="7d7cfb28-cd36-4c9e-8363-0c75313f1937" providerId="ADAL" clId="{DD3995ED-33D0-411E-AA0E-846B058DF6A0}" dt="2017-10-09T08:11:35.762" v="242"/>
          <pc:sldLayoutMkLst>
            <pc:docMk/>
            <pc:sldMasterMk cId="3280425718" sldId="2147483648"/>
            <pc:sldLayoutMk cId="3502674213" sldId="2147483657"/>
          </pc:sldLayoutMkLst>
          <pc:spChg chg="mod">
            <ac:chgData name="Marton Ady" userId="7d7cfb28-cd36-4c9e-8363-0c75313f1937" providerId="ADAL" clId="{DD3995ED-33D0-411E-AA0E-846B058DF6A0}" dt="2017-10-09T08:11:35.762" v="242"/>
            <ac:spMkLst>
              <pc:docMk/>
              <pc:sldMasterMk cId="3280425718" sldId="2147483648"/>
              <pc:sldLayoutMk cId="3502674213" sldId="2147483657"/>
              <ac:spMk id="2" creationId="{E1AFEC1A-90E8-405C-94FD-42D7869E0938}"/>
            </ac:spMkLst>
          </pc:spChg>
          <pc:spChg chg="mod">
            <ac:chgData name="Marton Ady" userId="7d7cfb28-cd36-4c9e-8363-0c75313f1937" providerId="ADAL" clId="{DD3995ED-33D0-411E-AA0E-846B058DF6A0}" dt="2017-10-09T08:11:35.762" v="242"/>
            <ac:spMkLst>
              <pc:docMk/>
              <pc:sldMasterMk cId="3280425718" sldId="2147483648"/>
              <pc:sldLayoutMk cId="3502674213" sldId="2147483657"/>
              <ac:spMk id="3" creationId="{192DD1F9-0036-4D2D-845D-670413B1F8DF}"/>
            </ac:spMkLst>
          </pc:spChg>
          <pc:spChg chg="mod">
            <ac:chgData name="Marton Ady" userId="7d7cfb28-cd36-4c9e-8363-0c75313f1937" providerId="ADAL" clId="{DD3995ED-33D0-411E-AA0E-846B058DF6A0}" dt="2017-10-09T08:11:35.762" v="242"/>
            <ac:spMkLst>
              <pc:docMk/>
              <pc:sldMasterMk cId="3280425718" sldId="2147483648"/>
              <pc:sldLayoutMk cId="3502674213" sldId="2147483657"/>
              <ac:spMk id="4" creationId="{656F80BC-9975-4A02-9F26-20EB5FFC43C3}"/>
            </ac:spMkLst>
          </pc:spChg>
        </pc:sldLayoutChg>
        <pc:sldLayoutChg chg="modSp">
          <pc:chgData name="Marton Ady" userId="7d7cfb28-cd36-4c9e-8363-0c75313f1937" providerId="ADAL" clId="{DD3995ED-33D0-411E-AA0E-846B058DF6A0}" dt="2017-10-09T08:11:35.762" v="242"/>
          <pc:sldLayoutMkLst>
            <pc:docMk/>
            <pc:sldMasterMk cId="3280425718" sldId="2147483648"/>
            <pc:sldLayoutMk cId="2775126245" sldId="2147483659"/>
          </pc:sldLayoutMkLst>
          <pc:spChg chg="mod">
            <ac:chgData name="Marton Ady" userId="7d7cfb28-cd36-4c9e-8363-0c75313f1937" providerId="ADAL" clId="{DD3995ED-33D0-411E-AA0E-846B058DF6A0}" dt="2017-10-09T08:11:35.762" v="242"/>
            <ac:spMkLst>
              <pc:docMk/>
              <pc:sldMasterMk cId="3280425718" sldId="2147483648"/>
              <pc:sldLayoutMk cId="2775126245" sldId="2147483659"/>
              <ac:spMk id="2" creationId="{3653892A-655B-419A-87B9-3F045E18807E}"/>
            </ac:spMkLst>
          </pc:spChg>
          <pc:spChg chg="mod">
            <ac:chgData name="Marton Ady" userId="7d7cfb28-cd36-4c9e-8363-0c75313f1937" providerId="ADAL" clId="{DD3995ED-33D0-411E-AA0E-846B058DF6A0}" dt="2017-10-09T08:11:35.762" v="242"/>
            <ac:spMkLst>
              <pc:docMk/>
              <pc:sldMasterMk cId="3280425718" sldId="2147483648"/>
              <pc:sldLayoutMk cId="2775126245" sldId="2147483659"/>
              <ac:spMk id="3" creationId="{2DF18EC6-E854-4B65-B424-507BCD726FE1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9DA9-9275-4F3E-BEA4-427974C91025}" type="datetimeFigureOut">
              <a:rPr lang="en-US" smtClean="0"/>
              <a:t>2017-10-09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E523-A264-4F2C-9906-A63C56CA2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2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9DA9-9275-4F3E-BEA4-427974C91025}" type="datetimeFigureOut">
              <a:rPr lang="en-US" smtClean="0"/>
              <a:t>2017-10-09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E523-A264-4F2C-9906-A63C56CA2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8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9DA9-9275-4F3E-BEA4-427974C91025}" type="datetimeFigureOut">
              <a:rPr lang="en-US" smtClean="0"/>
              <a:t>2017-10-09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E523-A264-4F2C-9906-A63C56CA2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2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9DA9-9275-4F3E-BEA4-427974C91025}" type="datetimeFigureOut">
              <a:rPr lang="en-US" smtClean="0"/>
              <a:t>2017-10-09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E523-A264-4F2C-9906-A63C56CA2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3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9DA9-9275-4F3E-BEA4-427974C91025}" type="datetimeFigureOut">
              <a:rPr lang="en-US" smtClean="0"/>
              <a:t>2017-10-09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E523-A264-4F2C-9906-A63C56CA2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8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9DA9-9275-4F3E-BEA4-427974C91025}" type="datetimeFigureOut">
              <a:rPr lang="en-US" smtClean="0"/>
              <a:t>2017-10-09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E523-A264-4F2C-9906-A63C56CA2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5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9DA9-9275-4F3E-BEA4-427974C91025}" type="datetimeFigureOut">
              <a:rPr lang="en-US" smtClean="0"/>
              <a:t>2017-10-09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E523-A264-4F2C-9906-A63C56CA2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5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9DA9-9275-4F3E-BEA4-427974C91025}" type="datetimeFigureOut">
              <a:rPr lang="en-US" smtClean="0"/>
              <a:t>2017-10-09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E523-A264-4F2C-9906-A63C56CA2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9DA9-9275-4F3E-BEA4-427974C91025}" type="datetimeFigureOut">
              <a:rPr lang="en-US" smtClean="0"/>
              <a:t>2017-10-09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E523-A264-4F2C-9906-A63C56CA2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6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9DA9-9275-4F3E-BEA4-427974C91025}" type="datetimeFigureOut">
              <a:rPr lang="en-US" smtClean="0"/>
              <a:t>2017-10-09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E523-A264-4F2C-9906-A63C56CA2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2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9DA9-9275-4F3E-BEA4-427974C91025}" type="datetimeFigureOut">
              <a:rPr lang="en-US" smtClean="0"/>
              <a:t>2017-10-09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E523-A264-4F2C-9906-A63C56CA2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4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99DA9-9275-4F3E-BEA4-427974C91025}" type="datetimeFigureOut">
              <a:rPr lang="en-US" smtClean="0"/>
              <a:t>2017-10-09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BE523-A264-4F2C-9906-A63C56CA2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8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D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0D20F33F-2F4E-433B-9ACD-139A834EF464}"/>
              </a:ext>
            </a:extLst>
          </p:cNvPr>
          <p:cNvGrpSpPr/>
          <p:nvPr/>
        </p:nvGrpSpPr>
        <p:grpSpPr>
          <a:xfrm>
            <a:off x="1563438" y="2652653"/>
            <a:ext cx="2502843" cy="1584467"/>
            <a:chOff x="2134519" y="2310759"/>
            <a:chExt cx="3337124" cy="2112622"/>
          </a:xfrm>
          <a:scene3d>
            <a:camera prst="orthographicFront">
              <a:rot lat="1800000" lon="1800000" rev="0"/>
            </a:camera>
            <a:lightRig rig="threePt" dir="t"/>
          </a:scene3d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370488B-A33D-438F-A57A-8903B1FC9A15}"/>
                </a:ext>
              </a:extLst>
            </p:cNvPr>
            <p:cNvSpPr txBox="1"/>
            <p:nvPr/>
          </p:nvSpPr>
          <p:spPr>
            <a:xfrm>
              <a:off x="3267794" y="3868316"/>
              <a:ext cx="100925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Axis1 length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F7014F1-1543-4937-A9FD-4E66BA6F0D60}"/>
                </a:ext>
              </a:extLst>
            </p:cNvPr>
            <p:cNvSpPr txBox="1"/>
            <p:nvPr/>
          </p:nvSpPr>
          <p:spPr>
            <a:xfrm rot="16200000">
              <a:off x="1783781" y="2945844"/>
              <a:ext cx="100925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Axis2 length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41DE41B-A9D3-43E0-BAB0-06577D61EA2E}"/>
                </a:ext>
              </a:extLst>
            </p:cNvPr>
            <p:cNvSpPr/>
            <p:nvPr/>
          </p:nvSpPr>
          <p:spPr>
            <a:xfrm>
              <a:off x="2435302" y="2310759"/>
              <a:ext cx="2583809" cy="159390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93E177A-893F-41C0-8486-711688C2891D}"/>
                </a:ext>
              </a:extLst>
            </p:cNvPr>
            <p:cNvSpPr/>
            <p:nvPr/>
          </p:nvSpPr>
          <p:spPr>
            <a:xfrm>
              <a:off x="2460465" y="2332140"/>
              <a:ext cx="2525087" cy="153518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2C304B6-19D7-45D9-AF70-F43E7B958E97}"/>
                </a:ext>
              </a:extLst>
            </p:cNvPr>
            <p:cNvSpPr txBox="1"/>
            <p:nvPr/>
          </p:nvSpPr>
          <p:spPr>
            <a:xfrm>
              <a:off x="3342298" y="4054049"/>
              <a:ext cx="768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/>
                <a:t>Ellipse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520A62E-267F-4E56-8B97-EBA32E942737}"/>
                </a:ext>
              </a:extLst>
            </p:cNvPr>
            <p:cNvSpPr/>
            <p:nvPr/>
          </p:nvSpPr>
          <p:spPr>
            <a:xfrm>
              <a:off x="3662359" y="3039083"/>
              <a:ext cx="121298" cy="1212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D4DAB66-D578-48F5-AA5C-240FA5D15EBE}"/>
                </a:ext>
              </a:extLst>
            </p:cNvPr>
            <p:cNvCxnSpPr>
              <a:cxnSpLocks/>
            </p:cNvCxnSpPr>
            <p:nvPr/>
          </p:nvCxnSpPr>
          <p:spPr>
            <a:xfrm>
              <a:off x="3723008" y="3107713"/>
              <a:ext cx="1748635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B9095B1-0F3D-4C57-BDDE-F039EF90E69C}"/>
                </a:ext>
              </a:extLst>
            </p:cNvPr>
            <p:cNvSpPr txBox="1"/>
            <p:nvPr/>
          </p:nvSpPr>
          <p:spPr>
            <a:xfrm>
              <a:off x="3884019" y="2883381"/>
              <a:ext cx="117168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rgbClr val="FF0000"/>
                  </a:solidFill>
                </a:rPr>
                <a:t>Axis1 direction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086F0E7-F0C4-4561-8365-8BD85EF351E5}"/>
                </a:ext>
              </a:extLst>
            </p:cNvPr>
            <p:cNvSpPr txBox="1"/>
            <p:nvPr/>
          </p:nvSpPr>
          <p:spPr>
            <a:xfrm rot="16200000">
              <a:off x="3228358" y="2954421"/>
              <a:ext cx="66727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rgbClr val="FF0000"/>
                  </a:solidFill>
                </a:rPr>
                <a:t>Center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6946280-CFCB-40B3-B6FC-A06F2B91CE0A}"/>
              </a:ext>
            </a:extLst>
          </p:cNvPr>
          <p:cNvGrpSpPr/>
          <p:nvPr/>
        </p:nvGrpSpPr>
        <p:grpSpPr>
          <a:xfrm>
            <a:off x="1561050" y="4599632"/>
            <a:ext cx="2522245" cy="1898850"/>
            <a:chOff x="2126127" y="4405536"/>
            <a:chExt cx="3362992" cy="2531800"/>
          </a:xfrm>
          <a:scene3d>
            <a:camera prst="orthographicFront">
              <a:rot lat="1800000" lon="1800000" rev="0"/>
            </a:camera>
            <a:lightRig rig="threePt" dir="t"/>
          </a:scene3d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209C1DA-47CF-43E7-B082-C9A821E9EAC2}"/>
                </a:ext>
              </a:extLst>
            </p:cNvPr>
            <p:cNvSpPr/>
            <p:nvPr/>
          </p:nvSpPr>
          <p:spPr>
            <a:xfrm>
              <a:off x="3216868" y="4667076"/>
              <a:ext cx="1013668" cy="176869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F83E7C2-1CB4-497D-A300-655277098ECC}"/>
                </a:ext>
              </a:extLst>
            </p:cNvPr>
            <p:cNvSpPr/>
            <p:nvPr/>
          </p:nvSpPr>
          <p:spPr>
            <a:xfrm>
              <a:off x="2452070" y="4843945"/>
              <a:ext cx="2525084" cy="1535186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BE3C725-C379-44F3-83D9-A62ED1E4B2B2}"/>
                </a:ext>
              </a:extLst>
            </p:cNvPr>
            <p:cNvSpPr txBox="1"/>
            <p:nvPr/>
          </p:nvSpPr>
          <p:spPr>
            <a:xfrm>
              <a:off x="2831528" y="4405536"/>
              <a:ext cx="1537173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Racetrack top length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39B1841-5432-406E-B0F0-70BB576BAFB6}"/>
                </a:ext>
              </a:extLst>
            </p:cNvPr>
            <p:cNvSpPr txBox="1"/>
            <p:nvPr/>
          </p:nvSpPr>
          <p:spPr>
            <a:xfrm>
              <a:off x="3155233" y="6375635"/>
              <a:ext cx="1009250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Axis1 length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34F262-F915-4D5D-A653-81C1F0DE5DCB}"/>
                </a:ext>
              </a:extLst>
            </p:cNvPr>
            <p:cNvSpPr txBox="1"/>
            <p:nvPr/>
          </p:nvSpPr>
          <p:spPr>
            <a:xfrm rot="16200000">
              <a:off x="1775389" y="5469532"/>
              <a:ext cx="100925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Axis2 length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E5E4A7E-2A66-43D9-81A2-290BD358C1BE}"/>
                </a:ext>
              </a:extLst>
            </p:cNvPr>
            <p:cNvSpPr/>
            <p:nvPr/>
          </p:nvSpPr>
          <p:spPr>
            <a:xfrm>
              <a:off x="2426902" y="4818076"/>
              <a:ext cx="2583808" cy="159390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DE723D3-03C5-4228-B885-1E1A8345BDED}"/>
                </a:ext>
              </a:extLst>
            </p:cNvPr>
            <p:cNvSpPr txBox="1"/>
            <p:nvPr/>
          </p:nvSpPr>
          <p:spPr>
            <a:xfrm>
              <a:off x="2922990" y="6568004"/>
              <a:ext cx="1472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/>
                <a:t>Full circle sides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7A15BFC-3B5A-4BBF-9F5E-886F96D1AF0F}"/>
                </a:ext>
              </a:extLst>
            </p:cNvPr>
            <p:cNvSpPr/>
            <p:nvPr/>
          </p:nvSpPr>
          <p:spPr>
            <a:xfrm>
              <a:off x="3653964" y="5566004"/>
              <a:ext cx="121297" cy="1212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3FE3972-C616-4AFF-8DA5-9FF69053639B}"/>
                </a:ext>
              </a:extLst>
            </p:cNvPr>
            <p:cNvCxnSpPr>
              <a:cxnSpLocks/>
            </p:cNvCxnSpPr>
            <p:nvPr/>
          </p:nvCxnSpPr>
          <p:spPr>
            <a:xfrm>
              <a:off x="3740485" y="5633044"/>
              <a:ext cx="174863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B807556-9431-4C1F-BE1C-A9E85E277EFE}"/>
                </a:ext>
              </a:extLst>
            </p:cNvPr>
            <p:cNvSpPr txBox="1"/>
            <p:nvPr/>
          </p:nvSpPr>
          <p:spPr>
            <a:xfrm>
              <a:off x="3868008" y="5411987"/>
              <a:ext cx="117168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rgbClr val="FF0000"/>
                  </a:solidFill>
                </a:rPr>
                <a:t>Axis1 direction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6F26189-9D5A-4E3E-A57B-8C8AE683C331}"/>
                </a:ext>
              </a:extLst>
            </p:cNvPr>
            <p:cNvSpPr txBox="1"/>
            <p:nvPr/>
          </p:nvSpPr>
          <p:spPr>
            <a:xfrm rot="16200000">
              <a:off x="3257977" y="5489594"/>
              <a:ext cx="66727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rgbClr val="FF0000"/>
                  </a:solidFill>
                </a:rPr>
                <a:t>Center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2180947-1A07-4254-B841-E99944AC7742}"/>
              </a:ext>
            </a:extLst>
          </p:cNvPr>
          <p:cNvGrpSpPr/>
          <p:nvPr/>
        </p:nvGrpSpPr>
        <p:grpSpPr>
          <a:xfrm>
            <a:off x="4390053" y="2700240"/>
            <a:ext cx="2301629" cy="1581577"/>
            <a:chOff x="7061017" y="2318465"/>
            <a:chExt cx="3068839" cy="2108769"/>
          </a:xfrm>
          <a:scene3d>
            <a:camera prst="orthographicFront">
              <a:rot lat="1800000" lon="1800000" rev="0"/>
            </a:camera>
            <a:lightRig rig="threePt" dir="t"/>
          </a:scene3d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6E73204-D94A-4886-AEDD-84A65111B534}"/>
                </a:ext>
              </a:extLst>
            </p:cNvPr>
            <p:cNvSpPr txBox="1"/>
            <p:nvPr/>
          </p:nvSpPr>
          <p:spPr>
            <a:xfrm>
              <a:off x="7755307" y="3882430"/>
              <a:ext cx="100925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Axis1 length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3825735-A4FC-473D-8C9A-DEA6875DFAB1}"/>
                </a:ext>
              </a:extLst>
            </p:cNvPr>
            <p:cNvSpPr txBox="1"/>
            <p:nvPr/>
          </p:nvSpPr>
          <p:spPr>
            <a:xfrm rot="16200000">
              <a:off x="6710279" y="2961530"/>
              <a:ext cx="100925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Axis2 length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A38FA3-0A5D-4F4B-88AA-B0A7EB4D76C1}"/>
                </a:ext>
              </a:extLst>
            </p:cNvPr>
            <p:cNvSpPr/>
            <p:nvPr/>
          </p:nvSpPr>
          <p:spPr>
            <a:xfrm>
              <a:off x="7326689" y="2318465"/>
              <a:ext cx="1673717" cy="159390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013F147-9A93-4B44-9D6D-9FB64C6C459E}"/>
                </a:ext>
              </a:extLst>
            </p:cNvPr>
            <p:cNvSpPr/>
            <p:nvPr/>
          </p:nvSpPr>
          <p:spPr>
            <a:xfrm>
              <a:off x="7361021" y="2339847"/>
              <a:ext cx="1605054" cy="155085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A438A1B-1050-4F24-BAA9-CD9E1FBE79C5}"/>
                </a:ext>
              </a:extLst>
            </p:cNvPr>
            <p:cNvSpPr txBox="1"/>
            <p:nvPr/>
          </p:nvSpPr>
          <p:spPr>
            <a:xfrm>
              <a:off x="7844389" y="4057902"/>
              <a:ext cx="701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/>
                <a:t>Circle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4A1C11B-6A61-4402-B64C-EC943C0E97B1}"/>
                </a:ext>
              </a:extLst>
            </p:cNvPr>
            <p:cNvSpPr/>
            <p:nvPr/>
          </p:nvSpPr>
          <p:spPr>
            <a:xfrm>
              <a:off x="8099060" y="3054625"/>
              <a:ext cx="121298" cy="1212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FE53F89-BAB9-4284-B0F4-611F56A27C6A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01" y="3120773"/>
              <a:ext cx="1748635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9E91E0F-8ED4-49C6-842F-F042012458CF}"/>
                </a:ext>
              </a:extLst>
            </p:cNvPr>
            <p:cNvSpPr txBox="1"/>
            <p:nvPr/>
          </p:nvSpPr>
          <p:spPr>
            <a:xfrm>
              <a:off x="8958167" y="2872776"/>
              <a:ext cx="117168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rgbClr val="FF0000"/>
                  </a:solidFill>
                </a:rPr>
                <a:t>Axis1 direction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B47E6A4-13F6-4DB6-8D9D-326AF7A4348F}"/>
                </a:ext>
              </a:extLst>
            </p:cNvPr>
            <p:cNvSpPr txBox="1"/>
            <p:nvPr/>
          </p:nvSpPr>
          <p:spPr>
            <a:xfrm rot="16200000">
              <a:off x="7691941" y="2954421"/>
              <a:ext cx="66727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rgbClr val="FF0000"/>
                  </a:solidFill>
                </a:rPr>
                <a:t>Center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E1ED470-F8F3-437F-B950-E925D2045EC6}"/>
              </a:ext>
            </a:extLst>
          </p:cNvPr>
          <p:cNvGrpSpPr/>
          <p:nvPr/>
        </p:nvGrpSpPr>
        <p:grpSpPr>
          <a:xfrm>
            <a:off x="1564357" y="579490"/>
            <a:ext cx="2502843" cy="1585022"/>
            <a:chOff x="2112006" y="91855"/>
            <a:chExt cx="3337124" cy="2113362"/>
          </a:xfrm>
          <a:scene3d>
            <a:camera prst="orthographicFront">
              <a:rot lat="1800000" lon="1800000" rev="0"/>
            </a:camera>
            <a:lightRig rig="threePt" dir="t"/>
          </a:scene3d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FE2FD81-EA50-4E16-A909-7C57592AAD85}"/>
                </a:ext>
              </a:extLst>
            </p:cNvPr>
            <p:cNvSpPr txBox="1"/>
            <p:nvPr/>
          </p:nvSpPr>
          <p:spPr>
            <a:xfrm>
              <a:off x="3245281" y="1649412"/>
              <a:ext cx="100925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Axis1 length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4B9EAA4-AB01-4BB3-9291-98522A062F8B}"/>
                </a:ext>
              </a:extLst>
            </p:cNvPr>
            <p:cNvSpPr txBox="1"/>
            <p:nvPr/>
          </p:nvSpPr>
          <p:spPr>
            <a:xfrm rot="16200000">
              <a:off x="1761268" y="726940"/>
              <a:ext cx="100925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Axis2 length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5B12DBE-CE91-4C8C-8266-C103E0D3798A}"/>
                </a:ext>
              </a:extLst>
            </p:cNvPr>
            <p:cNvSpPr/>
            <p:nvPr/>
          </p:nvSpPr>
          <p:spPr>
            <a:xfrm>
              <a:off x="2412789" y="91855"/>
              <a:ext cx="2583809" cy="1593908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D9E500E-DB81-44CF-BA5D-E5E5232EF5A4}"/>
                </a:ext>
              </a:extLst>
            </p:cNvPr>
            <p:cNvSpPr txBox="1"/>
            <p:nvPr/>
          </p:nvSpPr>
          <p:spPr>
            <a:xfrm>
              <a:off x="3226738" y="1835885"/>
              <a:ext cx="1062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/>
                <a:t>Rectangle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271F79B-5FBC-440A-9B2B-EBC948BD0EDB}"/>
                </a:ext>
              </a:extLst>
            </p:cNvPr>
            <p:cNvSpPr/>
            <p:nvPr/>
          </p:nvSpPr>
          <p:spPr>
            <a:xfrm>
              <a:off x="3639846" y="820179"/>
              <a:ext cx="121298" cy="1212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C132DE8-32D8-488E-85D8-A5320F42BEAF}"/>
                </a:ext>
              </a:extLst>
            </p:cNvPr>
            <p:cNvCxnSpPr>
              <a:cxnSpLocks/>
            </p:cNvCxnSpPr>
            <p:nvPr/>
          </p:nvCxnSpPr>
          <p:spPr>
            <a:xfrm>
              <a:off x="3700495" y="888809"/>
              <a:ext cx="1748635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58237F5-4CBE-4C17-A8C4-E82FE13925C2}"/>
                </a:ext>
              </a:extLst>
            </p:cNvPr>
            <p:cNvSpPr txBox="1"/>
            <p:nvPr/>
          </p:nvSpPr>
          <p:spPr>
            <a:xfrm>
              <a:off x="3861506" y="664477"/>
              <a:ext cx="117168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rgbClr val="FF0000"/>
                  </a:solidFill>
                </a:rPr>
                <a:t>Axis1 direction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0B59B9A-544A-4506-9089-9B344FFC1BDB}"/>
                </a:ext>
              </a:extLst>
            </p:cNvPr>
            <p:cNvSpPr txBox="1"/>
            <p:nvPr/>
          </p:nvSpPr>
          <p:spPr>
            <a:xfrm rot="16200000">
              <a:off x="3205845" y="735517"/>
              <a:ext cx="66727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rgbClr val="FF0000"/>
                  </a:solidFill>
                </a:rPr>
                <a:t>Center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C7207D6-F22E-46EC-AFFB-5305D3EE4A49}"/>
              </a:ext>
            </a:extLst>
          </p:cNvPr>
          <p:cNvGrpSpPr/>
          <p:nvPr/>
        </p:nvGrpSpPr>
        <p:grpSpPr>
          <a:xfrm>
            <a:off x="4390973" y="633427"/>
            <a:ext cx="2301629" cy="1581577"/>
            <a:chOff x="7038504" y="99561"/>
            <a:chExt cx="3068839" cy="2108769"/>
          </a:xfrm>
          <a:scene3d>
            <a:camera prst="orthographicFront">
              <a:rot lat="1800000" lon="1800000" rev="0"/>
            </a:camera>
            <a:lightRig rig="threePt" dir="t"/>
          </a:scene3d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A69D9C7-E666-4AC9-97CC-BB64AD3D955F}"/>
                </a:ext>
              </a:extLst>
            </p:cNvPr>
            <p:cNvSpPr txBox="1"/>
            <p:nvPr/>
          </p:nvSpPr>
          <p:spPr>
            <a:xfrm>
              <a:off x="7732794" y="1663526"/>
              <a:ext cx="100925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Axis1 length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D35C44B-65DC-48BD-BDE6-651121FCD253}"/>
                </a:ext>
              </a:extLst>
            </p:cNvPr>
            <p:cNvSpPr txBox="1"/>
            <p:nvPr/>
          </p:nvSpPr>
          <p:spPr>
            <a:xfrm rot="16200000">
              <a:off x="6687766" y="742626"/>
              <a:ext cx="100925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Axis2 length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19261F8-C02A-422E-ACA2-FD8450D17252}"/>
                </a:ext>
              </a:extLst>
            </p:cNvPr>
            <p:cNvSpPr/>
            <p:nvPr/>
          </p:nvSpPr>
          <p:spPr>
            <a:xfrm>
              <a:off x="7304176" y="99561"/>
              <a:ext cx="1673717" cy="1593908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FBE1898-C206-487B-BDFF-406C8B550E3D}"/>
                </a:ext>
              </a:extLst>
            </p:cNvPr>
            <p:cNvSpPr txBox="1"/>
            <p:nvPr/>
          </p:nvSpPr>
          <p:spPr>
            <a:xfrm>
              <a:off x="7821876" y="1838998"/>
              <a:ext cx="821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/>
                <a:t>Square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B924186-1BC4-47D6-B36D-8F92614582A8}"/>
                </a:ext>
              </a:extLst>
            </p:cNvPr>
            <p:cNvSpPr/>
            <p:nvPr/>
          </p:nvSpPr>
          <p:spPr>
            <a:xfrm>
              <a:off x="8076547" y="835721"/>
              <a:ext cx="121298" cy="1212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43EB13EB-46FA-4BD3-A3DC-7EA521204340}"/>
                </a:ext>
              </a:extLst>
            </p:cNvPr>
            <p:cNvCxnSpPr>
              <a:cxnSpLocks/>
            </p:cNvCxnSpPr>
            <p:nvPr/>
          </p:nvCxnSpPr>
          <p:spPr>
            <a:xfrm>
              <a:off x="8084188" y="901869"/>
              <a:ext cx="1748635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AD8ABC2-5389-43D7-937D-968C5A7B66FC}"/>
                </a:ext>
              </a:extLst>
            </p:cNvPr>
            <p:cNvSpPr txBox="1"/>
            <p:nvPr/>
          </p:nvSpPr>
          <p:spPr>
            <a:xfrm>
              <a:off x="8935654" y="653872"/>
              <a:ext cx="117168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rgbClr val="FF0000"/>
                  </a:solidFill>
                </a:rPr>
                <a:t>Axis1 direction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473F5C5-551F-4247-B86F-A8A92A84EA87}"/>
                </a:ext>
              </a:extLst>
            </p:cNvPr>
            <p:cNvSpPr txBox="1"/>
            <p:nvPr/>
          </p:nvSpPr>
          <p:spPr>
            <a:xfrm rot="16200000">
              <a:off x="7669428" y="735517"/>
              <a:ext cx="66727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rgbClr val="FF0000"/>
                  </a:solidFill>
                </a:rPr>
                <a:t>Center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1264049-67A8-4409-B0EF-0063FB52D00B}"/>
              </a:ext>
            </a:extLst>
          </p:cNvPr>
          <p:cNvGrpSpPr/>
          <p:nvPr/>
        </p:nvGrpSpPr>
        <p:grpSpPr>
          <a:xfrm>
            <a:off x="2630194" y="533516"/>
            <a:ext cx="907621" cy="636786"/>
            <a:chOff x="2636544" y="539866"/>
            <a:chExt cx="907621" cy="636786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9EC50FF-2152-478B-86E6-A6EB89A282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6919" y="539866"/>
              <a:ext cx="704173" cy="6367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3CA767D-CB24-4046-84CA-51203BADD104}"/>
                </a:ext>
              </a:extLst>
            </p:cNvPr>
            <p:cNvSpPr txBox="1"/>
            <p:nvPr/>
          </p:nvSpPr>
          <p:spPr>
            <a:xfrm rot="19085333">
              <a:off x="2636544" y="700180"/>
              <a:ext cx="9076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FF0000"/>
                  </a:solidFill>
                </a:rPr>
                <a:t>Normal direction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3AB9B26-B31A-4F11-9BB7-679E472F9CBD}"/>
              </a:ext>
            </a:extLst>
          </p:cNvPr>
          <p:cNvGrpSpPr/>
          <p:nvPr/>
        </p:nvGrpSpPr>
        <p:grpSpPr>
          <a:xfrm>
            <a:off x="5114566" y="542303"/>
            <a:ext cx="907621" cy="636786"/>
            <a:chOff x="2636544" y="539866"/>
            <a:chExt cx="907621" cy="636786"/>
          </a:xfrm>
        </p:grpSpPr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75419228-46A1-49A3-9270-7D4687B0C2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6919" y="539866"/>
              <a:ext cx="704173" cy="6367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5DB63D2-9408-4431-8FCE-B228409D70E3}"/>
                </a:ext>
              </a:extLst>
            </p:cNvPr>
            <p:cNvSpPr txBox="1"/>
            <p:nvPr/>
          </p:nvSpPr>
          <p:spPr>
            <a:xfrm rot="19085333">
              <a:off x="2636544" y="700180"/>
              <a:ext cx="9076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FF0000"/>
                  </a:solidFill>
                </a:rPr>
                <a:t>Normal direction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98C9168-9E27-4D0B-A709-64641D47D0C8}"/>
              </a:ext>
            </a:extLst>
          </p:cNvPr>
          <p:cNvGrpSpPr/>
          <p:nvPr/>
        </p:nvGrpSpPr>
        <p:grpSpPr>
          <a:xfrm>
            <a:off x="5113475" y="2611266"/>
            <a:ext cx="907621" cy="636786"/>
            <a:chOff x="2636544" y="539866"/>
            <a:chExt cx="907621" cy="636786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B292EAE-BCEC-4FEF-A6F0-D2528D7B8F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6919" y="539866"/>
              <a:ext cx="704173" cy="6367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73BD343-0765-437F-89F8-C966FC29C413}"/>
                </a:ext>
              </a:extLst>
            </p:cNvPr>
            <p:cNvSpPr txBox="1"/>
            <p:nvPr/>
          </p:nvSpPr>
          <p:spPr>
            <a:xfrm rot="19085333">
              <a:off x="2636544" y="700180"/>
              <a:ext cx="9076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FF0000"/>
                  </a:solidFill>
                </a:rPr>
                <a:t>Normal direction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1B43B87-FEBC-473C-ADE1-23216E153100}"/>
              </a:ext>
            </a:extLst>
          </p:cNvPr>
          <p:cNvGrpSpPr/>
          <p:nvPr/>
        </p:nvGrpSpPr>
        <p:grpSpPr>
          <a:xfrm>
            <a:off x="5091898" y="4873543"/>
            <a:ext cx="907621" cy="636786"/>
            <a:chOff x="2636544" y="539866"/>
            <a:chExt cx="907621" cy="636786"/>
          </a:xfrm>
        </p:grpSpPr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8E49134-CA98-45B3-928E-7A128E5613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6919" y="539866"/>
              <a:ext cx="704173" cy="6367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626088B-2DEA-4CAB-8172-350B8E67DF98}"/>
                </a:ext>
              </a:extLst>
            </p:cNvPr>
            <p:cNvSpPr txBox="1"/>
            <p:nvPr/>
          </p:nvSpPr>
          <p:spPr>
            <a:xfrm rot="19085333">
              <a:off x="2636544" y="700180"/>
              <a:ext cx="9076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FF0000"/>
                  </a:solidFill>
                </a:rPr>
                <a:t>Normal direction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528359C-6C36-437C-BDF4-E0BCC62DFA0D}"/>
              </a:ext>
            </a:extLst>
          </p:cNvPr>
          <p:cNvGrpSpPr/>
          <p:nvPr/>
        </p:nvGrpSpPr>
        <p:grpSpPr>
          <a:xfrm>
            <a:off x="2593680" y="4866556"/>
            <a:ext cx="907621" cy="636786"/>
            <a:chOff x="2636544" y="539866"/>
            <a:chExt cx="907621" cy="636786"/>
          </a:xfrm>
        </p:grpSpPr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9D6936AD-179A-4050-9842-869AFAB05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6919" y="539866"/>
              <a:ext cx="704173" cy="6367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52B50E2-EF08-4252-8412-3301E68F0468}"/>
                </a:ext>
              </a:extLst>
            </p:cNvPr>
            <p:cNvSpPr txBox="1"/>
            <p:nvPr/>
          </p:nvSpPr>
          <p:spPr>
            <a:xfrm rot="19085333">
              <a:off x="2636544" y="700180"/>
              <a:ext cx="9076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FF0000"/>
                  </a:solidFill>
                </a:rPr>
                <a:t>Normal direction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9FD4D23-CB79-43F0-83A8-7FB6E38EAEEE}"/>
              </a:ext>
            </a:extLst>
          </p:cNvPr>
          <p:cNvGrpSpPr/>
          <p:nvPr/>
        </p:nvGrpSpPr>
        <p:grpSpPr>
          <a:xfrm>
            <a:off x="2608646" y="2625339"/>
            <a:ext cx="907621" cy="636786"/>
            <a:chOff x="2636544" y="539866"/>
            <a:chExt cx="907621" cy="636786"/>
          </a:xfrm>
        </p:grpSpPr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7FE8C8E9-525A-42F6-A14E-7A95FB08C5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6919" y="539866"/>
              <a:ext cx="704173" cy="6367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BE0D0CC-E39E-4BC6-9318-9DC703B557AF}"/>
                </a:ext>
              </a:extLst>
            </p:cNvPr>
            <p:cNvSpPr txBox="1"/>
            <p:nvPr/>
          </p:nvSpPr>
          <p:spPr>
            <a:xfrm rot="19085333">
              <a:off x="2636544" y="700180"/>
              <a:ext cx="9076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FF0000"/>
                  </a:solidFill>
                </a:rPr>
                <a:t>Normal direction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5B81039-7763-46AF-A6B2-684C2A0C9BB9}"/>
              </a:ext>
            </a:extLst>
          </p:cNvPr>
          <p:cNvGrpSpPr/>
          <p:nvPr/>
        </p:nvGrpSpPr>
        <p:grpSpPr>
          <a:xfrm>
            <a:off x="3897915" y="4696963"/>
            <a:ext cx="2643227" cy="1593294"/>
            <a:chOff x="6493061" y="4917329"/>
            <a:chExt cx="2643227" cy="1593294"/>
          </a:xfrm>
          <a:scene3d>
            <a:camera prst="orthographicFront">
              <a:rot lat="1800000" lon="1800000" rev="0"/>
            </a:camera>
            <a:lightRig rig="threePt" dir="t"/>
          </a:scene3d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36F6CDB-9728-4D5D-B0B6-2DDEC0BB63DA}"/>
                </a:ext>
              </a:extLst>
            </p:cNvPr>
            <p:cNvSpPr/>
            <p:nvPr/>
          </p:nvSpPr>
          <p:spPr>
            <a:xfrm>
              <a:off x="6771731" y="5110971"/>
              <a:ext cx="2063692" cy="2018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0452DD8-936F-45B4-BD3E-55815C190659}"/>
                </a:ext>
              </a:extLst>
            </p:cNvPr>
            <p:cNvCxnSpPr>
              <a:cxnSpLocks/>
            </p:cNvCxnSpPr>
            <p:nvPr/>
          </p:nvCxnSpPr>
          <p:spPr>
            <a:xfrm>
              <a:off x="6771731" y="5328059"/>
              <a:ext cx="206369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2D9E9E1-5780-48A4-B080-B8E0AE1721F6}"/>
                </a:ext>
              </a:extLst>
            </p:cNvPr>
            <p:cNvCxnSpPr>
              <a:cxnSpLocks/>
            </p:cNvCxnSpPr>
            <p:nvPr/>
          </p:nvCxnSpPr>
          <p:spPr>
            <a:xfrm>
              <a:off x="6777194" y="6090408"/>
              <a:ext cx="205486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9411CAF-F1B3-4946-B7FA-BE0DB09EB07E}"/>
                </a:ext>
              </a:extLst>
            </p:cNvPr>
            <p:cNvSpPr txBox="1"/>
            <p:nvPr/>
          </p:nvSpPr>
          <p:spPr>
            <a:xfrm>
              <a:off x="7207379" y="6233624"/>
              <a:ext cx="1295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/>
                <a:t>Partial circle sides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9BC3B52-B6DC-4681-8506-2A7114327A91}"/>
                </a:ext>
              </a:extLst>
            </p:cNvPr>
            <p:cNvSpPr txBox="1"/>
            <p:nvPr/>
          </p:nvSpPr>
          <p:spPr>
            <a:xfrm>
              <a:off x="7454518" y="6077824"/>
              <a:ext cx="75693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Axis1 length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292D635-F0CD-47F1-8080-D154F7A2754A}"/>
                </a:ext>
              </a:extLst>
            </p:cNvPr>
            <p:cNvSpPr txBox="1"/>
            <p:nvPr/>
          </p:nvSpPr>
          <p:spPr>
            <a:xfrm rot="16200000">
              <a:off x="6230008" y="5625715"/>
              <a:ext cx="75693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Axis2 length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82AD727-2292-4D25-9D2C-8B5BED44968F}"/>
                </a:ext>
              </a:extLst>
            </p:cNvPr>
            <p:cNvSpPr txBox="1"/>
            <p:nvPr/>
          </p:nvSpPr>
          <p:spPr>
            <a:xfrm>
              <a:off x="7053324" y="4917329"/>
              <a:ext cx="11528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Racetrack top length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93A29C2-06B9-4D4E-8978-1AF82ABB0F25}"/>
                </a:ext>
              </a:extLst>
            </p:cNvPr>
            <p:cNvSpPr/>
            <p:nvPr/>
          </p:nvSpPr>
          <p:spPr>
            <a:xfrm>
              <a:off x="6687185" y="5311682"/>
              <a:ext cx="2254369" cy="79206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4A5129B-1039-46E8-8B43-574B41C54653}"/>
                </a:ext>
              </a:extLst>
            </p:cNvPr>
            <p:cNvSpPr/>
            <p:nvPr/>
          </p:nvSpPr>
          <p:spPr>
            <a:xfrm>
              <a:off x="7797778" y="5668716"/>
              <a:ext cx="90974" cy="909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258B978-663A-43F7-992B-6CC8E9FE242C}"/>
                </a:ext>
              </a:extLst>
            </p:cNvPr>
            <p:cNvSpPr txBox="1"/>
            <p:nvPr/>
          </p:nvSpPr>
          <p:spPr>
            <a:xfrm>
              <a:off x="7979077" y="5544104"/>
              <a:ext cx="8787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rgbClr val="FF0000"/>
                  </a:solidFill>
                </a:rPr>
                <a:t>Axis1 direction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8520F25-8BBE-4789-9D80-E2D2D27FF24D}"/>
                </a:ext>
              </a:extLst>
            </p:cNvPr>
            <p:cNvSpPr txBox="1"/>
            <p:nvPr/>
          </p:nvSpPr>
          <p:spPr>
            <a:xfrm rot="16200000">
              <a:off x="7480210" y="5593158"/>
              <a:ext cx="5004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rgbClr val="FF0000"/>
                  </a:solidFill>
                </a:rPr>
                <a:t>Center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A2EBAA2-B1BC-4CCF-B5AA-53FC79B4E5C1}"/>
                </a:ext>
              </a:extLst>
            </p:cNvPr>
            <p:cNvCxnSpPr>
              <a:cxnSpLocks/>
            </p:cNvCxnSpPr>
            <p:nvPr/>
          </p:nvCxnSpPr>
          <p:spPr>
            <a:xfrm>
              <a:off x="7824812" y="5711856"/>
              <a:ext cx="131147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C53DB94-71F5-4CC2-B725-FFCC0D439D62}"/>
                </a:ext>
              </a:extLst>
            </p:cNvPr>
            <p:cNvSpPr/>
            <p:nvPr/>
          </p:nvSpPr>
          <p:spPr>
            <a:xfrm>
              <a:off x="6688543" y="5326856"/>
              <a:ext cx="100401" cy="759619"/>
            </a:xfrm>
            <a:custGeom>
              <a:avLst/>
              <a:gdLst>
                <a:gd name="connsiteX0" fmla="*/ 90876 w 95638"/>
                <a:gd name="connsiteY0" fmla="*/ 0 h 752475"/>
                <a:gd name="connsiteX1" fmla="*/ 21820 w 95638"/>
                <a:gd name="connsiteY1" fmla="*/ 164306 h 752475"/>
                <a:gd name="connsiteX2" fmla="*/ 388 w 95638"/>
                <a:gd name="connsiteY2" fmla="*/ 400050 h 752475"/>
                <a:gd name="connsiteX3" fmla="*/ 36107 w 95638"/>
                <a:gd name="connsiteY3" fmla="*/ 611981 h 752475"/>
                <a:gd name="connsiteX4" fmla="*/ 95638 w 95638"/>
                <a:gd name="connsiteY4" fmla="*/ 752475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638" h="752475">
                  <a:moveTo>
                    <a:pt x="90876" y="0"/>
                  </a:moveTo>
                  <a:cubicBezTo>
                    <a:pt x="63888" y="48815"/>
                    <a:pt x="36901" y="97631"/>
                    <a:pt x="21820" y="164306"/>
                  </a:cubicBezTo>
                  <a:cubicBezTo>
                    <a:pt x="6739" y="230981"/>
                    <a:pt x="-1993" y="325438"/>
                    <a:pt x="388" y="400050"/>
                  </a:cubicBezTo>
                  <a:cubicBezTo>
                    <a:pt x="2769" y="474662"/>
                    <a:pt x="20232" y="553244"/>
                    <a:pt x="36107" y="611981"/>
                  </a:cubicBezTo>
                  <a:cubicBezTo>
                    <a:pt x="51982" y="670718"/>
                    <a:pt x="73810" y="711596"/>
                    <a:pt x="95638" y="752475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9EDE1E7-3F5D-49C5-BAEA-5E2636871D88}"/>
                </a:ext>
              </a:extLst>
            </p:cNvPr>
            <p:cNvSpPr/>
            <p:nvPr/>
          </p:nvSpPr>
          <p:spPr>
            <a:xfrm flipH="1">
              <a:off x="8820456" y="5326856"/>
              <a:ext cx="100401" cy="759619"/>
            </a:xfrm>
            <a:custGeom>
              <a:avLst/>
              <a:gdLst>
                <a:gd name="connsiteX0" fmla="*/ 90876 w 95638"/>
                <a:gd name="connsiteY0" fmla="*/ 0 h 752475"/>
                <a:gd name="connsiteX1" fmla="*/ 21820 w 95638"/>
                <a:gd name="connsiteY1" fmla="*/ 164306 h 752475"/>
                <a:gd name="connsiteX2" fmla="*/ 388 w 95638"/>
                <a:gd name="connsiteY2" fmla="*/ 400050 h 752475"/>
                <a:gd name="connsiteX3" fmla="*/ 36107 w 95638"/>
                <a:gd name="connsiteY3" fmla="*/ 611981 h 752475"/>
                <a:gd name="connsiteX4" fmla="*/ 95638 w 95638"/>
                <a:gd name="connsiteY4" fmla="*/ 752475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638" h="752475">
                  <a:moveTo>
                    <a:pt x="90876" y="0"/>
                  </a:moveTo>
                  <a:cubicBezTo>
                    <a:pt x="63888" y="48815"/>
                    <a:pt x="36901" y="97631"/>
                    <a:pt x="21820" y="164306"/>
                  </a:cubicBezTo>
                  <a:cubicBezTo>
                    <a:pt x="6739" y="230981"/>
                    <a:pt x="-1993" y="325438"/>
                    <a:pt x="388" y="400050"/>
                  </a:cubicBezTo>
                  <a:cubicBezTo>
                    <a:pt x="2769" y="474662"/>
                    <a:pt x="20232" y="553244"/>
                    <a:pt x="36107" y="611981"/>
                  </a:cubicBezTo>
                  <a:cubicBezTo>
                    <a:pt x="51982" y="670718"/>
                    <a:pt x="73810" y="711596"/>
                    <a:pt x="95638" y="752475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CDFF51F-19E6-437E-A545-D854F3E80164}"/>
              </a:ext>
            </a:extLst>
          </p:cNvPr>
          <p:cNvCxnSpPr/>
          <p:nvPr/>
        </p:nvCxnSpPr>
        <p:spPr>
          <a:xfrm>
            <a:off x="1722187" y="9525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C910D6D-BEAC-497D-BE48-6CDF31D79685}"/>
              </a:ext>
            </a:extLst>
          </p:cNvPr>
          <p:cNvCxnSpPr/>
          <p:nvPr/>
        </p:nvCxnSpPr>
        <p:spPr>
          <a:xfrm>
            <a:off x="2769478" y="0"/>
            <a:ext cx="0" cy="6858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FA5A170-F228-408A-A6D1-7BC19F98E249}"/>
              </a:ext>
            </a:extLst>
          </p:cNvPr>
          <p:cNvCxnSpPr/>
          <p:nvPr/>
        </p:nvCxnSpPr>
        <p:spPr>
          <a:xfrm>
            <a:off x="5254547" y="-48771"/>
            <a:ext cx="0" cy="6858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E465ACF-CC9D-48D5-AB21-3380A08D8EC5}"/>
              </a:ext>
            </a:extLst>
          </p:cNvPr>
          <p:cNvCxnSpPr/>
          <p:nvPr/>
        </p:nvCxnSpPr>
        <p:spPr>
          <a:xfrm>
            <a:off x="1208852" y="1176652"/>
            <a:ext cx="67754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00D8DD98-C192-4D7A-BE05-CD6581742321}"/>
              </a:ext>
            </a:extLst>
          </p:cNvPr>
          <p:cNvCxnSpPr/>
          <p:nvPr/>
        </p:nvCxnSpPr>
        <p:spPr>
          <a:xfrm>
            <a:off x="1196152" y="3246752"/>
            <a:ext cx="67754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BB5D5B2-AE82-4101-84F0-9EA616E28D12}"/>
              </a:ext>
            </a:extLst>
          </p:cNvPr>
          <p:cNvCxnSpPr/>
          <p:nvPr/>
        </p:nvCxnSpPr>
        <p:spPr>
          <a:xfrm>
            <a:off x="1151702" y="5494652"/>
            <a:ext cx="67754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C0DE5F6-3850-4CD7-978E-A55FBF0221EC}"/>
              </a:ext>
            </a:extLst>
          </p:cNvPr>
          <p:cNvCxnSpPr/>
          <p:nvPr/>
        </p:nvCxnSpPr>
        <p:spPr>
          <a:xfrm>
            <a:off x="1151702" y="4585963"/>
            <a:ext cx="6775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9451BD3-1E04-49F2-96DF-F79D3CC23F86}"/>
              </a:ext>
            </a:extLst>
          </p:cNvPr>
          <p:cNvCxnSpPr/>
          <p:nvPr/>
        </p:nvCxnSpPr>
        <p:spPr>
          <a:xfrm>
            <a:off x="1168371" y="2332847"/>
            <a:ext cx="6775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5DD141E-BC67-40C8-ACD2-C0C381DB11F5}"/>
              </a:ext>
            </a:extLst>
          </p:cNvPr>
          <p:cNvCxnSpPr/>
          <p:nvPr/>
        </p:nvCxnSpPr>
        <p:spPr>
          <a:xfrm>
            <a:off x="1220122" y="255532"/>
            <a:ext cx="6775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748BDE0-02AB-4C58-A417-18B0DB40F7FD}"/>
              </a:ext>
            </a:extLst>
          </p:cNvPr>
          <p:cNvSpPr/>
          <p:nvPr/>
        </p:nvSpPr>
        <p:spPr>
          <a:xfrm>
            <a:off x="1263961" y="4585963"/>
            <a:ext cx="256125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C85DC66-CEFC-491C-934F-F14FDE74057F}"/>
              </a:ext>
            </a:extLst>
          </p:cNvPr>
          <p:cNvSpPr/>
          <p:nvPr/>
        </p:nvSpPr>
        <p:spPr>
          <a:xfrm>
            <a:off x="1309957" y="2340219"/>
            <a:ext cx="256125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207D97D-4FC2-4EB9-9870-620CB8803EEC}"/>
              </a:ext>
            </a:extLst>
          </p:cNvPr>
          <p:cNvSpPr/>
          <p:nvPr/>
        </p:nvSpPr>
        <p:spPr>
          <a:xfrm>
            <a:off x="1389819" y="265160"/>
            <a:ext cx="256125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75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382</TotalTime>
  <Words>70</Words>
  <Application>Microsoft Office PowerPoint</Application>
  <PresentationFormat>On-screen Show (4:3)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Marton Ady</dc:creator>
  <cp:lastModifiedBy>Marton Ady</cp:lastModifiedBy>
  <cp:revision>2</cp:revision>
  <dcterms:created xsi:type="dcterms:W3CDTF">2017-10-09T07:40:50Z</dcterms:created>
  <dcterms:modified xsi:type="dcterms:W3CDTF">2017-10-09T14:02:55Z</dcterms:modified>
</cp:coreProperties>
</file>