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368" r:id="rId4"/>
    <p:sldId id="369" r:id="rId5"/>
    <p:sldId id="370" r:id="rId6"/>
    <p:sldId id="379" r:id="rId7"/>
    <p:sldId id="372" r:id="rId8"/>
    <p:sldId id="373" r:id="rId9"/>
    <p:sldId id="374" r:id="rId10"/>
    <p:sldId id="382" r:id="rId11"/>
    <p:sldId id="376" r:id="rId12"/>
    <p:sldId id="381" r:id="rId13"/>
    <p:sldId id="375" r:id="rId14"/>
    <p:sldId id="380" r:id="rId15"/>
    <p:sldId id="377" r:id="rId16"/>
    <p:sldId id="3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E05D0-A421-4EF3-8512-AD1148C82550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5D9F-5FDD-4E04-AD07-37773298F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6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8D13192D-1816-F03A-9AF1-BBA902A8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B6A37-AD04-C654-AC92-D9CC3ADF0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272B-7D6B-F3CE-953F-1079FFA8D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F3314-4EF0-936B-77EE-175E9EF6B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F95DA7-9E0E-467D-A139-0471DC177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96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0854C1-7207-EF75-A61A-B4AF54A5D7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3D97B6-49D4-67F3-668F-9724FD352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E4FA587-585B-1C1F-066D-B211962B0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7E6EB-B6CA-430B-8761-75C737CF7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4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D0F6A3-93FF-6A17-402C-31256BC45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63A9F3-AD04-ED6E-E628-12170F70C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1BD68DD-46F8-E148-C9DD-BDF1256D3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276A-AAE7-4DAF-B5DC-CD9EE96B7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9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88B164-965D-9E09-9E7D-16374A9EA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E044AE8-B23C-D8C6-4D87-EADCB1C0F0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E04F0FC-AAC5-064C-CDAD-FF80D73B3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2143B-610F-499C-A392-DFFBE135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67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3D50AC-D896-487B-A964-4F2362A2F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860975C-7E6F-6BD7-97FB-B68EFA315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25DB3BD-FB8F-C610-9A37-B3ADF214A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C213C-AC18-4D5A-BA73-4550FF50B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C1F139-34C5-A295-F629-88EF76019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20EB37-7A2A-E49D-01DB-6418D7037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4FAAEF5-CC11-F779-153E-E74E333E5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D4EA-E359-45F1-B86A-A40772B25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5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E764D-F83F-9CC9-8E38-FEA9647AB7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83D4-B422-239C-8C38-4509A66AD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238FA-AFA9-8287-25C9-98D6042CF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7AD66-1F60-49BE-A2E9-D91D10CB9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9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0D49F1-7BF0-A0A8-0C0A-9B4F1788B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DDDAEBE-B0DA-0212-414B-C9FFC612D8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430D5C8-DD0F-C0FD-D016-9055C67C4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B680-F650-469F-A231-392F16346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8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0400DB2-066A-4CAE-071C-1EAF9DDB7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AB14BBF-3825-C6B5-25F7-8686AAD7C3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84D417B-4541-5C9D-274F-9952E6F12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37315-F462-4C74-88B4-A900525A3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7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B1A011-C2F2-C9FC-9DD8-A4E6A00AA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4C95F2-7321-CEE1-4FD5-BE988C3BA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AB3D0A-7C9E-40E8-0F27-0C737BD34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B2829-DA13-4801-8FBD-6D5729CB9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49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31D201-6E7B-DD71-C865-2CC768252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474AB6-A9CC-8EC3-60F9-BBEDD90B03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14DF99B-1424-E931-A0EF-A2CCFECC3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0EEF8-84AE-4BCB-9844-5B2252339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98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D52653-E1AE-07CB-DCC9-CD2593D84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B93799-0450-059C-B337-0FA5C4C37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6B43BBB4-1099-054A-DDAC-B357DD3DA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986B2119-A42B-45B1-6DCF-EF7CC290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C6B070B-4AFE-871D-87ED-86092999D2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A33AF8B-6600-80BC-AB7A-98E95CF9D7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1BD9409A-4B38-651E-F54D-ABAB5C4CEB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AFA5A-A15D-402B-9810-66A481E98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0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5FB75-EA23-05A2-65B0-3FBB7B85A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4" y="89477"/>
            <a:ext cx="292417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478A0-E400-6B2F-4B52-61D3A263B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491" y="64077"/>
            <a:ext cx="1000125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1A2FBB-F55B-9BAA-4EBD-7D6AD7B1D9C0}"/>
              </a:ext>
            </a:extLst>
          </p:cNvPr>
          <p:cNvSpPr txBox="1">
            <a:spLocks/>
          </p:cNvSpPr>
          <p:nvPr/>
        </p:nvSpPr>
        <p:spPr>
          <a:xfrm>
            <a:off x="789712" y="25306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SMART CROP RECOMMENDATION SYSTEM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D19DAE3-8F95-230C-D485-225341D07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888" y="5183902"/>
            <a:ext cx="478018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Mrs. </a:t>
            </a:r>
            <a:r>
              <a:rPr lang="en-US" altLang="en-US" sz="2400" b="1" dirty="0" err="1">
                <a:solidFill>
                  <a:srgbClr val="FF0000"/>
                </a:solidFill>
              </a:rPr>
              <a:t>M.Divya</a:t>
            </a:r>
            <a:r>
              <a:rPr lang="en-US" altLang="en-US" sz="2400" b="1" dirty="0">
                <a:solidFill>
                  <a:srgbClr val="FF0000"/>
                </a:solidFill>
              </a:rPr>
              <a:t> M.E.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 err="1">
                <a:solidFill>
                  <a:srgbClr val="FF0000"/>
                </a:solidFill>
              </a:rPr>
              <a:t>Asst.professor,dept</a:t>
            </a:r>
            <a:r>
              <a:rPr lang="en-US" altLang="en-US" sz="2400" b="1" dirty="0">
                <a:solidFill>
                  <a:srgbClr val="FF0000"/>
                </a:solidFill>
              </a:rPr>
              <a:t> of </a:t>
            </a:r>
            <a:r>
              <a:rPr lang="en-US" altLang="en-US" sz="2400" b="1" dirty="0" err="1">
                <a:solidFill>
                  <a:srgbClr val="FF0000"/>
                </a:solidFill>
              </a:rPr>
              <a:t>cse</a:t>
            </a:r>
            <a:r>
              <a:rPr lang="en-US" altLang="en-US" sz="2400" b="1" dirty="0">
                <a:solidFill>
                  <a:srgbClr val="FF0000"/>
                </a:solidFill>
              </a:rPr>
              <a:t>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Rajalakshmi Engineering College</a:t>
            </a:r>
            <a:endParaRPr lang="en-I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9A39F01-D00C-AF01-020F-6FE15F5B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328" y="5228206"/>
            <a:ext cx="447963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en-IN" altLang="en-US" sz="2800" b="1" dirty="0">
                <a:solidFill>
                  <a:srgbClr val="FF0000"/>
                </a:solidFill>
              </a:rPr>
              <a:t>Rudra S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IN" altLang="en-US" sz="2800" b="1" dirty="0">
                <a:solidFill>
                  <a:srgbClr val="FF0000"/>
                </a:solidFill>
              </a:rPr>
              <a:t>(2116220701231)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21851EC-AC90-1CBE-0738-0329685AB2AB}"/>
              </a:ext>
            </a:extLst>
          </p:cNvPr>
          <p:cNvSpPr txBox="1">
            <a:spLocks/>
          </p:cNvSpPr>
          <p:nvPr/>
        </p:nvSpPr>
        <p:spPr>
          <a:xfrm>
            <a:off x="708891" y="1213137"/>
            <a:ext cx="10515600" cy="72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3313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92C0-E94E-E039-5202-AD4071CF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Functional Description for each modules with DFD and Activity Diagram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7B202-8000-DB4C-50C6-48327AE4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76C8-F6ED-8849-2CBA-2E556885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8194" name="Picture 2" descr="Generated image">
            <a:extLst>
              <a:ext uri="{FF2B5EF4-FFF2-40B4-BE49-F238E27FC236}">
                <a16:creationId xmlns:a16="http://schemas.microsoft.com/office/drawing/2014/main" id="{21685569-FFAA-56B8-8C2A-CD1B39DD92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517" y="1752600"/>
            <a:ext cx="816543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52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230187"/>
            <a:ext cx="10668000" cy="1216025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FF0000"/>
                </a:solidFill>
              </a:rPr>
              <a:t>Implementation &amp; Results of Module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8964E2-7134-05EB-2E62-48F5AC20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892968"/>
            <a:ext cx="10566400" cy="412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3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C134-A0A0-AAD6-6DAA-116105B8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FF0000"/>
                </a:solidFill>
              </a:rPr>
              <a:t>Implementation &amp; Results of Module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F0DB27-0337-5004-445C-68F6178C9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1752600"/>
            <a:ext cx="10566400" cy="42672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55070-C560-D065-533E-CB3DF932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30F8E-5DBC-DB96-5213-065D917E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57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Conclusion &amp; Future Work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Crop Recommendation System uses machine learning to provide personalized crop suggestions based on soil and weather data. By integrating real-time weather information and key soil parameters, the system helps farmers make better decisions, improve productivity, and promote sustainable farming. It is user-friendly and scalable, offering instant crop recommendations based on location and soil inputs.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16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648D-B16F-A86D-3F25-FD36C80B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FF0000"/>
                </a:solidFill>
              </a:rPr>
              <a:t>Conclusion &amp; Future Work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A893-CDCD-4118-76F8-3B6990D8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More Features: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factors like soil moisture and pest data for better predictions.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Advanced Algorithms: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deep learning models to handle more complex data.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Advice: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tailored recommendations for irrigation and fertilization.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 live weather data and crop health monitoring.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Cross-Region Testing: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Validate the system in various farming environments.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833CC-EEEC-0AD3-8E58-3EA506EA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99C45-7EA8-9B8F-021F-41F748AA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6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References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Jha, S., &amp; Mishra, A.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(2022).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Agricultural Crop Prediction and Recommendation: A Review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Journal of Agricultural Technology, 18(3), 456-472.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Sharma, V., &amp; Singh, R.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(2021).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Weather Data Integration for Precision Agriculture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Journal of Environmental Informatics, 35(2), 200-213.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Patel, A., &amp; Kumar, R.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(2020).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Random Forest for Crop Yield Prediction and Optimization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International Journal of Agricultural Science, 8(6), 320-334.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Singh, M., &amp; Yadav, P.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(2022).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Crop Recommendation Systems: Integration of Soil and Environmental Data for Sustainable Farming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Journal of Precision Agriculture, 12(4), 415-429.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6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CC0000"/>
              </a:buClr>
              <a:buNone/>
              <a:defRPr/>
            </a:pPr>
            <a:endParaRPr lang="en-IN" altLang="en-US" sz="2800" b="1" dirty="0">
              <a:solidFill>
                <a:srgbClr val="FF0000"/>
              </a:solidFill>
            </a:endParaRPr>
          </a:p>
          <a:p>
            <a:pPr marL="0" lvl="0" indent="0">
              <a:buClr>
                <a:srgbClr val="CC0000"/>
              </a:buClr>
              <a:buNone/>
              <a:defRPr/>
            </a:pPr>
            <a:endParaRPr lang="en-IN" altLang="en-US" sz="2800" b="1" dirty="0">
              <a:solidFill>
                <a:srgbClr val="FF0000"/>
              </a:solidFill>
            </a:endParaRPr>
          </a:p>
          <a:p>
            <a:pPr marL="0" lvl="0" indent="0">
              <a:buClr>
                <a:srgbClr val="CC0000"/>
              </a:buClr>
              <a:buNone/>
              <a:defRPr/>
            </a:pPr>
            <a:endParaRPr lang="en-IN" altLang="en-US" sz="2800" b="1" dirty="0">
              <a:solidFill>
                <a:srgbClr val="FF0000"/>
              </a:solidFill>
            </a:endParaRPr>
          </a:p>
          <a:p>
            <a:pPr marL="0" lvl="0" indent="0">
              <a:buClr>
                <a:srgbClr val="CC0000"/>
              </a:buClr>
              <a:buNone/>
              <a:defRPr/>
            </a:pPr>
            <a:r>
              <a:rPr lang="en-IN" altLang="en-US" sz="2800" b="1" dirty="0">
                <a:solidFill>
                  <a:srgbClr val="FF0000"/>
                </a:solidFill>
              </a:rPr>
              <a:t>                                  </a:t>
            </a:r>
            <a:r>
              <a:rPr lang="en-IN" altLang="en-US" sz="4000" b="1" dirty="0">
                <a:solidFill>
                  <a:srgbClr val="FF0000"/>
                </a:solidFill>
              </a:rPr>
              <a:t>Thank You</a:t>
            </a:r>
            <a:endParaRPr lang="en-IN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42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Problem Statement and Motivation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selection is a critical decision in agriculture,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traditionally based on farmers' experience or outdated guidelines. These methods often ignore real-time environmental factors, leading to suboptimal yields and unsustainable farming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rise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access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weather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there's a growing opportunity to develop intelligent systems that recommend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suitable crops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current soil and climate conditions.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support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agriculture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providing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crop recommendations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improving productivity, sustainability, and farmer decision-making.</a:t>
            </a: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8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Existing System</a:t>
            </a:r>
            <a:br>
              <a:rPr lang="en-IN" altLang="en-US" sz="3200" b="1" dirty="0">
                <a:solidFill>
                  <a:srgbClr val="FF0000"/>
                </a:solidFill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mainly rely on farmer’s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Guidelines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Crop selection follows general seasonal guidelines, not personalized or dynamic.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Observation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Farmers rely on manual observations of environmental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Adaptability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Existing systems don’t adjust to changing soil and weather conditions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Recommendations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Generalized suggestions can lead to inaccurate crop choices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Suboptimal Yields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Inability to adapt results in inefficient use of resources, like water and fertilizers.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7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Objectives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develop a Smart Crop Recommendation System using machine learning to help farmers choose the most suitable crops based on real-time soil and weather conditions. It uses key soil parameters (N, P, K, pH) and weather factors (temperature, humidity, rainfall), with real-time data fetched via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API. The system aims to boost agricultural productivity through data-driven insights and offers a scalable, user-friendly web interface for easy access. The ultimate goal is to support precision agriculture and promote sustainable farming practices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1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Abstract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lang="en-US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 Smart Crop Recommendation System using machine learning to suggest optimal crops based on soil (N, P, K, pH) and real-time weather data (temperature, humidity, rainfall) from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API. A Random Forest Classifier powers the model, offering accurate and adaptive recommendations. The system is deployed via a user-friendly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interface, helping farmers make informed, sustainable crop choices through data-driven insights.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8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Proposed System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Recommendations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Uses machine learning (Random Forest) to suggest optimal crops based on real-time weather and soil conditions.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Inputs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Considers soil parameters (N, P, K, pH) and environmental factors (temperature, humidity, rainfall).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Integration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Fetches weather data through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for dynamic, up-to-date suggestions.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Web-based platform for easy input of soil data and location to get instant crop recommendations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Precision Agriculture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Aims to increase productivity, sustainability, and resource efficiency in farming.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9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System Architecture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77" y="2870557"/>
            <a:ext cx="10812874" cy="2655146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7</a:t>
            </a:fld>
            <a:endParaRPr lang="en-IN"/>
          </a:p>
        </p:txBody>
      </p:sp>
      <p:pic>
        <p:nvPicPr>
          <p:cNvPr id="6146" name="Picture 2" descr="Generated image">
            <a:extLst>
              <a:ext uri="{FF2B5EF4-FFF2-40B4-BE49-F238E27FC236}">
                <a16:creationId xmlns:a16="http://schemas.microsoft.com/office/drawing/2014/main" id="{F326E8E9-EFAD-04E5-CFA7-D62DA8EF1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796716"/>
            <a:ext cx="104267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77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List of Modules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Gathering soil and weather data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Normalize data, handle missing values, and select relevant features.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 Random Forest model with preprocessed data.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Weather Integration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Fetch real-time weather data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Prediction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Generate top crop recommendations based on model output.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User-friendly platform for farmers to input data and get recommendations.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Assess model performance using metrics like accuracy and precision.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1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Functional Description for each modules with DFD and Activity Diagram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2850593"/>
            <a:ext cx="10668000" cy="267511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9</a:t>
            </a:fld>
            <a:endParaRPr lang="en-I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18F5230-9F19-BF7B-68B2-81D0813A6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764632"/>
            <a:ext cx="10287000" cy="42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529961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1007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Times New Roman</vt:lpstr>
      <vt:lpstr>Verdana</vt:lpstr>
      <vt:lpstr>Wingdings</vt:lpstr>
      <vt:lpstr>Profile</vt:lpstr>
      <vt:lpstr>PowerPoint Presentation</vt:lpstr>
      <vt:lpstr>Problem Statement and Motivation</vt:lpstr>
      <vt:lpstr>Existing System </vt:lpstr>
      <vt:lpstr>Objectives</vt:lpstr>
      <vt:lpstr>Abstract</vt:lpstr>
      <vt:lpstr>Proposed System</vt:lpstr>
      <vt:lpstr>System Architecture</vt:lpstr>
      <vt:lpstr>List of Modules</vt:lpstr>
      <vt:lpstr>Functional Description for each modules with DFD and Activity Diagram</vt:lpstr>
      <vt:lpstr>Functional Description for each modules with DFD and Activity Diagram</vt:lpstr>
      <vt:lpstr>Implementation &amp; Results of Module</vt:lpstr>
      <vt:lpstr>Implementation &amp; Results of Module</vt:lpstr>
      <vt:lpstr>Conclusion &amp; Future Work </vt:lpstr>
      <vt:lpstr>Conclusion &amp; Future Work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DURAI MURUGAN N</dc:creator>
  <cp:lastModifiedBy>220701231@rajalakshmi.edu.in</cp:lastModifiedBy>
  <cp:revision>7</cp:revision>
  <dcterms:created xsi:type="dcterms:W3CDTF">2023-08-03T04:32:32Z</dcterms:created>
  <dcterms:modified xsi:type="dcterms:W3CDTF">2025-05-09T05:46:01Z</dcterms:modified>
</cp:coreProperties>
</file>