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368" r:id="rId4"/>
    <p:sldId id="369" r:id="rId5"/>
    <p:sldId id="370" r:id="rId6"/>
    <p:sldId id="379" r:id="rId7"/>
    <p:sldId id="372" r:id="rId8"/>
    <p:sldId id="373" r:id="rId9"/>
    <p:sldId id="374" r:id="rId10"/>
    <p:sldId id="382" r:id="rId11"/>
    <p:sldId id="376" r:id="rId12"/>
    <p:sldId id="381" r:id="rId13"/>
    <p:sldId id="375" r:id="rId14"/>
    <p:sldId id="380" r:id="rId15"/>
    <p:sldId id="377" r:id="rId16"/>
    <p:sldId id="378" r:id="rId17"/>
    <p:sldId id="3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89712" y="2530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CROP RECOMMENDATION SYSTEM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88" y="5183902"/>
            <a:ext cx="478018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Mrs. </a:t>
            </a:r>
            <a:r>
              <a:rPr lang="en-US" altLang="en-US" sz="2400" b="1" dirty="0" err="1">
                <a:solidFill>
                  <a:srgbClr val="FF0000"/>
                </a:solidFill>
              </a:rPr>
              <a:t>M.Divya</a:t>
            </a:r>
            <a:r>
              <a:rPr lang="en-US" altLang="en-US" sz="2400" b="1" dirty="0">
                <a:solidFill>
                  <a:srgbClr val="FF0000"/>
                </a:solidFill>
              </a:rPr>
              <a:t> M.E.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 err="1">
                <a:solidFill>
                  <a:srgbClr val="FF0000"/>
                </a:solidFill>
              </a:rPr>
              <a:t>Asst.professor,dept</a:t>
            </a:r>
            <a:r>
              <a:rPr lang="en-US" altLang="en-US" sz="2400" b="1" dirty="0">
                <a:solidFill>
                  <a:srgbClr val="FF0000"/>
                </a:solidFill>
              </a:rPr>
              <a:t> of </a:t>
            </a:r>
            <a:r>
              <a:rPr lang="en-US" altLang="en-US" sz="2400" b="1" dirty="0" err="1">
                <a:solidFill>
                  <a:srgbClr val="FF0000"/>
                </a:solidFill>
              </a:rPr>
              <a:t>cse</a:t>
            </a:r>
            <a:r>
              <a:rPr lang="en-US" altLang="en-US" sz="2400" b="1" dirty="0">
                <a:solidFill>
                  <a:srgbClr val="FF0000"/>
                </a:solidFill>
              </a:rPr>
              <a:t>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</a:rPr>
              <a:t>Rajalakshmi Engineering College</a:t>
            </a:r>
            <a:endParaRPr lang="en-I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328" y="5228206"/>
            <a:ext cx="44796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IN" altLang="en-US" sz="2800" b="1" dirty="0">
                <a:solidFill>
                  <a:srgbClr val="FF0000"/>
                </a:solidFill>
              </a:rPr>
              <a:t>Rudra S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800" b="1" dirty="0">
                <a:solidFill>
                  <a:srgbClr val="FF0000"/>
                </a:solidFill>
              </a:rPr>
              <a:t>(2116220701231)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92C0-E94E-E039-5202-AD4071CF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F03A-8E56-28D9-B9C3-D57F0947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7B202-8000-DB4C-50C6-48327AE4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76C8-F6ED-8849-2CBA-2E556885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194" name="Picture 2" descr="Generated image">
            <a:extLst>
              <a:ext uri="{FF2B5EF4-FFF2-40B4-BE49-F238E27FC236}">
                <a16:creationId xmlns:a16="http://schemas.microsoft.com/office/drawing/2014/main" id="{21685569-FFAA-56B8-8C2A-CD1B39DD92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17" y="1752600"/>
            <a:ext cx="816543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2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230187"/>
            <a:ext cx="10668000" cy="1216025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Implementation &amp; Results of Module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964E2-7134-05EB-2E62-48F5AC20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92968"/>
            <a:ext cx="10566400" cy="41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C134-A0A0-AAD6-6DAA-116105B8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Implementation &amp; Results of Module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F0DB27-0337-5004-445C-68F6178C9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1752600"/>
            <a:ext cx="10566400" cy="4267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764F-54B7-5981-F328-6EEE550F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5070-C560-D065-533E-CB3DF932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0F8E-5DBC-DB96-5213-065D917E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57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Crop Recommendation System uses machine learning to provide personalized crop suggestions based on soil and weather data. By integrating real-time weather information and key soil parameters, the system helps farmers make better decisions, improve productivity, and promote sustainable farming. It is user-friendly and scalable, offering instant crop recommendations based on location and soil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648D-B16F-A86D-3F25-FD36C80B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FF0000"/>
                </a:solidFill>
              </a:rPr>
              <a:t>Conclusion &amp; Future 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A893-CDCD-4118-76F8-3B6990D8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Features: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factors like soil moisture and pest data for better predictions.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Algorithms: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deep learning models to handle more complex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Advice: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tailored recommendations for irrigation and fertilization.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live weather data and crop health monitoring.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Cross-Region Testing: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the system in various farming environments.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6B683-7A30-046E-AA60-9558E482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33CC-EEEC-0AD3-8E58-3EA506EA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99C45-7EA8-9B8F-021F-41F748AA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2143B-610F-499C-A392-DFFBE135A7B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6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Jha, S., &amp; Mishra, A.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Agricultural Crop Prediction and Recommendation: A Review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Agricultural Technology, 18(3), 456-472.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V., &amp; Singh, 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Data Integration for Precision Agriculture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Environmental Informatics, 35(2), 200-213.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Patel, A., &amp; Kumar, R.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Random Forest for Crop Yield Prediction and Optimization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International Journal of Agricultural Science, 8(6), 320-334.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Singh, M., &amp; Yadav, P.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Crop Recommendation Systems: Integration of Soil and Environmental Data for Sustainable Farming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Journal of Precision Agriculture, 12(4), 415-429.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Clr>
                <a:srgbClr val="CC0000"/>
              </a:buClr>
              <a:buNone/>
              <a:defRPr/>
            </a:pPr>
            <a:endParaRPr lang="en-IN" altLang="en-US" sz="2800" b="1" dirty="0">
              <a:solidFill>
                <a:srgbClr val="FF0000"/>
              </a:solidFill>
            </a:endParaRPr>
          </a:p>
          <a:p>
            <a:pPr marL="0" lvl="0" indent="0">
              <a:buClr>
                <a:srgbClr val="CC0000"/>
              </a:buClr>
              <a:buNone/>
              <a:defRPr/>
            </a:pPr>
            <a:endParaRPr lang="en-IN" altLang="en-US" sz="2800" b="1" dirty="0">
              <a:solidFill>
                <a:srgbClr val="FF0000"/>
              </a:solidFill>
            </a:endParaRPr>
          </a:p>
          <a:p>
            <a:pPr marL="0" lvl="0" indent="0">
              <a:buClr>
                <a:srgbClr val="CC0000"/>
              </a:buClr>
              <a:buNone/>
              <a:defRPr/>
            </a:pPr>
            <a:endParaRPr lang="en-IN" altLang="en-US" sz="2800" b="1" dirty="0">
              <a:solidFill>
                <a:srgbClr val="FF0000"/>
              </a:solidFill>
            </a:endParaRPr>
          </a:p>
          <a:p>
            <a:pPr marL="0" lvl="0" indent="0">
              <a:buClr>
                <a:srgbClr val="CC0000"/>
              </a:buClr>
              <a:buNone/>
              <a:defRPr/>
            </a:pPr>
            <a:r>
              <a:rPr lang="en-IN" altLang="en-US" sz="2800" b="1" dirty="0">
                <a:solidFill>
                  <a:srgbClr val="FF0000"/>
                </a:solidFill>
              </a:rPr>
              <a:t>                                  </a:t>
            </a:r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8B6F034-C6C2-DFC6-A7CE-0E368A66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/>
          <a:p>
            <a:r>
              <a:rPr lang="en-US"/>
              <a:t>Second Review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</p:spPr>
        <p:txBody>
          <a:bodyPr/>
          <a:lstStyle/>
          <a:p>
            <a:fld id="{F583B680-F650-469F-A231-392F163461F6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selection is a critical decision in agriculture,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traditionally based on farmers' experience or outdated guidelines. These methods often ignore real-time environmental factors, leading to suboptimal yields and unsustainable farming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access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there's a growing opportunity to develop intelligent systems that recommend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suitable crops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current soil and climate conditions.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support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agriculture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crop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productivity, sustainability, and farmer decision-making.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br>
              <a:rPr lang="en-IN" altLang="en-US" sz="3200" b="1" dirty="0">
                <a:solidFill>
                  <a:srgbClr val="FF0000"/>
                </a:solidFill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mainly rely on farmer’s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Guidelines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Crop selection follows general seasonal guidelines, not personalized or dynamic.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Observation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Farmers rely on manual observations of environmental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Existing systems don’t adjust to changing soil and weather conditions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Generalized suggestions can lead to inaccurate crop choices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Suboptimal Yields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Inability to adapt results in inefficient use of resources, like water and fertilizers.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develop a Smart Crop Recommendation System using machine learning to help farmers choose the most suitable crops based on real-time soil and weather conditions. It uses key soil parameters (N, P, K, pH) and weather factors (temperature, humidity, rainfall), with real-time data fetched via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 The system aims to boost agricultural productivity through data-driven insights and offers a scalable, user-friendly web interface for easy access. The ultimate goal is to support precision agriculture and promote sustainable farming practices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Smart Crop Recommendation System using machine learning to suggest optimal crops based on soil (N, P, K, pH) and real-time weather data (temperature, humidity, rainfall)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 A Random Forest Classifier powers the model, offering accurate and adaptive recommendations. The system is deployed via a user-friendly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interface, helping farmers make informed, sustainable crop choices through data-driven insights.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machine learning (Random Forest) to suggest optimal crops based on real-time weather and soil conditions.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Inputs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Considers soil parameters (N, P, K, pH) and environmental factors (temperature, humidity, rainfall).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Fetches weather data through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for dynamic, up-to-date suggestions.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Web-based platform for easy input of soil data and location to get instant crop recommendations</a:t>
            </a:r>
            <a:endParaRPr lang="en-I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Precision Agriculture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Aims to increase productivity, sustainability, and resource efficiency in farming.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77" y="2870557"/>
            <a:ext cx="10812874" cy="265514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pic>
        <p:nvPicPr>
          <p:cNvPr id="6146" name="Picture 2" descr="Generated image">
            <a:extLst>
              <a:ext uri="{FF2B5EF4-FFF2-40B4-BE49-F238E27FC236}">
                <a16:creationId xmlns:a16="http://schemas.microsoft.com/office/drawing/2014/main" id="{F326E8E9-EFAD-04E5-CFA7-D62DA8EF1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796716"/>
            <a:ext cx="104267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Gathering soil and weather data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Normalize data, handle missing values, and select relevant features.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Random Forest model with preprocessed data.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Fetch real-time weather data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 top crop recommendations based on model output.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User-friendly platform for farmers to input data and get recommendations.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 model performance using metrics like accuracy and precision.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2850593"/>
            <a:ext cx="10668000" cy="267511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8F5230-9F19-BF7B-68B2-81D0813A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64632"/>
            <a:ext cx="10287000" cy="42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1046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Verdana</vt:lpstr>
      <vt:lpstr>Wingdings</vt:lpstr>
      <vt:lpstr>Profile</vt:lpstr>
      <vt:lpstr>PowerPoint Presentation</vt:lpstr>
      <vt:lpstr>Problem Statement and Motivation</vt:lpstr>
      <vt:lpstr>Existing System </vt:lpstr>
      <vt:lpstr>Objectives</vt:lpstr>
      <vt:lpstr>Abstract</vt:lpstr>
      <vt:lpstr>Proposed System</vt:lpstr>
      <vt:lpstr>System Architecture</vt:lpstr>
      <vt:lpstr>List of Modules</vt:lpstr>
      <vt:lpstr>Functional Description for each modules with DFD and Activity Diagram</vt:lpstr>
      <vt:lpstr>Functional Description for each modules with DFD and Activity Diagram</vt:lpstr>
      <vt:lpstr>Implementation &amp; Results of Module</vt:lpstr>
      <vt:lpstr>Implementation &amp; Results of Module</vt:lpstr>
      <vt:lpstr>Conclusion &amp; Future Work </vt:lpstr>
      <vt:lpstr>Conclusion &amp; Future Work 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220701231@rajalakshmi.edu.in</cp:lastModifiedBy>
  <cp:revision>6</cp:revision>
  <dcterms:created xsi:type="dcterms:W3CDTF">2023-08-03T04:32:32Z</dcterms:created>
  <dcterms:modified xsi:type="dcterms:W3CDTF">2025-05-08T18:43:30Z</dcterms:modified>
</cp:coreProperties>
</file>