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5" r:id="rId4"/>
    <p:sldId id="275" r:id="rId5"/>
    <p:sldId id="276" r:id="rId6"/>
    <p:sldId id="277" r:id="rId7"/>
    <p:sldId id="283" r:id="rId8"/>
    <p:sldId id="284" r:id="rId9"/>
    <p:sldId id="285" r:id="rId10"/>
    <p:sldId id="286" r:id="rId11"/>
    <p:sldId id="287" r:id="rId12"/>
    <p:sldId id="294" r:id="rId13"/>
    <p:sldId id="297" r:id="rId14"/>
    <p:sldId id="295" r:id="rId15"/>
    <p:sldId id="288" r:id="rId16"/>
    <p:sldId id="290" r:id="rId17"/>
    <p:sldId id="280" r:id="rId18"/>
    <p:sldId id="296" r:id="rId19"/>
    <p:sldId id="281" r:id="rId20"/>
    <p:sldId id="282" r:id="rId21"/>
    <p:sldId id="291" r:id="rId22"/>
    <p:sldId id="266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F3-40F5-8FE4-6AD88AF106C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F3-40F5-8FE4-6AD88AF106C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0F3-40F5-8FE4-6AD88AF106C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0F3-40F5-8FE4-6AD88AF106C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0F3-40F5-8FE4-6AD88AF106C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0F3-40F5-8FE4-6AD88AF106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Development</c:v>
                </c:pt>
                <c:pt idx="1">
                  <c:v>Infrastructure/Network</c:v>
                </c:pt>
                <c:pt idx="2">
                  <c:v>Hardware</c:v>
                </c:pt>
                <c:pt idx="3">
                  <c:v>Software</c:v>
                </c:pt>
                <c:pt idx="4">
                  <c:v>Application licences</c:v>
                </c:pt>
                <c:pt idx="5">
                  <c:v>Marketing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2.2999999999999998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F-40FF-9BDD-F3921D8D615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eg"/><Relationship Id="rId7" Type="http://schemas.openxmlformats.org/officeDocument/2006/relationships/image" Target="../media/image3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8704" y="228600"/>
            <a:ext cx="5029200" cy="2514601"/>
          </a:xfrm>
        </p:spPr>
        <p:txBody>
          <a:bodyPr/>
          <a:lstStyle/>
          <a:p>
            <a:r>
              <a:rPr lang="en-US" dirty="0" smtClean="0"/>
              <a:t>EVENT CONNECTORS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581400"/>
            <a:ext cx="5029201" cy="2667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Akhila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addam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eddy </a:t>
            </a:r>
          </a:p>
          <a:p>
            <a:r>
              <a:rPr lang="en-US" dirty="0" err="1" smtClean="0"/>
              <a:t>Puneet</a:t>
            </a:r>
            <a:r>
              <a:rPr lang="en-US" dirty="0" smtClean="0"/>
              <a:t> </a:t>
            </a:r>
            <a:r>
              <a:rPr lang="en-US" dirty="0" err="1" smtClean="0"/>
              <a:t>Kolathaya</a:t>
            </a:r>
            <a:endParaRPr lang="en-US" dirty="0" smtClean="0"/>
          </a:p>
          <a:p>
            <a:r>
              <a:rPr lang="en-US" dirty="0" err="1" smtClean="0"/>
              <a:t>Ramya</a:t>
            </a:r>
            <a:r>
              <a:rPr lang="en-US" dirty="0" smtClean="0"/>
              <a:t> </a:t>
            </a:r>
            <a:r>
              <a:rPr lang="en-US" dirty="0" err="1" smtClean="0"/>
              <a:t>Ajjavara</a:t>
            </a:r>
            <a:endParaRPr lang="en-US" dirty="0" smtClean="0"/>
          </a:p>
          <a:p>
            <a:r>
              <a:rPr lang="en-US" dirty="0" smtClean="0"/>
              <a:t>Rudra Narayan Banjara</a:t>
            </a:r>
          </a:p>
          <a:p>
            <a:r>
              <a:rPr lang="en-US" dirty="0" err="1" smtClean="0"/>
              <a:t>Upasana</a:t>
            </a:r>
            <a:r>
              <a:rPr lang="en-US" dirty="0" smtClean="0"/>
              <a:t> </a:t>
            </a:r>
            <a:r>
              <a:rPr lang="en-US" dirty="0" err="1" smtClean="0"/>
              <a:t>Parida</a:t>
            </a:r>
            <a:endParaRPr lang="en-US" dirty="0" smtClean="0"/>
          </a:p>
          <a:p>
            <a:r>
              <a:rPr lang="en-US" dirty="0" err="1" smtClean="0"/>
              <a:t>Wani</a:t>
            </a:r>
            <a:r>
              <a:rPr lang="en-US" dirty="0" smtClean="0"/>
              <a:t> Sharma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9" y="838200"/>
            <a:ext cx="292243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133600"/>
            <a:ext cx="8686801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sign up </a:t>
            </a:r>
            <a:r>
              <a:rPr lang="en-US" dirty="0" err="1" smtClean="0"/>
              <a:t>upto</a:t>
            </a:r>
            <a:r>
              <a:rPr lang="en-US" dirty="0" smtClean="0"/>
              <a:t> 20 events.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Charging vendors to registers.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Crack a deal- take the cut.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Subscription charge.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Profit Model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298152"/>
            <a:ext cx="4843018" cy="40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89212" y="2819400"/>
            <a:ext cx="5943599" cy="762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       Prototype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9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2379" y="648789"/>
            <a:ext cx="5943599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Chronogram</a:t>
            </a: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563189"/>
            <a:ext cx="6367081" cy="4456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6585" y="61626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9404" y="3606828"/>
            <a:ext cx="11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1790" y="304800"/>
            <a:ext cx="2590799" cy="1066800"/>
          </a:xfrm>
        </p:spPr>
        <p:txBody>
          <a:bodyPr/>
          <a:lstStyle/>
          <a:p>
            <a:r>
              <a:rPr lang="en-US" dirty="0" smtClean="0"/>
              <a:t>Value Webs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360800"/>
            <a:ext cx="8763000" cy="5116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3" y="1546728"/>
            <a:ext cx="2285999" cy="8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2743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7244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10 Types of Innovation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C:\Users\Ramya\Desktop\BI\10 types of innova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12" y="14478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517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2743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16" y="3809999"/>
            <a:ext cx="2159796" cy="1395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3057099"/>
            <a:ext cx="2286000" cy="1204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74" y="2080957"/>
            <a:ext cx="2505075" cy="976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612" y="4402999"/>
            <a:ext cx="1828800" cy="916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990" y="1633408"/>
            <a:ext cx="2168175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1790" y="381000"/>
            <a:ext cx="4190999" cy="1066800"/>
          </a:xfrm>
        </p:spPr>
        <p:txBody>
          <a:bodyPr/>
          <a:lstStyle/>
          <a:p>
            <a:r>
              <a:rPr lang="en-US" dirty="0" smtClean="0"/>
              <a:t>Financial Projection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489059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45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1790" y="381000"/>
            <a:ext cx="4190999" cy="1066800"/>
          </a:xfrm>
        </p:spPr>
        <p:txBody>
          <a:bodyPr/>
          <a:lstStyle/>
          <a:p>
            <a:r>
              <a:rPr lang="en-US" dirty="0" smtClean="0"/>
              <a:t>Financial Projection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1713411"/>
            <a:ext cx="10908544" cy="38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1790" y="438355"/>
            <a:ext cx="4800600" cy="933245"/>
          </a:xfrm>
        </p:spPr>
        <p:txBody>
          <a:bodyPr/>
          <a:lstStyle/>
          <a:p>
            <a:r>
              <a:rPr lang="en-US" dirty="0" smtClean="0"/>
              <a:t>Stakeholder ecosystem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6" y="1295400"/>
            <a:ext cx="5946956" cy="5486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7612" y="2286000"/>
            <a:ext cx="2815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Internal Stakeholder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External Stakeholder</a:t>
            </a:r>
            <a:endParaRPr lang="en-US" sz="20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1790" y="403521"/>
            <a:ext cx="3657600" cy="1044279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828800"/>
            <a:ext cx="7086601" cy="41910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                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people who want to plan their events on their own.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Who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Want to explore the available options in the market and get the best deal.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Our </a:t>
            </a:r>
            <a:r>
              <a:rPr lang="en-US" dirty="0" smtClean="0">
                <a:solidFill>
                  <a:schemeClr val="tx2"/>
                </a:solidFill>
              </a:rPr>
              <a:t>Product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an interactive platform that makes event planning exciting.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That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connects our customers to reliable and paramount vendors.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Unlike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planning firms that are very expensive and follow the monotonous process.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2"/>
                </a:solidFill>
              </a:rPr>
              <a:t>Our </a:t>
            </a:r>
            <a:r>
              <a:rPr lang="en-US" dirty="0" smtClean="0">
                <a:solidFill>
                  <a:schemeClr val="tx2"/>
                </a:solidFill>
              </a:rPr>
              <a:t>Product </a:t>
            </a:r>
            <a:r>
              <a:rPr lang="en-US" dirty="0">
                <a:solidFill>
                  <a:srgbClr val="7030A0"/>
                </a:solidFill>
              </a:rPr>
              <a:t>Is transparent giving full control to the customers to select the products they want.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1620883"/>
            <a:ext cx="3092447" cy="3092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74556" y="438355"/>
            <a:ext cx="5029201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90678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New </a:t>
            </a:r>
            <a:r>
              <a:rPr lang="en-US" dirty="0"/>
              <a:t>breath of air in the event planning </a:t>
            </a:r>
            <a:r>
              <a:rPr lang="en-US" dirty="0" smtClean="0"/>
              <a:t>market.</a:t>
            </a:r>
          </a:p>
          <a:p>
            <a:endParaRPr lang="en-US" dirty="0" smtClean="0"/>
          </a:p>
          <a:p>
            <a:r>
              <a:rPr lang="en-US" dirty="0" smtClean="0"/>
              <a:t>For Indian community (now only focused in Mumbai).</a:t>
            </a:r>
          </a:p>
          <a:p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old fashioned </a:t>
            </a:r>
            <a:r>
              <a:rPr lang="en-US" dirty="0" smtClean="0"/>
              <a:t>values.</a:t>
            </a:r>
          </a:p>
          <a:p>
            <a:endParaRPr lang="en-US" dirty="0" smtClean="0"/>
          </a:p>
          <a:p>
            <a:r>
              <a:rPr lang="en-US" dirty="0" smtClean="0"/>
              <a:t>Cutting </a:t>
            </a:r>
            <a:r>
              <a:rPr lang="en-US" dirty="0"/>
              <a:t>edge event-planning </a:t>
            </a:r>
            <a:r>
              <a:rPr lang="en-US" dirty="0" smtClean="0"/>
              <a:t>techniques.</a:t>
            </a:r>
          </a:p>
          <a:p>
            <a:endParaRPr lang="en-US" dirty="0" smtClean="0"/>
          </a:p>
          <a:p>
            <a:r>
              <a:rPr lang="en-US" dirty="0" smtClean="0"/>
              <a:t>Event Connectors – lead the market. </a:t>
            </a:r>
          </a:p>
          <a:p>
            <a:endParaRPr lang="en-US" dirty="0" smtClean="0"/>
          </a:p>
          <a:p>
            <a:r>
              <a:rPr lang="en-US" dirty="0" smtClean="0"/>
              <a:t>Quality results.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1" y="1219200"/>
            <a:ext cx="370289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2743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pic>
        <p:nvPicPr>
          <p:cNvPr id="13" name="Content Placehold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16" y="1717571"/>
            <a:ext cx="1009581" cy="10095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06" y="3108775"/>
            <a:ext cx="1089991" cy="1089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4" y="5190541"/>
            <a:ext cx="1066179" cy="10661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67" y="1674121"/>
            <a:ext cx="924339" cy="9243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78" y="3071192"/>
            <a:ext cx="1169918" cy="1169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52" y="4921289"/>
            <a:ext cx="1272209" cy="14761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15428" y="1677909"/>
            <a:ext cx="2893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Wani Sharma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Business Development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428" y="3317597"/>
            <a:ext cx="2893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Puneet Kolathaya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Technology Development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340" y="5385076"/>
            <a:ext cx="2893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Ramya Ajjavara Ramesh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 Management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7136" y="1743969"/>
            <a:ext cx="2893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Upasana Parida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Marketing Manager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59408" y="3271195"/>
            <a:ext cx="2893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Rudra Narayan Banjara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Customer Service 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59408" y="5373695"/>
            <a:ext cx="2893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Akhila </a:t>
            </a:r>
            <a:r>
              <a:rPr lang="en-US" sz="2000" dirty="0" err="1"/>
              <a:t>Baddam</a:t>
            </a:r>
            <a:endParaRPr lang="en-US" sz="2000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Creative Head</a:t>
            </a:r>
          </a:p>
        </p:txBody>
      </p:sp>
    </p:spTree>
    <p:extLst>
      <p:ext uri="{BB962C8B-B14F-4D97-AF65-F5344CB8AC3E}">
        <p14:creationId xmlns:p14="http://schemas.microsoft.com/office/powerpoint/2010/main" val="42024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3200400"/>
          </a:xfrm>
        </p:spPr>
        <p:txBody>
          <a:bodyPr/>
          <a:lstStyle/>
          <a:p>
            <a:r>
              <a:rPr lang="en-US" dirty="0" smtClean="0"/>
              <a:t>                  </a:t>
            </a:r>
            <a:r>
              <a:rPr lang="en-US" sz="6000" dirty="0" smtClean="0"/>
              <a:t>THANKYOU!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33636" y="533400"/>
            <a:ext cx="3581400" cy="1066800"/>
          </a:xfrm>
        </p:spPr>
        <p:txBody>
          <a:bodyPr/>
          <a:lstStyle/>
          <a:p>
            <a:r>
              <a:rPr lang="en-US" dirty="0" smtClean="0"/>
              <a:t>Intent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828800"/>
            <a:ext cx="5562600" cy="44958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/>
              <a:t>Everyone wants to make a special day enjoyable and memorable in their own way. </a:t>
            </a:r>
            <a:r>
              <a:rPr lang="en-US" dirty="0" smtClean="0"/>
              <a:t>However</a:t>
            </a:r>
            <a:r>
              <a:rPr lang="en-US" dirty="0"/>
              <a:t>, planning and management of an event is a tedious task. </a:t>
            </a: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have event planners and event managers to resolve this. However, we would have to compromise in a lot of areas when we go to these organizations, especially the budget. This is our area of focus. </a:t>
            </a: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We’re </a:t>
            </a:r>
            <a:r>
              <a:rPr lang="en-US" dirty="0"/>
              <a:t>trying to build a system where there is a scope for customization of resources for an event at a reasonable budget.  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533400"/>
            <a:ext cx="1487578" cy="1124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791789"/>
            <a:ext cx="3639251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08212" y="381000"/>
            <a:ext cx="1828800" cy="1066800"/>
          </a:xfrm>
        </p:spPr>
        <p:txBody>
          <a:bodyPr/>
          <a:lstStyle/>
          <a:p>
            <a:r>
              <a:rPr lang="en-US" dirty="0" smtClean="0"/>
              <a:t>Terrains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8355"/>
            <a:ext cx="1487578" cy="112483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838325"/>
            <a:ext cx="6296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24779" y="453595"/>
            <a:ext cx="3581400" cy="1066800"/>
          </a:xfrm>
        </p:spPr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578429"/>
            <a:ext cx="8686800" cy="505097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Market need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Target market</a:t>
            </a:r>
          </a:p>
          <a:p>
            <a:r>
              <a:rPr lang="en-US" dirty="0" smtClean="0"/>
              <a:t>Profit Model</a:t>
            </a:r>
          </a:p>
          <a:p>
            <a:r>
              <a:rPr lang="en-US" dirty="0" smtClean="0"/>
              <a:t>Implementation Chronogram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1828800"/>
            <a:ext cx="3378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2362200"/>
          </a:xfrm>
        </p:spPr>
        <p:txBody>
          <a:bodyPr/>
          <a:lstStyle/>
          <a:p>
            <a:r>
              <a:rPr lang="en-US" dirty="0" smtClean="0"/>
              <a:t>Equal opportunities.</a:t>
            </a:r>
          </a:p>
          <a:p>
            <a:r>
              <a:rPr lang="en-US" dirty="0" smtClean="0"/>
              <a:t>Expertise and products.</a:t>
            </a:r>
          </a:p>
          <a:p>
            <a:r>
              <a:rPr lang="en-US" dirty="0" smtClean="0"/>
              <a:t>Event connectors make Interactive event planning.</a:t>
            </a:r>
          </a:p>
          <a:p>
            <a:r>
              <a:rPr lang="en-US" dirty="0" smtClean="0"/>
              <a:t>Quality results.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Executive Summary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676400"/>
            <a:ext cx="2628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Pay more for less flexible services.</a:t>
            </a:r>
          </a:p>
          <a:p>
            <a:endParaRPr lang="en-US" dirty="0" smtClean="0"/>
          </a:p>
          <a:p>
            <a:r>
              <a:rPr lang="en-US" dirty="0" smtClean="0"/>
              <a:t>Less time-frame.</a:t>
            </a:r>
          </a:p>
          <a:p>
            <a:endParaRPr lang="en-US" dirty="0" smtClean="0"/>
          </a:p>
          <a:p>
            <a:r>
              <a:rPr lang="en-US" dirty="0" smtClean="0"/>
              <a:t> Platform for startups and freelancers.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 Need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3" y="1676400"/>
            <a:ext cx="6019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3657600"/>
          </a:xfrm>
        </p:spPr>
        <p:txBody>
          <a:bodyPr/>
          <a:lstStyle/>
          <a:p>
            <a:r>
              <a:rPr lang="en-US" dirty="0" smtClean="0"/>
              <a:t>Interactive website.</a:t>
            </a:r>
          </a:p>
          <a:p>
            <a:r>
              <a:rPr lang="en-US" dirty="0" smtClean="0"/>
              <a:t> Best deals available.</a:t>
            </a:r>
          </a:p>
          <a:p>
            <a:r>
              <a:rPr lang="en-US" dirty="0" smtClean="0"/>
              <a:t>Planning events in one click.</a:t>
            </a:r>
          </a:p>
          <a:p>
            <a:r>
              <a:rPr lang="en-US" dirty="0" smtClean="0"/>
              <a:t>Pay less for better services.</a:t>
            </a:r>
          </a:p>
          <a:p>
            <a:r>
              <a:rPr lang="en-US" dirty="0" smtClean="0"/>
              <a:t>Quality results.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Solution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981200"/>
            <a:ext cx="40233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8686801" cy="3657600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BeachHead</a:t>
            </a:r>
            <a:r>
              <a:rPr lang="en-US" dirty="0"/>
              <a:t> includes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                 *   Customers planning small events.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           *   Middle class society.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595"/>
            <a:ext cx="1487578" cy="1124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533400"/>
            <a:ext cx="4114799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Market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057400"/>
            <a:ext cx="275544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416</Words>
  <Application>Microsoft Office PowerPoint</Application>
  <PresentationFormat>Custom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Franklin Gothic Medium</vt:lpstr>
      <vt:lpstr>Wingdings</vt:lpstr>
      <vt:lpstr>Business Contrast 16x9</vt:lpstr>
      <vt:lpstr>EVENT CONNECTORS</vt:lpstr>
      <vt:lpstr>Introduction</vt:lpstr>
      <vt:lpstr>Intent Statement</vt:lpstr>
      <vt:lpstr>Terrains</vt:lpstr>
      <vt:lpstr>Business Model</vt:lpstr>
      <vt:lpstr>Executive Summary</vt:lpstr>
      <vt:lpstr>Market Need</vt:lpstr>
      <vt:lpstr>Our Solution</vt:lpstr>
      <vt:lpstr>Target Market</vt:lpstr>
      <vt:lpstr>Profit Model</vt:lpstr>
      <vt:lpstr>           Prototype</vt:lpstr>
      <vt:lpstr>Implementation Chronogram</vt:lpstr>
      <vt:lpstr>Value Webs</vt:lpstr>
      <vt:lpstr>10 Types of Innovation</vt:lpstr>
      <vt:lpstr>Competitors</vt:lpstr>
      <vt:lpstr>Financial Projection</vt:lpstr>
      <vt:lpstr>Financial Projection</vt:lpstr>
      <vt:lpstr>Stakeholder ecosystem</vt:lpstr>
      <vt:lpstr>Value Proposition</vt:lpstr>
      <vt:lpstr>Teams</vt:lpstr>
      <vt:lpstr>                  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2016-05-03T23:55:15Z</dcterms:created>
  <dcterms:modified xsi:type="dcterms:W3CDTF">2016-05-04T18:27:00Z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