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5DF5-DCA5-40B7-8176-18D5D4F5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629BE-61AA-40F0-A399-86680641E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817A-1F58-403E-874D-28D3E8C6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2D52-60A5-4A7F-BCE7-410E18A9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FE55-4F98-47D6-A023-93E82EFB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DDF0-53B9-40BD-BC40-C5A8BF2C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D2D0-1044-49C1-AC0C-2D83EB30F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3F5E-0524-4073-90A5-3F41B1B0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E4FC-4C8A-45D3-9011-2C882DE2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1331-BFA5-472C-9E7B-D62564A0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780D6-8856-4CF6-8314-35A394BE2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AF4F-3B39-40F4-9FB0-09E8F75BF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E370-01AD-4448-9656-2E54DD82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EB3C-369C-4371-9EC3-D8B0314D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72D99-BB20-451B-BABE-74B0880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3879-F6B2-4497-8868-BFB2A783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2D1F-DAB4-46CB-8DEB-1FCF1CDA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3CF7-4999-4292-8BCD-3BE34345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FCC4-1B8B-4B61-A6B1-0DE97E28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F65C-2E4E-4B91-89A0-7584B5A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489-BD55-466E-BB1A-CFC1962F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310E-F28F-43F3-8058-AB3A1D58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E808-F831-44BA-9844-08E2364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4AC0-D2E8-4D3F-8747-D6F57873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4DBD-9FA9-4B52-BF6E-386CE20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2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004C-1EB0-4882-9305-29FA46E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CFF5-1024-4E32-90F3-9DA11BDE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1508F-C5E7-4D7B-9924-E11439A2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4EC3-D8C7-4C8D-9C52-95EED5B0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396C-CC8E-41F8-B4C5-4F1CC22C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5099-1FC5-4B49-8D7B-A4289C80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4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F8D4-2032-41CA-85C1-A2A29A3E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A3CB-71DB-45B8-B2AE-F42EFBAA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D5ABA-28FB-4413-AC89-75DCCFC6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45B3F-5492-420F-8867-5BE5E44CA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62680-3105-4493-B2D5-07C79CC22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0E39-2FF3-416A-945E-CE400B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71242-0D05-4BAE-85C9-2C2657F3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3AA29-B7BD-451D-AF81-1CAD8BD1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75F4-9ED9-416B-A805-CCAA5095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52046-A21F-44DA-8654-321B9C7E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8B4C5-9C34-4CF6-8F7F-FD0BE68E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71D79-173C-4F0A-8481-A67B289C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9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9305E-4007-44C3-B631-4507A68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E5D3-46BA-4DEC-BD82-429FFD26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BF6D-4CF9-4248-861A-A645F542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B15-ECB2-4786-B63B-E692F547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A70B-8B3F-48C7-860F-0CBCBD63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DEC9-2776-481C-AD95-41F2FC03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EB86-84EC-4EC1-84B4-E35C1C38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D0E1-DB3D-4836-AB13-1AE2B03F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AE65-BEEC-4474-AF13-8A6AEA3A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FA73-A599-4594-AEB1-7D983247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A736D-44C1-46FB-970D-8A54356AB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171CF-F4A6-43DD-B0B5-E9D5ACA4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A410-9DE2-4351-8F1E-68722CA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CD0F-5C3D-4E6F-B638-CCC637D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F11B-29A0-4CAD-B278-69CF6673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1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589AE-3D39-4173-95E5-BF9B278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9577-3128-4AD1-BF5D-2B83BE70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9F75-C2D3-4439-9F66-60C31DC0B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EAC1-7BF0-4C63-B0C1-4B9B90C9C511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0C79-2BAE-4CA8-B68E-FFFDDED2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4419-CF30-4471-9179-D18519BF4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0D6C-4A92-4AE2-A924-D500BB4E3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2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53FE-ADD7-4520-9BAF-8E0443E33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AES ENCRYPTION</a:t>
            </a:r>
            <a:br>
              <a:rPr lang="en-IN" dirty="0"/>
            </a:br>
            <a:r>
              <a:rPr lang="en-IN" dirty="0"/>
              <a:t>&amp; DECRYPTION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B66D-FDF9-4B15-8333-7EF9A5C1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51560"/>
          </a:xfrm>
        </p:spPr>
        <p:txBody>
          <a:bodyPr/>
          <a:lstStyle/>
          <a:p>
            <a:r>
              <a:rPr lang="en-IN" dirty="0"/>
              <a:t>CNS MINI-PROJECT</a:t>
            </a:r>
          </a:p>
        </p:txBody>
      </p:sp>
    </p:spTree>
    <p:extLst>
      <p:ext uri="{BB962C8B-B14F-4D97-AF65-F5344CB8AC3E}">
        <p14:creationId xmlns:p14="http://schemas.microsoft.com/office/powerpoint/2010/main" val="134851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AES ENCRYPTION &amp; 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ENCRYPTION &amp; DECRYPTION</dc:title>
  <dc:creator>Rudra Barad</dc:creator>
  <cp:lastModifiedBy>Rudra Barad</cp:lastModifiedBy>
  <cp:revision>1</cp:revision>
  <dcterms:created xsi:type="dcterms:W3CDTF">2021-04-07T18:17:56Z</dcterms:created>
  <dcterms:modified xsi:type="dcterms:W3CDTF">2021-04-07T18:18:29Z</dcterms:modified>
</cp:coreProperties>
</file>