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257" r:id="rId2"/>
    <p:sldId id="258" r:id="rId3"/>
    <p:sldId id="260" r:id="rId4"/>
    <p:sldId id="313" r:id="rId5"/>
    <p:sldId id="265" r:id="rId6"/>
    <p:sldId id="314" r:id="rId7"/>
    <p:sldId id="315" r:id="rId8"/>
    <p:sldId id="317" r:id="rId9"/>
    <p:sldId id="28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69" autoAdjust="0"/>
    <p:restoredTop sz="94624" autoAdjust="0"/>
  </p:normalViewPr>
  <p:slideViewPr>
    <p:cSldViewPr>
      <p:cViewPr varScale="1">
        <p:scale>
          <a:sx n="78" d="100"/>
          <a:sy n="78" d="100"/>
        </p:scale>
        <p:origin x="1944" y="62"/>
      </p:cViewPr>
      <p:guideLst>
        <p:guide orient="horz" pos="2160"/>
        <p:guide pos="2889"/>
      </p:guideLst>
    </p:cSldViewPr>
  </p:slideViewPr>
  <p:outlineViewPr>
    <p:cViewPr>
      <p:scale>
        <a:sx n="33" d="100"/>
        <a:sy n="33" d="100"/>
      </p:scale>
      <p:origin x="216"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4/28/2022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1048706"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0F859C-3F16-4719-AED3-4AC70AA43371}" type="datetimeFigureOut">
              <a:rPr lang="en-US" smtClean="0"/>
              <a:t>4/28/2022</a:t>
            </a:fld>
            <a:endParaRPr lang="en-US" dirty="0"/>
          </a:p>
        </p:txBody>
      </p:sp>
      <p:sp>
        <p:nvSpPr>
          <p:cNvPr id="1048707"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48708"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9"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1048710"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D2285D-FDED-40F6-92F4-75A27A7FC353}"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Slide Image Placeholder 1"/>
          <p:cNvSpPr>
            <a:spLocks noGrp="1" noRot="1" noChangeAspect="1"/>
          </p:cNvSpPr>
          <p:nvPr>
            <p:ph type="sldImg"/>
          </p:nvPr>
        </p:nvSpPr>
        <p:spPr/>
      </p:sp>
      <p:sp>
        <p:nvSpPr>
          <p:cNvPr id="1048594" name="Notes Placeholder 2"/>
          <p:cNvSpPr>
            <a:spLocks noGrp="1"/>
          </p:cNvSpPr>
          <p:nvPr>
            <p:ph type="body" idx="1"/>
          </p:nvPr>
        </p:nvSpPr>
        <p:spPr/>
        <p:txBody>
          <a:bodyPr/>
          <a:lstStyle/>
          <a:p>
            <a:endParaRPr lang="en-IN" dirty="0"/>
          </a:p>
        </p:txBody>
      </p:sp>
      <p:sp>
        <p:nvSpPr>
          <p:cNvPr id="1048595" name="Slide Number Placeholder 3"/>
          <p:cNvSpPr>
            <a:spLocks noGrp="1"/>
          </p:cNvSpPr>
          <p:nvPr>
            <p:ph type="sldNum" sz="quarter" idx="10"/>
          </p:nvPr>
        </p:nvSpPr>
        <p:spPr/>
        <p:txBody>
          <a:bodyPr/>
          <a:lstStyle/>
          <a:p>
            <a:fld id="{E2D2285D-FDED-40F6-92F4-75A27A7FC353}"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Slide Image Placeholder 1"/>
          <p:cNvSpPr>
            <a:spLocks noGrp="1" noRot="1" noChangeAspect="1"/>
          </p:cNvSpPr>
          <p:nvPr>
            <p:ph type="sldImg"/>
          </p:nvPr>
        </p:nvSpPr>
        <p:spPr/>
      </p:sp>
      <p:sp>
        <p:nvSpPr>
          <p:cNvPr id="1048608" name="Notes Placeholder 2"/>
          <p:cNvSpPr>
            <a:spLocks noGrp="1"/>
          </p:cNvSpPr>
          <p:nvPr>
            <p:ph type="body" idx="1"/>
          </p:nvPr>
        </p:nvSpPr>
        <p:spPr/>
        <p:txBody>
          <a:bodyPr/>
          <a:lstStyle/>
          <a:p>
            <a:endParaRPr lang="en-IN" dirty="0"/>
          </a:p>
        </p:txBody>
      </p:sp>
      <p:sp>
        <p:nvSpPr>
          <p:cNvPr id="1048609" name="Slide Number Placeholder 3"/>
          <p:cNvSpPr>
            <a:spLocks noGrp="1"/>
          </p:cNvSpPr>
          <p:nvPr>
            <p:ph type="sldNum" sz="quarter" idx="10"/>
          </p:nvPr>
        </p:nvSpPr>
        <p:spPr/>
        <p:txBody>
          <a:bodyPr/>
          <a:lstStyle/>
          <a:p>
            <a:fld id="{E2D2285D-FDED-40F6-92F4-75A27A7FC353}"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Slide Image Placeholder 1"/>
          <p:cNvSpPr>
            <a:spLocks noGrp="1" noRot="1" noChangeAspect="1"/>
          </p:cNvSpPr>
          <p:nvPr>
            <p:ph type="sldImg"/>
          </p:nvPr>
        </p:nvSpPr>
        <p:spPr/>
      </p:sp>
      <p:sp>
        <p:nvSpPr>
          <p:cNvPr id="1048608" name="Notes Placeholder 2"/>
          <p:cNvSpPr>
            <a:spLocks noGrp="1"/>
          </p:cNvSpPr>
          <p:nvPr>
            <p:ph type="body" idx="1"/>
          </p:nvPr>
        </p:nvSpPr>
        <p:spPr/>
        <p:txBody>
          <a:bodyPr/>
          <a:lstStyle/>
          <a:p>
            <a:endParaRPr lang="en-IN" dirty="0"/>
          </a:p>
        </p:txBody>
      </p:sp>
      <p:sp>
        <p:nvSpPr>
          <p:cNvPr id="1048609" name="Slide Number Placeholder 3"/>
          <p:cNvSpPr>
            <a:spLocks noGrp="1"/>
          </p:cNvSpPr>
          <p:nvPr>
            <p:ph type="sldNum" sz="quarter" idx="10"/>
          </p:nvPr>
        </p:nvSpPr>
        <p:spPr/>
        <p:txBody>
          <a:bodyPr/>
          <a:lstStyle/>
          <a:p>
            <a:fld id="{E2D2285D-FDED-40F6-92F4-75A27A7FC353}"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Slide Image Placeholder 1"/>
          <p:cNvSpPr>
            <a:spLocks noGrp="1" noRot="1" noChangeAspect="1"/>
          </p:cNvSpPr>
          <p:nvPr>
            <p:ph type="sldImg"/>
          </p:nvPr>
        </p:nvSpPr>
        <p:spPr/>
      </p:sp>
      <p:sp>
        <p:nvSpPr>
          <p:cNvPr id="1048642" name="Notes Placeholder 2"/>
          <p:cNvSpPr>
            <a:spLocks noGrp="1"/>
          </p:cNvSpPr>
          <p:nvPr>
            <p:ph type="body" idx="1"/>
          </p:nvPr>
        </p:nvSpPr>
        <p:spPr/>
        <p:txBody>
          <a:bodyPr/>
          <a:lstStyle/>
          <a:p>
            <a:endParaRPr lang="en-IN" dirty="0"/>
          </a:p>
        </p:txBody>
      </p:sp>
      <p:sp>
        <p:nvSpPr>
          <p:cNvPr id="1048643" name="Slide Number Placeholder 3"/>
          <p:cNvSpPr>
            <a:spLocks noGrp="1"/>
          </p:cNvSpPr>
          <p:nvPr>
            <p:ph type="sldNum" sz="quarter" idx="10"/>
          </p:nvPr>
        </p:nvSpPr>
        <p:spPr/>
        <p:txBody>
          <a:bodyPr/>
          <a:lstStyle/>
          <a:p>
            <a:fld id="{E2D2285D-FDED-40F6-92F4-75A27A7FC353}"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Slide Image Placeholder 1"/>
          <p:cNvSpPr>
            <a:spLocks noGrp="1" noRot="1" noChangeAspect="1"/>
          </p:cNvSpPr>
          <p:nvPr>
            <p:ph type="sldImg"/>
          </p:nvPr>
        </p:nvSpPr>
        <p:spPr/>
      </p:sp>
      <p:sp>
        <p:nvSpPr>
          <p:cNvPr id="1048642" name="Notes Placeholder 2"/>
          <p:cNvSpPr>
            <a:spLocks noGrp="1"/>
          </p:cNvSpPr>
          <p:nvPr>
            <p:ph type="body" idx="1"/>
          </p:nvPr>
        </p:nvSpPr>
        <p:spPr/>
        <p:txBody>
          <a:bodyPr/>
          <a:lstStyle/>
          <a:p>
            <a:endParaRPr lang="en-IN" dirty="0"/>
          </a:p>
        </p:txBody>
      </p:sp>
      <p:sp>
        <p:nvSpPr>
          <p:cNvPr id="1048643" name="Slide Number Placeholder 3"/>
          <p:cNvSpPr>
            <a:spLocks noGrp="1"/>
          </p:cNvSpPr>
          <p:nvPr>
            <p:ph type="sldNum" sz="quarter" idx="10"/>
          </p:nvPr>
        </p:nvSpPr>
        <p:spPr/>
        <p:txBody>
          <a:bodyPr/>
          <a:lstStyle/>
          <a:p>
            <a:fld id="{E2D2285D-FDED-40F6-92F4-75A27A7FC353}"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Slide Image Placeholder 1"/>
          <p:cNvSpPr>
            <a:spLocks noGrp="1" noRot="1" noChangeAspect="1"/>
          </p:cNvSpPr>
          <p:nvPr>
            <p:ph type="sldImg"/>
          </p:nvPr>
        </p:nvSpPr>
        <p:spPr/>
      </p:sp>
      <p:sp>
        <p:nvSpPr>
          <p:cNvPr id="1048642" name="Notes Placeholder 2"/>
          <p:cNvSpPr>
            <a:spLocks noGrp="1"/>
          </p:cNvSpPr>
          <p:nvPr>
            <p:ph type="body" idx="1"/>
          </p:nvPr>
        </p:nvSpPr>
        <p:spPr/>
        <p:txBody>
          <a:bodyPr/>
          <a:lstStyle/>
          <a:p>
            <a:endParaRPr lang="en-IN" dirty="0"/>
          </a:p>
        </p:txBody>
      </p:sp>
      <p:sp>
        <p:nvSpPr>
          <p:cNvPr id="1048643" name="Slide Number Placeholder 3"/>
          <p:cNvSpPr>
            <a:spLocks noGrp="1"/>
          </p:cNvSpPr>
          <p:nvPr>
            <p:ph type="sldNum" sz="quarter" idx="10"/>
          </p:nvPr>
        </p:nvSpPr>
        <p:spPr/>
        <p:txBody>
          <a:bodyPr/>
          <a:lstStyle/>
          <a:p>
            <a:fld id="{E2D2285D-FDED-40F6-92F4-75A27A7FC353}"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Slide Image Placeholder 1"/>
          <p:cNvSpPr>
            <a:spLocks noGrp="1" noRot="1" noChangeAspect="1"/>
          </p:cNvSpPr>
          <p:nvPr>
            <p:ph type="sldImg"/>
          </p:nvPr>
        </p:nvSpPr>
        <p:spPr/>
      </p:sp>
      <p:sp>
        <p:nvSpPr>
          <p:cNvPr id="1048642" name="Notes Placeholder 2"/>
          <p:cNvSpPr>
            <a:spLocks noGrp="1"/>
          </p:cNvSpPr>
          <p:nvPr>
            <p:ph type="body" idx="1"/>
          </p:nvPr>
        </p:nvSpPr>
        <p:spPr/>
        <p:txBody>
          <a:bodyPr/>
          <a:lstStyle/>
          <a:p>
            <a:endParaRPr lang="en-IN" dirty="0"/>
          </a:p>
        </p:txBody>
      </p:sp>
      <p:sp>
        <p:nvSpPr>
          <p:cNvPr id="1048643" name="Slide Number Placeholder 3"/>
          <p:cNvSpPr>
            <a:spLocks noGrp="1"/>
          </p:cNvSpPr>
          <p:nvPr>
            <p:ph type="sldNum" sz="quarter" idx="10"/>
          </p:nvPr>
        </p:nvSpPr>
        <p:spPr/>
        <p:txBody>
          <a:bodyPr/>
          <a:lstStyle/>
          <a:p>
            <a:fld id="{E2D2285D-FDED-40F6-92F4-75A27A7FC353}" type="slidenum">
              <a:rPr lang="en-US" smtClean="0"/>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59"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660"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661" name="Date Placeholder 3"/>
          <p:cNvSpPr>
            <a:spLocks noGrp="1"/>
          </p:cNvSpPr>
          <p:nvPr>
            <p:ph type="dt" sz="half" idx="10"/>
          </p:nvPr>
        </p:nvSpPr>
        <p:spPr/>
        <p:txBody>
          <a:bodyPr/>
          <a:lstStyle/>
          <a:p>
            <a:fld id="{5D3DC253-AEB9-4A07-9CFF-FF82EDFFD26A}" type="datetimeFigureOut">
              <a:rPr lang="en-US" smtClean="0"/>
              <a:t>4/28/2022</a:t>
            </a:fld>
            <a:endParaRPr lang="en-US" dirty="0"/>
          </a:p>
        </p:txBody>
      </p:sp>
      <p:sp>
        <p:nvSpPr>
          <p:cNvPr id="1048662" name="Footer Placeholder 4"/>
          <p:cNvSpPr>
            <a:spLocks noGrp="1"/>
          </p:cNvSpPr>
          <p:nvPr>
            <p:ph type="ftr" sz="quarter" idx="11"/>
          </p:nvPr>
        </p:nvSpPr>
        <p:spPr/>
        <p:txBody>
          <a:bodyPr/>
          <a:lstStyle/>
          <a:p>
            <a:endParaRPr lang="en-US" dirty="0"/>
          </a:p>
        </p:txBody>
      </p:sp>
      <p:sp>
        <p:nvSpPr>
          <p:cNvPr id="1048663" name="Slide Number Placeholder 5"/>
          <p:cNvSpPr>
            <a:spLocks noGrp="1"/>
          </p:cNvSpPr>
          <p:nvPr>
            <p:ph type="sldNum" sz="quarter" idx="12"/>
          </p:nvPr>
        </p:nvSpPr>
        <p:spPr/>
        <p:txBody>
          <a:bodyPr/>
          <a:lstStyle/>
          <a:p>
            <a:fld id="{FF5D8339-EEA8-451D-9CB6-C0DCB314A2C1}"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75" name="Title 1"/>
          <p:cNvSpPr>
            <a:spLocks noGrp="1"/>
          </p:cNvSpPr>
          <p:nvPr>
            <p:ph type="title"/>
          </p:nvPr>
        </p:nvSpPr>
        <p:spPr/>
        <p:txBody>
          <a:bodyPr/>
          <a:lstStyle/>
          <a:p>
            <a:r>
              <a:rPr lang="en-US"/>
              <a:t>Click to edit Master title style</a:t>
            </a:r>
          </a:p>
        </p:txBody>
      </p:sp>
      <p:sp>
        <p:nvSpPr>
          <p:cNvPr id="1048676"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7" name="Date Placeholder 3"/>
          <p:cNvSpPr>
            <a:spLocks noGrp="1"/>
          </p:cNvSpPr>
          <p:nvPr>
            <p:ph type="dt" sz="half" idx="10"/>
          </p:nvPr>
        </p:nvSpPr>
        <p:spPr/>
        <p:txBody>
          <a:bodyPr/>
          <a:lstStyle/>
          <a:p>
            <a:fld id="{5D3DC253-AEB9-4A07-9CFF-FF82EDFFD26A}" type="datetimeFigureOut">
              <a:rPr lang="en-US" smtClean="0"/>
              <a:t>4/28/2022</a:t>
            </a:fld>
            <a:endParaRPr lang="en-US" dirty="0"/>
          </a:p>
        </p:txBody>
      </p:sp>
      <p:sp>
        <p:nvSpPr>
          <p:cNvPr id="1048678" name="Footer Placeholder 4"/>
          <p:cNvSpPr>
            <a:spLocks noGrp="1"/>
          </p:cNvSpPr>
          <p:nvPr>
            <p:ph type="ftr" sz="quarter" idx="11"/>
          </p:nvPr>
        </p:nvSpPr>
        <p:spPr/>
        <p:txBody>
          <a:bodyPr/>
          <a:lstStyle/>
          <a:p>
            <a:endParaRPr lang="en-US" dirty="0"/>
          </a:p>
        </p:txBody>
      </p:sp>
      <p:sp>
        <p:nvSpPr>
          <p:cNvPr id="1048679" name="Slide Number Placeholder 5"/>
          <p:cNvSpPr>
            <a:spLocks noGrp="1"/>
          </p:cNvSpPr>
          <p:nvPr>
            <p:ph type="sldNum" sz="quarter" idx="12"/>
          </p:nvPr>
        </p:nvSpPr>
        <p:spPr/>
        <p:txBody>
          <a:bodyPr/>
          <a:lstStyle/>
          <a:p>
            <a:fld id="{FF5D8339-EEA8-451D-9CB6-C0DCB314A2C1}"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64"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665"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Date Placeholder 3"/>
          <p:cNvSpPr>
            <a:spLocks noGrp="1"/>
          </p:cNvSpPr>
          <p:nvPr>
            <p:ph type="dt" sz="half" idx="10"/>
          </p:nvPr>
        </p:nvSpPr>
        <p:spPr/>
        <p:txBody>
          <a:bodyPr/>
          <a:lstStyle/>
          <a:p>
            <a:fld id="{5D3DC253-AEB9-4A07-9CFF-FF82EDFFD26A}" type="datetimeFigureOut">
              <a:rPr lang="en-US" smtClean="0"/>
              <a:t>4/28/2022</a:t>
            </a:fld>
            <a:endParaRPr lang="en-US" dirty="0"/>
          </a:p>
        </p:txBody>
      </p:sp>
      <p:sp>
        <p:nvSpPr>
          <p:cNvPr id="1048667" name="Footer Placeholder 4"/>
          <p:cNvSpPr>
            <a:spLocks noGrp="1"/>
          </p:cNvSpPr>
          <p:nvPr>
            <p:ph type="ftr" sz="quarter" idx="11"/>
          </p:nvPr>
        </p:nvSpPr>
        <p:spPr/>
        <p:txBody>
          <a:bodyPr/>
          <a:lstStyle/>
          <a:p>
            <a:endParaRPr lang="en-US" dirty="0"/>
          </a:p>
        </p:txBody>
      </p:sp>
      <p:sp>
        <p:nvSpPr>
          <p:cNvPr id="1048668" name="Slide Number Placeholder 5"/>
          <p:cNvSpPr>
            <a:spLocks noGrp="1"/>
          </p:cNvSpPr>
          <p:nvPr>
            <p:ph type="sldNum" sz="quarter" idx="12"/>
          </p:nvPr>
        </p:nvSpPr>
        <p:spPr/>
        <p:txBody>
          <a:bodyPr/>
          <a:lstStyle/>
          <a:p>
            <a:fld id="{FF5D8339-EEA8-451D-9CB6-C0DCB314A2C1}"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p>
        </p:txBody>
      </p:sp>
      <p:sp>
        <p:nvSpPr>
          <p:cNvPr id="104858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3" name="Date Placeholder 3"/>
          <p:cNvSpPr>
            <a:spLocks noGrp="1"/>
          </p:cNvSpPr>
          <p:nvPr>
            <p:ph type="dt" sz="half" idx="10"/>
          </p:nvPr>
        </p:nvSpPr>
        <p:spPr/>
        <p:txBody>
          <a:bodyPr/>
          <a:lstStyle/>
          <a:p>
            <a:fld id="{5D3DC253-AEB9-4A07-9CFF-FF82EDFFD26A}" type="datetimeFigureOut">
              <a:rPr lang="en-US" smtClean="0"/>
              <a:t>4/28/2022</a:t>
            </a:fld>
            <a:endParaRPr lang="en-US" dirty="0"/>
          </a:p>
        </p:txBody>
      </p:sp>
      <p:sp>
        <p:nvSpPr>
          <p:cNvPr id="1048584" name="Footer Placeholder 4"/>
          <p:cNvSpPr>
            <a:spLocks noGrp="1"/>
          </p:cNvSpPr>
          <p:nvPr>
            <p:ph type="ftr" sz="quarter" idx="11"/>
          </p:nvPr>
        </p:nvSpPr>
        <p:spPr/>
        <p:txBody>
          <a:bodyPr/>
          <a:lstStyle/>
          <a:p>
            <a:endParaRPr lang="en-US" dirty="0"/>
          </a:p>
        </p:txBody>
      </p:sp>
      <p:sp>
        <p:nvSpPr>
          <p:cNvPr id="1048585" name="Slide Number Placeholder 5"/>
          <p:cNvSpPr>
            <a:spLocks noGrp="1"/>
          </p:cNvSpPr>
          <p:nvPr>
            <p:ph type="sldNum" sz="quarter" idx="12"/>
          </p:nvPr>
        </p:nvSpPr>
        <p:spPr/>
        <p:txBody>
          <a:bodyPr/>
          <a:lstStyle/>
          <a:p>
            <a:fld id="{FF5D8339-EEA8-451D-9CB6-C0DCB314A2C1}"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80"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681"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82" name="Date Placeholder 3"/>
          <p:cNvSpPr>
            <a:spLocks noGrp="1"/>
          </p:cNvSpPr>
          <p:nvPr>
            <p:ph type="dt" sz="half" idx="10"/>
          </p:nvPr>
        </p:nvSpPr>
        <p:spPr/>
        <p:txBody>
          <a:bodyPr/>
          <a:lstStyle/>
          <a:p>
            <a:fld id="{5D3DC253-AEB9-4A07-9CFF-FF82EDFFD26A}" type="datetimeFigureOut">
              <a:rPr lang="en-US" smtClean="0"/>
              <a:t>4/28/2022</a:t>
            </a:fld>
            <a:endParaRPr lang="en-US" dirty="0"/>
          </a:p>
        </p:txBody>
      </p:sp>
      <p:sp>
        <p:nvSpPr>
          <p:cNvPr id="1048683" name="Footer Placeholder 4"/>
          <p:cNvSpPr>
            <a:spLocks noGrp="1"/>
          </p:cNvSpPr>
          <p:nvPr>
            <p:ph type="ftr" sz="quarter" idx="11"/>
          </p:nvPr>
        </p:nvSpPr>
        <p:spPr/>
        <p:txBody>
          <a:bodyPr/>
          <a:lstStyle/>
          <a:p>
            <a:endParaRPr lang="en-US" dirty="0"/>
          </a:p>
        </p:txBody>
      </p:sp>
      <p:sp>
        <p:nvSpPr>
          <p:cNvPr id="1048684" name="Slide Number Placeholder 5"/>
          <p:cNvSpPr>
            <a:spLocks noGrp="1"/>
          </p:cNvSpPr>
          <p:nvPr>
            <p:ph type="sldNum" sz="quarter" idx="12"/>
          </p:nvPr>
        </p:nvSpPr>
        <p:spPr/>
        <p:txBody>
          <a:bodyPr/>
          <a:lstStyle/>
          <a:p>
            <a:fld id="{FF5D8339-EEA8-451D-9CB6-C0DCB314A2C1}"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5" name="Title 1"/>
          <p:cNvSpPr>
            <a:spLocks noGrp="1"/>
          </p:cNvSpPr>
          <p:nvPr>
            <p:ph type="title"/>
          </p:nvPr>
        </p:nvSpPr>
        <p:spPr/>
        <p:txBody>
          <a:bodyPr/>
          <a:lstStyle/>
          <a:p>
            <a:r>
              <a:rPr lang="en-US"/>
              <a:t>Click to edit Master title style</a:t>
            </a:r>
          </a:p>
        </p:txBody>
      </p:sp>
      <p:sp>
        <p:nvSpPr>
          <p:cNvPr id="1048686"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7"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8" name="Date Placeholder 4"/>
          <p:cNvSpPr>
            <a:spLocks noGrp="1"/>
          </p:cNvSpPr>
          <p:nvPr>
            <p:ph type="dt" sz="half" idx="10"/>
          </p:nvPr>
        </p:nvSpPr>
        <p:spPr/>
        <p:txBody>
          <a:bodyPr/>
          <a:lstStyle/>
          <a:p>
            <a:fld id="{5D3DC253-AEB9-4A07-9CFF-FF82EDFFD26A}" type="datetimeFigureOut">
              <a:rPr lang="en-US" smtClean="0"/>
              <a:t>4/28/2022</a:t>
            </a:fld>
            <a:endParaRPr lang="en-US" dirty="0"/>
          </a:p>
        </p:txBody>
      </p:sp>
      <p:sp>
        <p:nvSpPr>
          <p:cNvPr id="1048689" name="Footer Placeholder 5"/>
          <p:cNvSpPr>
            <a:spLocks noGrp="1"/>
          </p:cNvSpPr>
          <p:nvPr>
            <p:ph type="ftr" sz="quarter" idx="11"/>
          </p:nvPr>
        </p:nvSpPr>
        <p:spPr/>
        <p:txBody>
          <a:bodyPr/>
          <a:lstStyle/>
          <a:p>
            <a:endParaRPr lang="en-US" dirty="0"/>
          </a:p>
        </p:txBody>
      </p:sp>
      <p:sp>
        <p:nvSpPr>
          <p:cNvPr id="1048690" name="Slide Number Placeholder 6"/>
          <p:cNvSpPr>
            <a:spLocks noGrp="1"/>
          </p:cNvSpPr>
          <p:nvPr>
            <p:ph type="sldNum" sz="quarter" idx="12"/>
          </p:nvPr>
        </p:nvSpPr>
        <p:spPr/>
        <p:txBody>
          <a:bodyPr/>
          <a:lstStyle/>
          <a:p>
            <a:fld id="{FF5D8339-EEA8-451D-9CB6-C0DCB314A2C1}"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1" name="Title 1"/>
          <p:cNvSpPr>
            <a:spLocks noGrp="1"/>
          </p:cNvSpPr>
          <p:nvPr>
            <p:ph type="title"/>
          </p:nvPr>
        </p:nvSpPr>
        <p:spPr/>
        <p:txBody>
          <a:bodyPr/>
          <a:lstStyle/>
          <a:p>
            <a:r>
              <a:rPr lang="en-US"/>
              <a:t>Click to edit Master title style</a:t>
            </a:r>
          </a:p>
        </p:txBody>
      </p:sp>
      <p:sp>
        <p:nvSpPr>
          <p:cNvPr id="1048692" name="Text Placeholder 2"/>
          <p:cNvSpPr>
            <a:spLocks noGrp="1"/>
          </p:cNvSpPr>
          <p:nvPr>
            <p:ph type="body" idx="1"/>
          </p:nvPr>
        </p:nvSpPr>
        <p:spPr>
          <a:xfrm>
            <a:off x="457200" y="1535113"/>
            <a:ext cx="4040188" cy="639762"/>
          </a:xfrm>
        </p:spPr>
        <p:txBody>
          <a:bodyPr anchor="b">
            <a:normAutofit fontScale="95833" lnSpcReduction="20000"/>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3"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4" name="Text Placeholder 4"/>
          <p:cNvSpPr>
            <a:spLocks noGrp="1"/>
          </p:cNvSpPr>
          <p:nvPr>
            <p:ph type="body" sz="quarter" idx="3"/>
          </p:nvPr>
        </p:nvSpPr>
        <p:spPr>
          <a:xfrm>
            <a:off x="4645025" y="1535113"/>
            <a:ext cx="4041775" cy="639762"/>
          </a:xfrm>
        </p:spPr>
        <p:txBody>
          <a:bodyPr anchor="b">
            <a:normAutofit fontScale="95833" lnSpcReduction="20000"/>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5"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6" name="Date Placeholder 6"/>
          <p:cNvSpPr>
            <a:spLocks noGrp="1"/>
          </p:cNvSpPr>
          <p:nvPr>
            <p:ph type="dt" sz="half" idx="10"/>
          </p:nvPr>
        </p:nvSpPr>
        <p:spPr/>
        <p:txBody>
          <a:bodyPr/>
          <a:lstStyle/>
          <a:p>
            <a:fld id="{5D3DC253-AEB9-4A07-9CFF-FF82EDFFD26A}" type="datetimeFigureOut">
              <a:rPr lang="en-US" smtClean="0"/>
              <a:t>4/28/2022</a:t>
            </a:fld>
            <a:endParaRPr lang="en-US" dirty="0"/>
          </a:p>
        </p:txBody>
      </p:sp>
      <p:sp>
        <p:nvSpPr>
          <p:cNvPr id="1048697" name="Footer Placeholder 7"/>
          <p:cNvSpPr>
            <a:spLocks noGrp="1"/>
          </p:cNvSpPr>
          <p:nvPr>
            <p:ph type="ftr" sz="quarter" idx="11"/>
          </p:nvPr>
        </p:nvSpPr>
        <p:spPr/>
        <p:txBody>
          <a:bodyPr/>
          <a:lstStyle/>
          <a:p>
            <a:endParaRPr lang="en-US" dirty="0"/>
          </a:p>
        </p:txBody>
      </p:sp>
      <p:sp>
        <p:nvSpPr>
          <p:cNvPr id="1048698" name="Slide Number Placeholder 8"/>
          <p:cNvSpPr>
            <a:spLocks noGrp="1"/>
          </p:cNvSpPr>
          <p:nvPr>
            <p:ph type="sldNum" sz="quarter" idx="12"/>
          </p:nvPr>
        </p:nvSpPr>
        <p:spPr/>
        <p:txBody>
          <a:bodyPr/>
          <a:lstStyle/>
          <a:p>
            <a:fld id="{FF5D8339-EEA8-451D-9CB6-C0DCB314A2C1}"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54" name="Title 1"/>
          <p:cNvSpPr>
            <a:spLocks noGrp="1"/>
          </p:cNvSpPr>
          <p:nvPr>
            <p:ph type="title"/>
          </p:nvPr>
        </p:nvSpPr>
        <p:spPr/>
        <p:txBody>
          <a:bodyPr/>
          <a:lstStyle/>
          <a:p>
            <a:r>
              <a:rPr lang="en-US"/>
              <a:t>Click to edit Master title style</a:t>
            </a:r>
          </a:p>
        </p:txBody>
      </p:sp>
      <p:sp>
        <p:nvSpPr>
          <p:cNvPr id="1048655" name="Date Placeholder 2"/>
          <p:cNvSpPr>
            <a:spLocks noGrp="1"/>
          </p:cNvSpPr>
          <p:nvPr>
            <p:ph type="dt" sz="half" idx="10"/>
          </p:nvPr>
        </p:nvSpPr>
        <p:spPr/>
        <p:txBody>
          <a:bodyPr/>
          <a:lstStyle/>
          <a:p>
            <a:fld id="{5D3DC253-AEB9-4A07-9CFF-FF82EDFFD26A}" type="datetimeFigureOut">
              <a:rPr lang="en-US" smtClean="0"/>
              <a:t>4/28/2022</a:t>
            </a:fld>
            <a:endParaRPr lang="en-US" dirty="0"/>
          </a:p>
        </p:txBody>
      </p:sp>
      <p:sp>
        <p:nvSpPr>
          <p:cNvPr id="1048656" name="Footer Placeholder 3"/>
          <p:cNvSpPr>
            <a:spLocks noGrp="1"/>
          </p:cNvSpPr>
          <p:nvPr>
            <p:ph type="ftr" sz="quarter" idx="11"/>
          </p:nvPr>
        </p:nvSpPr>
        <p:spPr/>
        <p:txBody>
          <a:bodyPr/>
          <a:lstStyle/>
          <a:p>
            <a:endParaRPr lang="en-US" dirty="0"/>
          </a:p>
        </p:txBody>
      </p:sp>
      <p:sp>
        <p:nvSpPr>
          <p:cNvPr id="1048657" name="Slide Number Placeholder 4"/>
          <p:cNvSpPr>
            <a:spLocks noGrp="1"/>
          </p:cNvSpPr>
          <p:nvPr>
            <p:ph type="sldNum" sz="quarter" idx="12"/>
          </p:nvPr>
        </p:nvSpPr>
        <p:spPr/>
        <p:txBody>
          <a:bodyPr/>
          <a:lstStyle/>
          <a:p>
            <a:fld id="{FF5D8339-EEA8-451D-9CB6-C0DCB314A2C1}"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1" name="Date Placeholder 1"/>
          <p:cNvSpPr>
            <a:spLocks noGrp="1"/>
          </p:cNvSpPr>
          <p:nvPr>
            <p:ph type="dt" sz="half" idx="10"/>
          </p:nvPr>
        </p:nvSpPr>
        <p:spPr/>
        <p:txBody>
          <a:bodyPr/>
          <a:lstStyle/>
          <a:p>
            <a:fld id="{5D3DC253-AEB9-4A07-9CFF-FF82EDFFD26A}" type="datetimeFigureOut">
              <a:rPr lang="en-US" smtClean="0"/>
              <a:t>4/28/2022</a:t>
            </a:fld>
            <a:endParaRPr lang="en-US" dirty="0"/>
          </a:p>
        </p:txBody>
      </p:sp>
      <p:sp>
        <p:nvSpPr>
          <p:cNvPr id="1048652" name="Footer Placeholder 2"/>
          <p:cNvSpPr>
            <a:spLocks noGrp="1"/>
          </p:cNvSpPr>
          <p:nvPr>
            <p:ph type="ftr" sz="quarter" idx="11"/>
          </p:nvPr>
        </p:nvSpPr>
        <p:spPr/>
        <p:txBody>
          <a:bodyPr/>
          <a:lstStyle/>
          <a:p>
            <a:endParaRPr lang="en-US" dirty="0"/>
          </a:p>
        </p:txBody>
      </p:sp>
      <p:sp>
        <p:nvSpPr>
          <p:cNvPr id="1048653" name="Slide Number Placeholder 3"/>
          <p:cNvSpPr>
            <a:spLocks noGrp="1"/>
          </p:cNvSpPr>
          <p:nvPr>
            <p:ph type="sldNum" sz="quarter" idx="12"/>
          </p:nvPr>
        </p:nvSpPr>
        <p:spPr/>
        <p:txBody>
          <a:bodyPr/>
          <a:lstStyle/>
          <a:p>
            <a:fld id="{FF5D8339-EEA8-451D-9CB6-C0DCB314A2C1}"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9"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700"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1"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02" name="Date Placeholder 4"/>
          <p:cNvSpPr>
            <a:spLocks noGrp="1"/>
          </p:cNvSpPr>
          <p:nvPr>
            <p:ph type="dt" sz="half" idx="10"/>
          </p:nvPr>
        </p:nvSpPr>
        <p:spPr/>
        <p:txBody>
          <a:bodyPr/>
          <a:lstStyle/>
          <a:p>
            <a:fld id="{5D3DC253-AEB9-4A07-9CFF-FF82EDFFD26A}" type="datetimeFigureOut">
              <a:rPr lang="en-US" smtClean="0"/>
              <a:t>4/28/2022</a:t>
            </a:fld>
            <a:endParaRPr lang="en-US" dirty="0"/>
          </a:p>
        </p:txBody>
      </p:sp>
      <p:sp>
        <p:nvSpPr>
          <p:cNvPr id="1048703" name="Footer Placeholder 5"/>
          <p:cNvSpPr>
            <a:spLocks noGrp="1"/>
          </p:cNvSpPr>
          <p:nvPr>
            <p:ph type="ftr" sz="quarter" idx="11"/>
          </p:nvPr>
        </p:nvSpPr>
        <p:spPr/>
        <p:txBody>
          <a:bodyPr/>
          <a:lstStyle/>
          <a:p>
            <a:endParaRPr lang="en-US" dirty="0"/>
          </a:p>
        </p:txBody>
      </p:sp>
      <p:sp>
        <p:nvSpPr>
          <p:cNvPr id="1048704" name="Slide Number Placeholder 6"/>
          <p:cNvSpPr>
            <a:spLocks noGrp="1"/>
          </p:cNvSpPr>
          <p:nvPr>
            <p:ph type="sldNum" sz="quarter" idx="12"/>
          </p:nvPr>
        </p:nvSpPr>
        <p:spPr/>
        <p:txBody>
          <a:bodyPr/>
          <a:lstStyle/>
          <a:p>
            <a:fld id="{FF5D8339-EEA8-451D-9CB6-C0DCB314A2C1}"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69"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670"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048671"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2" name="Date Placeholder 4"/>
          <p:cNvSpPr>
            <a:spLocks noGrp="1"/>
          </p:cNvSpPr>
          <p:nvPr>
            <p:ph type="dt" sz="half" idx="10"/>
          </p:nvPr>
        </p:nvSpPr>
        <p:spPr/>
        <p:txBody>
          <a:bodyPr/>
          <a:lstStyle/>
          <a:p>
            <a:fld id="{5D3DC253-AEB9-4A07-9CFF-FF82EDFFD26A}" type="datetimeFigureOut">
              <a:rPr lang="en-US" smtClean="0"/>
              <a:t>4/28/2022</a:t>
            </a:fld>
            <a:endParaRPr lang="en-US" dirty="0"/>
          </a:p>
        </p:txBody>
      </p:sp>
      <p:sp>
        <p:nvSpPr>
          <p:cNvPr id="1048673" name="Footer Placeholder 5"/>
          <p:cNvSpPr>
            <a:spLocks noGrp="1"/>
          </p:cNvSpPr>
          <p:nvPr>
            <p:ph type="ftr" sz="quarter" idx="11"/>
          </p:nvPr>
        </p:nvSpPr>
        <p:spPr/>
        <p:txBody>
          <a:bodyPr/>
          <a:lstStyle/>
          <a:p>
            <a:endParaRPr lang="en-US" dirty="0"/>
          </a:p>
        </p:txBody>
      </p:sp>
      <p:sp>
        <p:nvSpPr>
          <p:cNvPr id="1048674" name="Slide Number Placeholder 6"/>
          <p:cNvSpPr>
            <a:spLocks noGrp="1"/>
          </p:cNvSpPr>
          <p:nvPr>
            <p:ph type="sldNum" sz="quarter" idx="12"/>
          </p:nvPr>
        </p:nvSpPr>
        <p:spPr/>
        <p:txBody>
          <a:bodyPr/>
          <a:lstStyle/>
          <a:p>
            <a:fld id="{FF5D8339-EEA8-451D-9CB6-C0DCB314A2C1}"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3DC253-AEB9-4A07-9CFF-FF82EDFFD26A}" type="datetimeFigureOut">
              <a:rPr lang="en-US" smtClean="0"/>
              <a:t>4/28/2022</a:t>
            </a:fld>
            <a:endParaRPr lang="en-US" dirty="0"/>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D8339-EEA8-451D-9CB6-C0DCB314A2C1}"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p:nvPr>
        </p:nvSpPr>
        <p:spPr>
          <a:xfrm>
            <a:off x="457200" y="190896"/>
            <a:ext cx="8686800" cy="1143000"/>
          </a:xfrm>
        </p:spPr>
        <p:txBody>
          <a:bodyPr>
            <a:normAutofit fontScale="90000"/>
          </a:bodyPr>
          <a:lstStyle/>
          <a:p>
            <a:r>
              <a:rPr lang="en-US" sz="2000" b="1" dirty="0">
                <a:solidFill>
                  <a:schemeClr val="accent6">
                    <a:lumMod val="10000"/>
                  </a:schemeClr>
                </a:solidFill>
                <a:latin typeface="Bookman Old Style" panose="02050604050505020204" pitchFamily="18" charset="0"/>
              </a:rPr>
              <a:t>		</a:t>
            </a:r>
            <a:br>
              <a:rPr lang="en-US" sz="2000" b="1" dirty="0">
                <a:solidFill>
                  <a:schemeClr val="accent6">
                    <a:lumMod val="10000"/>
                  </a:schemeClr>
                </a:solidFill>
                <a:latin typeface="Bookman Old Style" panose="02050604050505020204" pitchFamily="18" charset="0"/>
              </a:rPr>
            </a:br>
            <a:r>
              <a:rPr lang="en-US" sz="2000" b="1" dirty="0">
                <a:solidFill>
                  <a:schemeClr val="accent6">
                    <a:lumMod val="10000"/>
                  </a:schemeClr>
                </a:solidFill>
                <a:latin typeface="Bookman Old Style" panose="02050604050505020204" pitchFamily="18" charset="0"/>
              </a:rPr>
              <a:t>		</a:t>
            </a:r>
            <a:r>
              <a:rPr lang="en-US" sz="2700" b="1" dirty="0">
                <a:solidFill>
                  <a:srgbClr val="FF0000"/>
                </a:solidFill>
                <a:latin typeface="Bookman Old Style" panose="02050604050505020204" pitchFamily="18" charset="0"/>
              </a:rPr>
              <a:t>School  of Computing </a:t>
            </a:r>
            <a:br>
              <a:rPr lang="en-US" sz="2700" b="1" dirty="0">
                <a:solidFill>
                  <a:srgbClr val="FF0000"/>
                </a:solidFill>
                <a:latin typeface="Bookman Old Style" panose="02050604050505020204" pitchFamily="18" charset="0"/>
              </a:rPr>
            </a:br>
            <a:r>
              <a:rPr lang="en-US" sz="2700" b="1" dirty="0">
                <a:solidFill>
                  <a:srgbClr val="FF0000"/>
                </a:solidFill>
                <a:latin typeface="Bookman Old Style" panose="02050604050505020204" pitchFamily="18" charset="0"/>
              </a:rPr>
              <a:t>		       Science and Engineering</a:t>
            </a:r>
            <a:br>
              <a:rPr lang="en-US" sz="4900" b="1" dirty="0">
                <a:solidFill>
                  <a:srgbClr val="FF0000"/>
                </a:solidFill>
                <a:latin typeface="Bookman Old Style" panose="02050604050505020204" pitchFamily="18" charset="0"/>
              </a:rPr>
            </a:br>
            <a:endParaRPr lang="en-US" sz="4900" dirty="0">
              <a:solidFill>
                <a:srgbClr val="FF0000"/>
              </a:solidFill>
            </a:endParaRPr>
          </a:p>
        </p:txBody>
      </p:sp>
      <p:sp>
        <p:nvSpPr>
          <p:cNvPr id="1048587" name="Content Placeholder 2"/>
          <p:cNvSpPr>
            <a:spLocks noGrp="1"/>
          </p:cNvSpPr>
          <p:nvPr>
            <p:ph idx="1"/>
          </p:nvPr>
        </p:nvSpPr>
        <p:spPr>
          <a:xfrm>
            <a:off x="1612490" y="1715689"/>
            <a:ext cx="7531510" cy="4525963"/>
          </a:xfrm>
        </p:spPr>
        <p:txBody>
          <a:bodyPr>
            <a:normAutofit lnSpcReduction="10000"/>
          </a:bodyPr>
          <a:lstStyle/>
          <a:p>
            <a:pPr marL="0" indent="0">
              <a:buNone/>
            </a:pPr>
            <a:r>
              <a:rPr lang="en-US" b="1" dirty="0">
                <a:solidFill>
                  <a:schemeClr val="accent6">
                    <a:lumMod val="10000"/>
                  </a:schemeClr>
                </a:solidFill>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Project Name</a:t>
            </a:r>
            <a:r>
              <a:rPr lang="en-IN" altLang="en-US" dirty="0">
                <a:latin typeface="Times New Roman" panose="02020603050405020304" pitchFamily="18" charset="0"/>
                <a:cs typeface="Times New Roman" panose="02020603050405020304" pitchFamily="18" charset="0"/>
              </a:rPr>
              <a:t>: Visualising Image            differences using Python</a:t>
            </a:r>
            <a:endParaRPr lang="en-IN" dirty="0"/>
          </a:p>
          <a:p>
            <a:r>
              <a:rPr lang="en-US" dirty="0">
                <a:latin typeface="Times New Roman" panose="02020603050405020304" pitchFamily="18" charset="0"/>
                <a:cs typeface="Times New Roman" panose="02020603050405020304" pitchFamily="18" charset="0"/>
              </a:rPr>
              <a:t>Team No: BT3253</a:t>
            </a:r>
            <a:endParaRPr lang="zh-CN" altLang="en-US" dirty="0"/>
          </a:p>
          <a:p>
            <a:r>
              <a:rPr lang="en-US" dirty="0">
                <a:latin typeface="Times New Roman" panose="02020603050405020304" pitchFamily="18" charset="0"/>
                <a:cs typeface="Times New Roman" panose="02020603050405020304" pitchFamily="18" charset="0"/>
              </a:rPr>
              <a:t>Guide Name: Ms. </a:t>
            </a:r>
            <a:r>
              <a:rPr lang="en-US" dirty="0" err="1">
                <a:latin typeface="Times New Roman" panose="02020603050405020304" pitchFamily="18" charset="0"/>
                <a:cs typeface="Times New Roman" panose="02020603050405020304" pitchFamily="18" charset="0"/>
              </a:rPr>
              <a:t>Indrakumari</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Team Members:</a:t>
            </a:r>
            <a:r>
              <a:rPr lang="en-IN" altLang="en-US" dirty="0">
                <a:latin typeface="Times New Roman" panose="02020603050405020304" pitchFamily="18" charset="0"/>
                <a:cs typeface="Times New Roman" panose="02020603050405020304" pitchFamily="18" charset="0"/>
              </a:rPr>
              <a:t> </a:t>
            </a:r>
            <a:r>
              <a:rPr lang="en-IN" altLang="en-US" dirty="0" err="1">
                <a:latin typeface="Times New Roman" panose="02020603050405020304" pitchFamily="18" charset="0"/>
                <a:cs typeface="Times New Roman" panose="02020603050405020304" pitchFamily="18" charset="0"/>
              </a:rPr>
              <a:t>Rudransh</a:t>
            </a:r>
            <a:r>
              <a:rPr lang="en-IN" altLang="en-US" dirty="0">
                <a:latin typeface="Times New Roman" panose="02020603050405020304" pitchFamily="18" charset="0"/>
                <a:cs typeface="Times New Roman" panose="02020603050405020304" pitchFamily="18" charset="0"/>
              </a:rPr>
              <a:t> Solanki,</a:t>
            </a:r>
          </a:p>
          <a:p>
            <a:pPr marL="0" indent="0" algn="just">
              <a:buNone/>
            </a:pPr>
            <a:r>
              <a:rPr lang="zh-CN" altLang="en-US" dirty="0"/>
              <a:t>                                  </a:t>
            </a:r>
            <a:r>
              <a:rPr lang="en-US" altLang="zh-CN" dirty="0"/>
              <a:t>Rudra Pratap Singh Bisht</a:t>
            </a:r>
            <a:endParaRPr lang="zh-CN" altLang="en-US" dirty="0"/>
          </a:p>
          <a:p>
            <a:pPr marL="0" indent="0" algn="just">
              <a:buNone/>
            </a:pPr>
            <a:r>
              <a:rPr lang="en-US" altLang="en-US" dirty="0"/>
              <a:t>                               </a:t>
            </a:r>
            <a:r>
              <a:rPr lang="en-US" dirty="0">
                <a:latin typeface="Times New Roman" panose="02020603050405020304" pitchFamily="18" charset="0"/>
                <a:cs typeface="Times New Roman" panose="02020603050405020304" pitchFamily="18" charset="0"/>
              </a:rPr>
              <a:t>    </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1048588" name="Right Triangle 6"/>
          <p:cNvSpPr/>
          <p:nvPr/>
        </p:nvSpPr>
        <p:spPr>
          <a:xfrm>
            <a:off x="0" y="2971800"/>
            <a:ext cx="4572000" cy="3886200"/>
          </a:xfrm>
          <a:prstGeom prst="rtTriangl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2097152" name="Google Shape;66;p13"/>
          <p:cNvPicPr preferRelativeResize="0"/>
          <p:nvPr/>
        </p:nvPicPr>
        <p:blipFill>
          <a:blip r:embed="rId2" cstate="print"/>
          <a:stretch>
            <a:fillRect/>
          </a:stretch>
        </p:blipFill>
        <p:spPr>
          <a:xfrm>
            <a:off x="0" y="0"/>
            <a:ext cx="3505200" cy="1524793"/>
          </a:xfrm>
          <a:prstGeom prst="rect">
            <a:avLst/>
          </a:prstGeom>
          <a:noFill/>
          <a:ln>
            <a:noFill/>
          </a:ln>
        </p:spPr>
      </p:pic>
    </p:spTree>
  </p:cSld>
  <p:clrMapOvr>
    <a:masterClrMapping/>
  </p:clrMapOvr>
  <p:transition spd="slow">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3"/>
          <p:cNvSpPr>
            <a:spLocks noGrp="1"/>
          </p:cNvSpPr>
          <p:nvPr>
            <p:ph type="title"/>
          </p:nvPr>
        </p:nvSpPr>
        <p:spPr>
          <a:xfrm>
            <a:off x="2133600" y="1"/>
            <a:ext cx="7010399"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700" b="1" dirty="0"/>
              <a:t>School of Computing Science and Engineering</a:t>
            </a:r>
            <a:br>
              <a:rPr lang="en-US" sz="2400" dirty="0"/>
            </a:br>
            <a:r>
              <a:rPr lang="en-US" sz="2400" dirty="0"/>
              <a:t>C</a:t>
            </a:r>
            <a:r>
              <a:rPr lang="en-US" sz="2000" dirty="0">
                <a:solidFill>
                  <a:schemeClr val="bg1"/>
                </a:solidFill>
              </a:rPr>
              <a:t>ourse Code : B</a:t>
            </a:r>
            <a:r>
              <a:rPr lang="en-IN" altLang="en-US" sz="2000" dirty="0">
                <a:solidFill>
                  <a:schemeClr val="bg1"/>
                </a:solidFill>
              </a:rPr>
              <a:t>TCS3551-PR</a:t>
            </a:r>
            <a:r>
              <a:rPr lang="en-US" sz="2000" dirty="0">
                <a:solidFill>
                  <a:schemeClr val="bg1"/>
                </a:solidFill>
              </a:rPr>
              <a:t>	Course Name: </a:t>
            </a:r>
            <a:r>
              <a:rPr lang="en-IN" altLang="en-US" sz="2000" dirty="0">
                <a:solidFill>
                  <a:schemeClr val="bg1"/>
                </a:solidFill>
              </a:rPr>
              <a:t>Project III</a:t>
            </a:r>
          </a:p>
        </p:txBody>
      </p:sp>
      <p:pic>
        <p:nvPicPr>
          <p:cNvPr id="2097153" name="Google Shape;66;p13"/>
          <p:cNvPicPr preferRelativeResize="0"/>
          <p:nvPr/>
        </p:nvPicPr>
        <p:blipFill>
          <a:blip r:embed="rId3"/>
          <a:stretch>
            <a:fillRect/>
          </a:stretch>
        </p:blipFill>
        <p:spPr>
          <a:xfrm>
            <a:off x="76199" y="112557"/>
            <a:ext cx="2057401" cy="613088"/>
          </a:xfrm>
          <a:prstGeom prst="rect">
            <a:avLst/>
          </a:prstGeom>
          <a:noFill/>
          <a:ln>
            <a:noFill/>
          </a:ln>
        </p:spPr>
      </p:pic>
      <p:sp>
        <p:nvSpPr>
          <p:cNvPr id="1048590" name="TextBox 10"/>
          <p:cNvSpPr txBox="1"/>
          <p:nvPr/>
        </p:nvSpPr>
        <p:spPr>
          <a:xfrm>
            <a:off x="-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endParaRPr lang="en-US" dirty="0">
              <a:solidFill>
                <a:schemeClr val="bg1"/>
              </a:solidFill>
              <a:latin typeface="Merriweather"/>
              <a:ea typeface="Merriweather"/>
              <a:cs typeface="Merriweather"/>
              <a:sym typeface="Merriweather"/>
            </a:endParaRPr>
          </a:p>
        </p:txBody>
      </p:sp>
      <p:sp>
        <p:nvSpPr>
          <p:cNvPr id="1048591" name="Content Placeholder 4"/>
          <p:cNvSpPr>
            <a:spLocks noGrp="1"/>
          </p:cNvSpPr>
          <p:nvPr>
            <p:ph idx="1"/>
          </p:nvPr>
        </p:nvSpPr>
        <p:spPr>
          <a:xfrm>
            <a:off x="471054" y="1752600"/>
            <a:ext cx="8229600" cy="4303991"/>
          </a:xfrm>
        </p:spPr>
        <p:txBody>
          <a:bodyPr>
            <a:normAutofit/>
          </a:bodyPr>
          <a:lstStyle/>
          <a:p>
            <a:pPr marL="0" indent="0">
              <a:buNone/>
            </a:pPr>
            <a:r>
              <a:rPr lang="en-IN" sz="2400" dirty="0"/>
              <a:t>	</a:t>
            </a:r>
          </a:p>
          <a:p>
            <a:r>
              <a:rPr lang="en-IN" sz="2400" b="1" dirty="0"/>
              <a:t>Area / Concept  : </a:t>
            </a:r>
            <a:r>
              <a:rPr lang="en-IN" sz="2400" dirty="0"/>
              <a:t>IMAGE PROCESSING</a:t>
            </a:r>
          </a:p>
          <a:p>
            <a:r>
              <a:rPr lang="en-IN" sz="2400" b="1" dirty="0"/>
              <a:t>Language / Tools that may be used : </a:t>
            </a:r>
            <a:r>
              <a:rPr lang="en-IN" sz="2400" dirty="0"/>
              <a:t>Python, OpenCV,                        Scikit	</a:t>
            </a:r>
            <a:endParaRPr lang="zh-CN" altLang="en-US" dirty="0"/>
          </a:p>
          <a:p>
            <a:r>
              <a:rPr lang="en-IN" sz="2400" b="1" dirty="0"/>
              <a:t>Category of the project </a:t>
            </a:r>
            <a:r>
              <a:rPr lang="en-IN" sz="2400" dirty="0"/>
              <a:t>: Visualising differences in two images	</a:t>
            </a:r>
            <a:endParaRPr lang="zh-CN" altLang="en-US" dirty="0"/>
          </a:p>
          <a:p>
            <a:r>
              <a:rPr lang="en-IN" sz="2400" b="1" dirty="0"/>
              <a:t>Project Outcome </a:t>
            </a:r>
            <a:r>
              <a:rPr lang="en-IN" sz="2400" dirty="0"/>
              <a:t>:	To determine the differences between two similar images and finding out the differences between them.</a:t>
            </a:r>
            <a:endParaRPr lang="en-IN" dirty="0"/>
          </a:p>
        </p:txBody>
      </p:sp>
      <p:sp>
        <p:nvSpPr>
          <p:cNvPr id="1048592" name="Title 1"/>
          <p:cNvSpPr txBox="1"/>
          <p:nvPr/>
        </p:nvSpPr>
        <p:spPr>
          <a:xfrm>
            <a:off x="238125" y="1123079"/>
            <a:ext cx="8429985" cy="344643"/>
          </a:xfrm>
          <a:prstGeom prst="rect">
            <a:avLst/>
          </a:prstGeom>
        </p:spPr>
        <p:txBody>
          <a:bodyPr vert="horz" lIns="82918" tIns="41459" rIns="82918" bIns="41459" rtlCol="0" anchor="t">
            <a:noAutofit/>
          </a:bodyPr>
          <a:lstStyle>
            <a:lvl1pPr algn="l" defTabSz="755650" rtl="0" eaLnBrk="1" latinLnBrk="0" hangingPunct="1">
              <a:lnSpc>
                <a:spcPct val="90000"/>
              </a:lnSpc>
              <a:spcBef>
                <a:spcPct val="0"/>
              </a:spcBef>
              <a:buNone/>
              <a:defRPr sz="3525" b="0" i="0" kern="1200" cap="all">
                <a:solidFill>
                  <a:schemeClr val="tx1"/>
                </a:solidFill>
                <a:effectLst/>
                <a:latin typeface="+mj-lt"/>
                <a:ea typeface="+mj-ea"/>
                <a:cs typeface="+mj-cs"/>
              </a:defRPr>
            </a:lvl1pPr>
          </a:lstStyle>
          <a:p>
            <a:pPr algn="ctr"/>
            <a:endParaRPr lang="en-IN" sz="2600" b="1" dirty="0"/>
          </a:p>
        </p:txBody>
      </p:sp>
    </p:spTree>
  </p:cSld>
  <p:clrMapOvr>
    <a:masterClrMapping/>
  </p:clrMapOvr>
  <p:transition spd="slow">
    <p:circl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3"/>
          <p:cNvSpPr>
            <a:spLocks noGrp="1"/>
          </p:cNvSpPr>
          <p:nvPr>
            <p:ph type="title"/>
          </p:nvPr>
        </p:nvSpPr>
        <p:spPr>
          <a:xfrm>
            <a:off x="2133600" y="1"/>
            <a:ext cx="7010399"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700" b="1" dirty="0"/>
              <a:t>School of Computing Science and Engineering</a:t>
            </a:r>
            <a:br>
              <a:rPr lang="en-US" sz="2400" dirty="0"/>
            </a:br>
            <a:r>
              <a:rPr lang="en-US" sz="2400" dirty="0"/>
              <a:t>C</a:t>
            </a:r>
            <a:r>
              <a:rPr lang="en-US" sz="2000" dirty="0">
                <a:solidFill>
                  <a:schemeClr val="bg1"/>
                </a:solidFill>
              </a:rPr>
              <a:t>ourse Code : BTCS3551-PR	Course Name: Project III</a:t>
            </a:r>
            <a:endParaRPr lang="en-US" sz="2000" dirty="0"/>
          </a:p>
        </p:txBody>
      </p:sp>
      <p:pic>
        <p:nvPicPr>
          <p:cNvPr id="2097155" name="Google Shape;66;p13"/>
          <p:cNvPicPr preferRelativeResize="0"/>
          <p:nvPr/>
        </p:nvPicPr>
        <p:blipFill>
          <a:blip r:embed="rId3"/>
          <a:stretch>
            <a:fillRect/>
          </a:stretch>
        </p:blipFill>
        <p:spPr>
          <a:xfrm>
            <a:off x="76199" y="112557"/>
            <a:ext cx="2057401" cy="613088"/>
          </a:xfrm>
          <a:prstGeom prst="rect">
            <a:avLst/>
          </a:prstGeom>
          <a:noFill/>
          <a:ln>
            <a:noFill/>
          </a:ln>
        </p:spPr>
      </p:pic>
      <p:sp>
        <p:nvSpPr>
          <p:cNvPr id="1048604" name="TextBox 10"/>
          <p:cNvSpPr txBox="1"/>
          <p:nvPr/>
        </p:nvSpPr>
        <p:spPr>
          <a:xfrm>
            <a:off x="-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endParaRPr lang="en-US" dirty="0">
              <a:solidFill>
                <a:schemeClr val="bg1"/>
              </a:solidFill>
              <a:latin typeface="Merriweather"/>
              <a:ea typeface="Merriweather"/>
              <a:cs typeface="Merriweather"/>
              <a:sym typeface="Merriweather"/>
            </a:endParaRPr>
          </a:p>
        </p:txBody>
      </p:sp>
      <p:sp>
        <p:nvSpPr>
          <p:cNvPr id="1048605" name="Content Placeholder 4"/>
          <p:cNvSpPr>
            <a:spLocks noGrp="1"/>
          </p:cNvSpPr>
          <p:nvPr>
            <p:ph idx="1"/>
          </p:nvPr>
        </p:nvSpPr>
        <p:spPr>
          <a:xfrm>
            <a:off x="471054" y="1752600"/>
            <a:ext cx="8229600" cy="4303991"/>
          </a:xfrm>
        </p:spPr>
        <p:txBody>
          <a:bodyPr>
            <a:noAutofit/>
          </a:bodyPr>
          <a:lstStyle/>
          <a:p>
            <a:pPr marL="0" marR="5080" indent="0" algn="just">
              <a:lnSpc>
                <a:spcPct val="110000"/>
              </a:lnSpc>
              <a:spcBef>
                <a:spcPts val="725"/>
              </a:spcBef>
              <a:buNone/>
            </a:pPr>
            <a:r>
              <a:rPr lang="en-US" sz="1600" dirty="0">
                <a:latin typeface="Times New Roman" panose="02020603050405020304" pitchFamily="18" charset="0"/>
                <a:cs typeface="Times New Roman" panose="02020603050405020304" pitchFamily="18" charset="0"/>
              </a:rPr>
              <a:t>The situation of twenty first century is consider as time of tech . Technology, today, assumes a great process in our life. It is considered as a premise of improvement of a digital system . But you may have noticed that nowadays attackers use many different ways to spread misinformation to users by images or can leads to many attacks by forged websites. One example is phishing. Attackers can manipulate images ever-so-slightly to trick unsuspecting users who don’t validate the URL into thinking they are logging into their banking website — only to later find out that it was a scam. </a:t>
            </a:r>
          </a:p>
          <a:p>
            <a:pPr marL="0" marR="5080" indent="0" algn="just">
              <a:lnSpc>
                <a:spcPct val="110000"/>
              </a:lnSpc>
              <a:spcBef>
                <a:spcPts val="725"/>
              </a:spcBef>
              <a:buNone/>
            </a:pPr>
            <a:r>
              <a:rPr lang="en-US" sz="1600" dirty="0">
                <a:latin typeface="Times New Roman" panose="02020603050405020304" pitchFamily="18" charset="0"/>
                <a:cs typeface="Times New Roman" panose="02020603050405020304" pitchFamily="18" charset="0"/>
              </a:rPr>
              <a:t>Comparing logos and known User Interface (UI) elements on a web page to an existing data set could help reduce phishing attacks . </a:t>
            </a:r>
            <a:r>
              <a:rPr lang="en-US" sz="1600" dirty="0">
                <a:latin typeface="Times New Roman" panose="02020603050405020304" pitchFamily="18" charset="0"/>
                <a:cs typeface="Times New Roman" panose="02020603050405020304" pitchFamily="18" charset="0"/>
                <a:sym typeface="+mn-ea"/>
              </a:rPr>
              <a:t>Developing a phishing detection system is obviously much more complicated than simple image differences, but we can still apply these techniques to determine if a given image has been manipulated . So ,we can let’s compute the difference between two images , and view the differences side by side of images using OpenCV, scikit-image, and Python</a:t>
            </a:r>
            <a:endParaRPr lang="en-US" sz="1600" dirty="0">
              <a:latin typeface="Times New Roman" panose="02020603050405020304" pitchFamily="18" charset="0"/>
              <a:cs typeface="Times New Roman" panose="02020603050405020304" pitchFamily="18" charset="0"/>
            </a:endParaRPr>
          </a:p>
          <a:p>
            <a:pPr marL="0" marR="5080" indent="0" algn="just">
              <a:lnSpc>
                <a:spcPct val="110000"/>
              </a:lnSpc>
              <a:spcBef>
                <a:spcPts val="725"/>
              </a:spcBef>
              <a:buNone/>
            </a:pPr>
            <a:endParaRPr lang="en-US" sz="1600" dirty="0">
              <a:latin typeface="Times New Roman" panose="02020603050405020304" pitchFamily="18" charset="0"/>
              <a:cs typeface="Times New Roman" panose="02020603050405020304" pitchFamily="18" charset="0"/>
            </a:endParaRPr>
          </a:p>
        </p:txBody>
      </p:sp>
      <p:sp>
        <p:nvSpPr>
          <p:cNvPr id="1048606" name="Title 1"/>
          <p:cNvSpPr txBox="1"/>
          <p:nvPr/>
        </p:nvSpPr>
        <p:spPr>
          <a:xfrm>
            <a:off x="238125" y="1123079"/>
            <a:ext cx="8429985" cy="344643"/>
          </a:xfrm>
          <a:prstGeom prst="rect">
            <a:avLst/>
          </a:prstGeom>
        </p:spPr>
        <p:txBody>
          <a:bodyPr vert="horz" lIns="82918" tIns="41459" rIns="82918" bIns="41459" rtlCol="0" anchor="t">
            <a:noAutofit/>
          </a:bodyPr>
          <a:lstStyle>
            <a:lvl1pPr algn="l" defTabSz="755650" rtl="0" eaLnBrk="1" latinLnBrk="0" hangingPunct="1">
              <a:lnSpc>
                <a:spcPct val="90000"/>
              </a:lnSpc>
              <a:spcBef>
                <a:spcPct val="0"/>
              </a:spcBef>
              <a:buNone/>
              <a:defRPr sz="3525" b="0" i="0" kern="1200" cap="all">
                <a:solidFill>
                  <a:schemeClr val="tx1"/>
                </a:solidFill>
                <a:effectLst/>
                <a:latin typeface="+mj-lt"/>
                <a:ea typeface="+mj-ea"/>
                <a:cs typeface="+mj-cs"/>
              </a:defRPr>
            </a:lvl1pPr>
          </a:lstStyle>
          <a:p>
            <a:pPr algn="ctr"/>
            <a:r>
              <a:rPr lang="en-IN" altLang="en-US" sz="2800" dirty="0">
                <a:latin typeface="+mj-lt"/>
              </a:rPr>
              <a:t>INTRODUCTION</a:t>
            </a:r>
            <a:endParaRPr lang="en-IN" sz="2600" b="1" dirty="0"/>
          </a:p>
        </p:txBody>
      </p:sp>
    </p:spTree>
  </p:cSld>
  <p:clrMapOvr>
    <a:masterClrMapping/>
  </p:clrMapOvr>
  <p:transition spd="slow">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3"/>
          <p:cNvSpPr>
            <a:spLocks noGrp="1"/>
          </p:cNvSpPr>
          <p:nvPr>
            <p:ph type="title"/>
          </p:nvPr>
        </p:nvSpPr>
        <p:spPr>
          <a:xfrm>
            <a:off x="2133600" y="1"/>
            <a:ext cx="7010399"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700" b="1" dirty="0"/>
              <a:t>School of Computing Science and Engineering</a:t>
            </a:r>
            <a:br>
              <a:rPr lang="en-US" sz="2400" dirty="0"/>
            </a:br>
            <a:r>
              <a:rPr lang="en-US" sz="2400" dirty="0"/>
              <a:t>C</a:t>
            </a:r>
            <a:r>
              <a:rPr lang="en-US" sz="2000" dirty="0">
                <a:solidFill>
                  <a:schemeClr val="bg1"/>
                </a:solidFill>
              </a:rPr>
              <a:t>ourse Code : BTCS3551-PR	Course Name: Project III</a:t>
            </a:r>
            <a:endParaRPr lang="en-US" sz="2000" dirty="0"/>
          </a:p>
        </p:txBody>
      </p:sp>
      <p:pic>
        <p:nvPicPr>
          <p:cNvPr id="2097155" name="Google Shape;66;p13"/>
          <p:cNvPicPr preferRelativeResize="0"/>
          <p:nvPr/>
        </p:nvPicPr>
        <p:blipFill>
          <a:blip r:embed="rId3"/>
          <a:stretch>
            <a:fillRect/>
          </a:stretch>
        </p:blipFill>
        <p:spPr>
          <a:xfrm>
            <a:off x="76199" y="112557"/>
            <a:ext cx="2057401" cy="613088"/>
          </a:xfrm>
          <a:prstGeom prst="rect">
            <a:avLst/>
          </a:prstGeom>
          <a:noFill/>
          <a:ln>
            <a:noFill/>
          </a:ln>
        </p:spPr>
      </p:pic>
      <p:sp>
        <p:nvSpPr>
          <p:cNvPr id="1048604" name="TextBox 10"/>
          <p:cNvSpPr txBox="1"/>
          <p:nvPr/>
        </p:nvSpPr>
        <p:spPr>
          <a:xfrm>
            <a:off x="-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endParaRPr lang="en-US" dirty="0">
              <a:solidFill>
                <a:schemeClr val="bg1"/>
              </a:solidFill>
              <a:latin typeface="Merriweather"/>
              <a:ea typeface="Merriweather"/>
              <a:cs typeface="Merriweather"/>
              <a:sym typeface="Merriweather"/>
            </a:endParaRPr>
          </a:p>
        </p:txBody>
      </p:sp>
      <p:sp>
        <p:nvSpPr>
          <p:cNvPr id="1048605" name="Content Placeholder 4"/>
          <p:cNvSpPr>
            <a:spLocks noGrp="1"/>
          </p:cNvSpPr>
          <p:nvPr>
            <p:ph idx="1"/>
          </p:nvPr>
        </p:nvSpPr>
        <p:spPr>
          <a:xfrm>
            <a:off x="471054" y="1752600"/>
            <a:ext cx="8229600" cy="4303991"/>
          </a:xfrm>
        </p:spPr>
        <p:txBody>
          <a:bodyPr>
            <a:noAutofit/>
          </a:bodyPr>
          <a:lstStyle/>
          <a:p>
            <a:pPr marL="0" marR="5080" indent="0" algn="just">
              <a:lnSpc>
                <a:spcPct val="110000"/>
              </a:lnSpc>
              <a:spcBef>
                <a:spcPts val="725"/>
              </a:spcBef>
              <a:buNone/>
            </a:pPr>
            <a:r>
              <a:rPr lang="en-US" sz="1600" dirty="0">
                <a:latin typeface="Times New Roman" panose="02020603050405020304" pitchFamily="18" charset="0"/>
                <a:cs typeface="Times New Roman" panose="02020603050405020304" pitchFamily="18" charset="0"/>
              </a:rPr>
              <a:t>Phishing Fraud :- As the number of users on the internet increased along with it’s demand, the number of websites also began to skyrocket to facilitate the users in a vast number of fields. These websites are used by millions of people on a daily basis but all these websites which are supposed to be used for user’s welfare are sometimes used by people to deceive the general users. Common people can’t identify the difference between a real image and a fake one easily.</a:t>
            </a:r>
          </a:p>
          <a:p>
            <a:pPr marL="0" marR="5080" indent="0" algn="just">
              <a:lnSpc>
                <a:spcPct val="110000"/>
              </a:lnSpc>
              <a:spcBef>
                <a:spcPts val="725"/>
              </a:spcBef>
              <a:buNone/>
            </a:pPr>
            <a:endParaRPr lang="en-US" sz="1600" dirty="0">
              <a:latin typeface="Times New Roman" panose="02020603050405020304" pitchFamily="18" charset="0"/>
              <a:cs typeface="Times New Roman" panose="02020603050405020304" pitchFamily="18" charset="0"/>
            </a:endParaRPr>
          </a:p>
          <a:p>
            <a:pPr marL="0" marR="5080" indent="0" algn="just">
              <a:lnSpc>
                <a:spcPct val="110000"/>
              </a:lnSpc>
              <a:spcBef>
                <a:spcPts val="725"/>
              </a:spcBef>
              <a:buNone/>
            </a:pPr>
            <a:r>
              <a:rPr lang="en-US" sz="1600" dirty="0">
                <a:latin typeface="Times New Roman" panose="02020603050405020304" pitchFamily="18" charset="0"/>
                <a:cs typeface="Times New Roman" panose="02020603050405020304" pitchFamily="18" charset="0"/>
              </a:rPr>
              <a:t>Detecting Fake Money bills:- In today’s time, we see that a lot of fake currency notes are circulated in the market which takes people some time to figure out whether a bill is fake or not.</a:t>
            </a:r>
          </a:p>
          <a:p>
            <a:pPr marL="0" marR="5080" indent="0" algn="just">
              <a:lnSpc>
                <a:spcPct val="110000"/>
              </a:lnSpc>
              <a:spcBef>
                <a:spcPts val="725"/>
              </a:spcBef>
              <a:buNone/>
            </a:pPr>
            <a:endParaRPr lang="en-US" sz="1600" dirty="0">
              <a:latin typeface="Times New Roman" panose="02020603050405020304" pitchFamily="18" charset="0"/>
              <a:cs typeface="Times New Roman" panose="02020603050405020304" pitchFamily="18" charset="0"/>
            </a:endParaRPr>
          </a:p>
          <a:p>
            <a:pPr marL="0" marR="5080" indent="0" algn="just">
              <a:lnSpc>
                <a:spcPct val="110000"/>
              </a:lnSpc>
              <a:spcBef>
                <a:spcPts val="725"/>
              </a:spcBef>
              <a:buNone/>
            </a:pPr>
            <a:r>
              <a:rPr lang="en-US" sz="1600" dirty="0">
                <a:latin typeface="Times New Roman" panose="02020603050405020304" pitchFamily="18" charset="0"/>
                <a:cs typeface="Times New Roman" panose="02020603050405020304" pitchFamily="18" charset="0"/>
              </a:rPr>
              <a:t>Comparing Reports:- It takes some time to figure out differences between statistical charts, reports etc which increases human efforts and takes the user’s time.</a:t>
            </a:r>
          </a:p>
        </p:txBody>
      </p:sp>
      <p:sp>
        <p:nvSpPr>
          <p:cNvPr id="1048606" name="Title 1"/>
          <p:cNvSpPr txBox="1"/>
          <p:nvPr/>
        </p:nvSpPr>
        <p:spPr>
          <a:xfrm>
            <a:off x="248546" y="1136303"/>
            <a:ext cx="8429985" cy="344643"/>
          </a:xfrm>
          <a:prstGeom prst="rect">
            <a:avLst/>
          </a:prstGeom>
        </p:spPr>
        <p:txBody>
          <a:bodyPr vert="horz" lIns="82918" tIns="41459" rIns="82918" bIns="41459" rtlCol="0" anchor="t">
            <a:noAutofit/>
          </a:bodyPr>
          <a:lstStyle>
            <a:lvl1pPr algn="l" defTabSz="755650" rtl="0" eaLnBrk="1" latinLnBrk="0" hangingPunct="1">
              <a:lnSpc>
                <a:spcPct val="90000"/>
              </a:lnSpc>
              <a:spcBef>
                <a:spcPct val="0"/>
              </a:spcBef>
              <a:buNone/>
              <a:defRPr sz="3525" b="0" i="0" kern="1200" cap="all">
                <a:solidFill>
                  <a:schemeClr val="tx1"/>
                </a:solidFill>
                <a:effectLst/>
                <a:latin typeface="+mj-lt"/>
                <a:ea typeface="+mj-ea"/>
                <a:cs typeface="+mj-cs"/>
              </a:defRPr>
            </a:lvl1pPr>
          </a:lstStyle>
          <a:p>
            <a:pPr algn="ctr"/>
            <a:r>
              <a:rPr lang="en-US" sz="2800" dirty="0">
                <a:latin typeface="+mj-lt"/>
              </a:rPr>
              <a:t>EXISTING PROBLEMS</a:t>
            </a:r>
            <a:endParaRPr lang="en-IN" sz="2600" b="1" dirty="0"/>
          </a:p>
        </p:txBody>
      </p:sp>
    </p:spTree>
  </p:cSld>
  <p:clrMapOvr>
    <a:masterClrMapping/>
  </p:clrMapOvr>
  <p:transition spd="slow">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Title 3"/>
          <p:cNvSpPr>
            <a:spLocks noGrp="1"/>
          </p:cNvSpPr>
          <p:nvPr>
            <p:ph type="title"/>
          </p:nvPr>
        </p:nvSpPr>
        <p:spPr>
          <a:xfrm>
            <a:off x="2133600" y="1"/>
            <a:ext cx="7010399"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700" b="1" dirty="0"/>
              <a:t>School of Computing Science and Engineering</a:t>
            </a:r>
            <a:br>
              <a:rPr lang="en-US" sz="2400" dirty="0"/>
            </a:br>
            <a:r>
              <a:rPr lang="en-US" sz="2400" dirty="0"/>
              <a:t>C</a:t>
            </a:r>
            <a:r>
              <a:rPr lang="en-US" sz="2000" dirty="0">
                <a:solidFill>
                  <a:schemeClr val="bg1"/>
                </a:solidFill>
              </a:rPr>
              <a:t>ourse Code : BTCS3551-PR	Course Name: Project III</a:t>
            </a:r>
            <a:endParaRPr lang="en-US" sz="2000" dirty="0"/>
          </a:p>
        </p:txBody>
      </p:sp>
      <p:pic>
        <p:nvPicPr>
          <p:cNvPr id="2097160" name="Google Shape;66;p13"/>
          <p:cNvPicPr preferRelativeResize="0"/>
          <p:nvPr/>
        </p:nvPicPr>
        <p:blipFill>
          <a:blip r:embed="rId3"/>
          <a:stretch>
            <a:fillRect/>
          </a:stretch>
        </p:blipFill>
        <p:spPr>
          <a:xfrm>
            <a:off x="76199" y="112557"/>
            <a:ext cx="2057401" cy="613088"/>
          </a:xfrm>
          <a:prstGeom prst="rect">
            <a:avLst/>
          </a:prstGeom>
          <a:noFill/>
          <a:ln>
            <a:noFill/>
          </a:ln>
        </p:spPr>
      </p:pic>
      <p:sp>
        <p:nvSpPr>
          <p:cNvPr id="1048638" name="TextBox 10"/>
          <p:cNvSpPr txBox="1"/>
          <p:nvPr/>
        </p:nvSpPr>
        <p:spPr>
          <a:xfrm>
            <a:off x="-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endParaRPr lang="en-US" dirty="0">
              <a:solidFill>
                <a:schemeClr val="bg1"/>
              </a:solidFill>
              <a:latin typeface="Merriweather"/>
              <a:ea typeface="Merriweather"/>
              <a:cs typeface="Merriweather"/>
              <a:sym typeface="Merriweather"/>
            </a:endParaRPr>
          </a:p>
        </p:txBody>
      </p:sp>
      <p:sp>
        <p:nvSpPr>
          <p:cNvPr id="1048639" name="Content Placeholder 4"/>
          <p:cNvSpPr>
            <a:spLocks noGrp="1"/>
          </p:cNvSpPr>
          <p:nvPr>
            <p:ph idx="1"/>
          </p:nvPr>
        </p:nvSpPr>
        <p:spPr>
          <a:xfrm>
            <a:off x="471054" y="1752600"/>
            <a:ext cx="8229600" cy="4303991"/>
          </a:xfrm>
        </p:spPr>
        <p:txBody>
          <a:bodyPr>
            <a:noAutofit/>
          </a:bodyPr>
          <a:lstStyle/>
          <a:p>
            <a:pPr marL="0" indent="0" algn="just">
              <a:buNone/>
            </a:pPr>
            <a:r>
              <a:rPr lang="zh-CN" altLang="en-US" sz="1700" dirty="0"/>
              <a:t>Before getting into any specific features, we should have basic ones in our system that we are going to use </a:t>
            </a:r>
            <a:r>
              <a:rPr lang="en-IN" altLang="zh-CN" sz="1700" dirty="0"/>
              <a:t>:-</a:t>
            </a:r>
            <a:endParaRPr lang="zh-CN" altLang="en-US" sz="1700" dirty="0"/>
          </a:p>
          <a:p>
            <a:pPr marL="0" indent="0" algn="just">
              <a:buNone/>
            </a:pPr>
            <a:r>
              <a:rPr lang="zh-CN" altLang="en-US" sz="1700" dirty="0"/>
              <a:t>1. Python - Python is an interpreted, high-level, general-purpose programming language,we will use many python modules to get differences in the images.</a:t>
            </a:r>
          </a:p>
          <a:p>
            <a:pPr marL="0" indent="0" algn="just">
              <a:buNone/>
            </a:pPr>
            <a:endParaRPr lang="zh-CN" altLang="en-US" sz="1700" dirty="0"/>
          </a:p>
          <a:p>
            <a:pPr marL="0" indent="0" algn="just">
              <a:buNone/>
            </a:pPr>
            <a:r>
              <a:rPr lang="zh-CN" altLang="en-US" sz="1700" dirty="0"/>
              <a:t>2. Imutils - It is a computer vision package that includes a series of OpenCV + convenience functions to make basic image processing functions such as translation, rotation, resizing, skeletonisation, displaying Matplotlib images, sorting contours, detecting edges, among</a:t>
            </a:r>
            <a:r>
              <a:rPr lang="en-IN" altLang="zh-CN" sz="1700" dirty="0"/>
              <a:t> </a:t>
            </a:r>
            <a:r>
              <a:rPr lang="zh-CN" altLang="en-US" sz="1700" dirty="0"/>
              <a:t>others quite easy.</a:t>
            </a:r>
          </a:p>
          <a:p>
            <a:pPr marL="0" indent="0" algn="just">
              <a:buNone/>
            </a:pPr>
            <a:endParaRPr lang="zh-CN" altLang="en-US" sz="1700" dirty="0"/>
          </a:p>
          <a:p>
            <a:pPr marL="0" indent="0" algn="just">
              <a:buNone/>
            </a:pPr>
            <a:r>
              <a:rPr lang="zh-CN" altLang="en-US" sz="1700" dirty="0"/>
              <a:t>3. OpenCv - OpenCV (Open Source Computer Vision Library) is an open source computer vision and machine learning software library. OpenCV was built to provide a common infrastructure for computer vision applications and to accelerate the use of machine perception.</a:t>
            </a:r>
          </a:p>
          <a:p>
            <a:pPr marL="0" indent="0" algn="just">
              <a:buNone/>
            </a:pPr>
            <a:endParaRPr lang="zh-CN" altLang="en-US" sz="1700" dirty="0"/>
          </a:p>
          <a:p>
            <a:pPr marL="0" indent="0" algn="just">
              <a:buNone/>
            </a:pPr>
            <a:endParaRPr lang="zh-CN" altLang="en-US" sz="1700" dirty="0"/>
          </a:p>
        </p:txBody>
      </p:sp>
      <p:sp>
        <p:nvSpPr>
          <p:cNvPr id="1048640" name="Title 1"/>
          <p:cNvSpPr txBox="1"/>
          <p:nvPr/>
        </p:nvSpPr>
        <p:spPr>
          <a:xfrm>
            <a:off x="238125" y="1123079"/>
            <a:ext cx="8429985" cy="344643"/>
          </a:xfrm>
          <a:prstGeom prst="rect">
            <a:avLst/>
          </a:prstGeom>
        </p:spPr>
        <p:txBody>
          <a:bodyPr vert="horz" lIns="82918" tIns="41459" rIns="82918" bIns="41459" rtlCol="0" anchor="t">
            <a:noAutofit/>
          </a:bodyPr>
          <a:lstStyle>
            <a:lvl1pPr algn="l" defTabSz="755650" rtl="0" eaLnBrk="1" latinLnBrk="0" hangingPunct="1">
              <a:lnSpc>
                <a:spcPct val="90000"/>
              </a:lnSpc>
              <a:spcBef>
                <a:spcPct val="0"/>
              </a:spcBef>
              <a:buNone/>
              <a:defRPr sz="3525" b="0" i="0" kern="1200" cap="all">
                <a:solidFill>
                  <a:schemeClr val="tx1"/>
                </a:solidFill>
                <a:effectLst/>
                <a:latin typeface="+mj-lt"/>
                <a:ea typeface="+mj-ea"/>
                <a:cs typeface="+mj-cs"/>
              </a:defRPr>
            </a:lvl1pPr>
          </a:lstStyle>
          <a:p>
            <a:pPr algn="ctr"/>
            <a:endParaRPr lang="en-IN" sz="2600" b="1" dirty="0"/>
          </a:p>
        </p:txBody>
      </p:sp>
      <p:sp>
        <p:nvSpPr>
          <p:cNvPr id="8" name="TextBox 7">
            <a:extLst>
              <a:ext uri="{FF2B5EF4-FFF2-40B4-BE49-F238E27FC236}">
                <a16:creationId xmlns:a16="http://schemas.microsoft.com/office/drawing/2014/main" id="{3B963A54-A3C2-4F98-8914-ADDCB82349F0}"/>
              </a:ext>
            </a:extLst>
          </p:cNvPr>
          <p:cNvSpPr txBox="1"/>
          <p:nvPr/>
        </p:nvSpPr>
        <p:spPr>
          <a:xfrm>
            <a:off x="2133600" y="1099361"/>
            <a:ext cx="5320146" cy="523220"/>
          </a:xfrm>
          <a:prstGeom prst="rect">
            <a:avLst/>
          </a:prstGeom>
          <a:noFill/>
        </p:spPr>
        <p:txBody>
          <a:bodyPr wrap="square">
            <a:spAutoFit/>
          </a:bodyPr>
          <a:lstStyle/>
          <a:p>
            <a:r>
              <a:rPr lang="en-US" sz="2800" dirty="0"/>
              <a:t>TOOLS AND T</a:t>
            </a:r>
            <a:r>
              <a:rPr lang="en-IN" sz="2800" dirty="0"/>
              <a:t>E</a:t>
            </a:r>
            <a:r>
              <a:rPr lang="en-US" sz="2800" dirty="0"/>
              <a:t>CHNOLOGY USED</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Title 3"/>
          <p:cNvSpPr>
            <a:spLocks noGrp="1"/>
          </p:cNvSpPr>
          <p:nvPr>
            <p:ph type="title"/>
          </p:nvPr>
        </p:nvSpPr>
        <p:spPr>
          <a:xfrm>
            <a:off x="2133600" y="1"/>
            <a:ext cx="7010399"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700" b="1" dirty="0"/>
              <a:t>School of Computing Science and Engineering</a:t>
            </a:r>
            <a:br>
              <a:rPr lang="en-US" sz="2400" dirty="0"/>
            </a:br>
            <a:r>
              <a:rPr lang="en-US" sz="2400" dirty="0"/>
              <a:t>C</a:t>
            </a:r>
            <a:r>
              <a:rPr lang="en-US" sz="2000" dirty="0">
                <a:solidFill>
                  <a:schemeClr val="bg1"/>
                </a:solidFill>
              </a:rPr>
              <a:t>ourse Code : BTCS3551-PR	Course Name: Project III</a:t>
            </a:r>
            <a:endParaRPr lang="en-US" sz="2000" dirty="0"/>
          </a:p>
        </p:txBody>
      </p:sp>
      <p:pic>
        <p:nvPicPr>
          <p:cNvPr id="2097160" name="Google Shape;66;p13"/>
          <p:cNvPicPr preferRelativeResize="0"/>
          <p:nvPr/>
        </p:nvPicPr>
        <p:blipFill>
          <a:blip r:embed="rId3"/>
          <a:stretch>
            <a:fillRect/>
          </a:stretch>
        </p:blipFill>
        <p:spPr>
          <a:xfrm>
            <a:off x="76199" y="112557"/>
            <a:ext cx="2057401" cy="613088"/>
          </a:xfrm>
          <a:prstGeom prst="rect">
            <a:avLst/>
          </a:prstGeom>
          <a:noFill/>
          <a:ln>
            <a:noFill/>
          </a:ln>
        </p:spPr>
      </p:pic>
      <p:sp>
        <p:nvSpPr>
          <p:cNvPr id="1048638" name="TextBox 10"/>
          <p:cNvSpPr txBox="1"/>
          <p:nvPr/>
        </p:nvSpPr>
        <p:spPr>
          <a:xfrm>
            <a:off x="-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endParaRPr lang="en-US" dirty="0">
              <a:solidFill>
                <a:schemeClr val="bg1"/>
              </a:solidFill>
              <a:latin typeface="Merriweather"/>
              <a:ea typeface="Merriweather"/>
              <a:cs typeface="Merriweather"/>
              <a:sym typeface="Merriweather"/>
            </a:endParaRPr>
          </a:p>
        </p:txBody>
      </p:sp>
      <p:sp>
        <p:nvSpPr>
          <p:cNvPr id="1048639" name="Content Placeholder 4"/>
          <p:cNvSpPr>
            <a:spLocks noGrp="1"/>
          </p:cNvSpPr>
          <p:nvPr>
            <p:ph idx="1"/>
          </p:nvPr>
        </p:nvSpPr>
        <p:spPr>
          <a:xfrm>
            <a:off x="471054" y="1752600"/>
            <a:ext cx="8229600" cy="4303991"/>
          </a:xfrm>
        </p:spPr>
        <p:txBody>
          <a:bodyPr>
            <a:noAutofit/>
          </a:bodyPr>
          <a:lstStyle/>
          <a:p>
            <a:pPr marL="0" indent="0" algn="just">
              <a:buNone/>
            </a:pPr>
            <a:r>
              <a:rPr lang="zh-CN" altLang="en-US" sz="1700">
                <a:sym typeface="+mn-ea"/>
              </a:rPr>
              <a:t>4. skimage - scikit-image is a collection of algorithms for image processing and computer vision. The main package of skimage only provides a few utilities for converting between image data types; for most features, you need to import one of the following subpackages: Color , Data , Draw , Exposure , Filters .. and so on</a:t>
            </a:r>
            <a:r>
              <a:rPr lang="en-IN" altLang="zh-CN" sz="1700">
                <a:sym typeface="+mn-ea"/>
              </a:rPr>
              <a:t>.</a:t>
            </a:r>
            <a:endParaRPr lang="zh-CN" altLang="en-US" sz="1700"/>
          </a:p>
          <a:p>
            <a:pPr marL="0" indent="0" algn="just">
              <a:buNone/>
            </a:pPr>
            <a:endParaRPr lang="zh-CN" altLang="en-US" sz="1700"/>
          </a:p>
          <a:p>
            <a:pPr marL="0" indent="0" algn="just">
              <a:buNone/>
            </a:pPr>
            <a:endParaRPr lang="zh-CN" altLang="en-US" sz="1700"/>
          </a:p>
        </p:txBody>
      </p:sp>
      <p:sp>
        <p:nvSpPr>
          <p:cNvPr id="1048640" name="Title 1"/>
          <p:cNvSpPr txBox="1"/>
          <p:nvPr/>
        </p:nvSpPr>
        <p:spPr>
          <a:xfrm>
            <a:off x="238125" y="1123079"/>
            <a:ext cx="8429985" cy="344643"/>
          </a:xfrm>
          <a:prstGeom prst="rect">
            <a:avLst/>
          </a:prstGeom>
        </p:spPr>
        <p:txBody>
          <a:bodyPr vert="horz" lIns="82918" tIns="41459" rIns="82918" bIns="41459" rtlCol="0" anchor="t">
            <a:noAutofit/>
          </a:bodyPr>
          <a:lstStyle>
            <a:lvl1pPr algn="l" defTabSz="755650" rtl="0" eaLnBrk="1" latinLnBrk="0" hangingPunct="1">
              <a:lnSpc>
                <a:spcPct val="90000"/>
              </a:lnSpc>
              <a:spcBef>
                <a:spcPct val="0"/>
              </a:spcBef>
              <a:buNone/>
              <a:defRPr sz="3525" b="0" i="0" kern="1200" cap="all">
                <a:solidFill>
                  <a:schemeClr val="tx1"/>
                </a:solidFill>
                <a:effectLst/>
                <a:latin typeface="+mj-lt"/>
                <a:ea typeface="+mj-ea"/>
                <a:cs typeface="+mj-cs"/>
              </a:defRPr>
            </a:lvl1pPr>
          </a:lstStyle>
          <a:p>
            <a:pPr algn="ctr"/>
            <a:endParaRPr lang="en-IN" sz="26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Title 3"/>
          <p:cNvSpPr>
            <a:spLocks noGrp="1"/>
          </p:cNvSpPr>
          <p:nvPr>
            <p:ph type="title"/>
          </p:nvPr>
        </p:nvSpPr>
        <p:spPr>
          <a:xfrm>
            <a:off x="2133600" y="1"/>
            <a:ext cx="7010399"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700" b="1" dirty="0"/>
              <a:t>School of Computing Science and Engineering</a:t>
            </a:r>
            <a:br>
              <a:rPr lang="en-US" sz="2400" dirty="0"/>
            </a:br>
            <a:r>
              <a:rPr lang="en-US" sz="2400" dirty="0"/>
              <a:t>C</a:t>
            </a:r>
            <a:r>
              <a:rPr lang="en-US" sz="2000" dirty="0">
                <a:solidFill>
                  <a:schemeClr val="bg1"/>
                </a:solidFill>
              </a:rPr>
              <a:t>ourse Code : BTCS3551-PR	Course Name: Project III</a:t>
            </a:r>
            <a:endParaRPr lang="en-US" sz="2000" dirty="0"/>
          </a:p>
        </p:txBody>
      </p:sp>
      <p:pic>
        <p:nvPicPr>
          <p:cNvPr id="2097160" name="Google Shape;66;p13"/>
          <p:cNvPicPr preferRelativeResize="0"/>
          <p:nvPr/>
        </p:nvPicPr>
        <p:blipFill>
          <a:blip r:embed="rId3"/>
          <a:stretch>
            <a:fillRect/>
          </a:stretch>
        </p:blipFill>
        <p:spPr>
          <a:xfrm>
            <a:off x="76199" y="112557"/>
            <a:ext cx="2057401" cy="613088"/>
          </a:xfrm>
          <a:prstGeom prst="rect">
            <a:avLst/>
          </a:prstGeom>
          <a:noFill/>
          <a:ln>
            <a:noFill/>
          </a:ln>
        </p:spPr>
      </p:pic>
      <p:sp>
        <p:nvSpPr>
          <p:cNvPr id="1048638" name="TextBox 10"/>
          <p:cNvSpPr txBox="1"/>
          <p:nvPr/>
        </p:nvSpPr>
        <p:spPr>
          <a:xfrm>
            <a:off x="-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endParaRPr lang="en-US" dirty="0">
              <a:solidFill>
                <a:schemeClr val="bg1"/>
              </a:solidFill>
              <a:latin typeface="Merriweather"/>
              <a:ea typeface="Merriweather"/>
              <a:cs typeface="Merriweather"/>
              <a:sym typeface="Merriweather"/>
            </a:endParaRPr>
          </a:p>
        </p:txBody>
      </p:sp>
      <p:sp>
        <p:nvSpPr>
          <p:cNvPr id="1048639" name="Content Placeholder 4"/>
          <p:cNvSpPr>
            <a:spLocks noGrp="1"/>
          </p:cNvSpPr>
          <p:nvPr>
            <p:ph idx="1"/>
          </p:nvPr>
        </p:nvSpPr>
        <p:spPr>
          <a:xfrm>
            <a:off x="471054" y="1752600"/>
            <a:ext cx="8229600" cy="4303991"/>
          </a:xfrm>
        </p:spPr>
        <p:txBody>
          <a:bodyPr>
            <a:noAutofit/>
          </a:bodyPr>
          <a:lstStyle/>
          <a:p>
            <a:pPr marL="0" indent="0" algn="just">
              <a:buNone/>
            </a:pPr>
            <a:r>
              <a:rPr lang="zh-CN" altLang="en-US" sz="1700" dirty="0"/>
              <a:t>To help people compare and differentiate between two similar looking images.</a:t>
            </a:r>
          </a:p>
          <a:p>
            <a:pPr marL="0" indent="0" algn="just">
              <a:buNone/>
            </a:pPr>
            <a:r>
              <a:rPr lang="zh-CN" altLang="en-US" sz="1700" dirty="0"/>
              <a:t>1) Reducing people</a:t>
            </a:r>
            <a:r>
              <a:rPr lang="en-IN" altLang="zh-CN" sz="1700" dirty="0"/>
              <a:t>’</a:t>
            </a:r>
            <a:r>
              <a:rPr lang="zh-CN" altLang="en-US" sz="1700" dirty="0"/>
              <a:t>s work for mundane tasks.</a:t>
            </a:r>
          </a:p>
          <a:p>
            <a:pPr marL="0" indent="0" algn="just">
              <a:buNone/>
            </a:pPr>
            <a:r>
              <a:rPr lang="zh-CN" altLang="en-US" sz="1700" dirty="0"/>
              <a:t>2) Less Time Taking.</a:t>
            </a:r>
          </a:p>
          <a:p>
            <a:pPr marL="0" indent="0" algn="just">
              <a:buNone/>
            </a:pPr>
            <a:r>
              <a:rPr lang="zh-CN" altLang="en-US" sz="1700" dirty="0"/>
              <a:t>3) Easy to Handle.</a:t>
            </a:r>
          </a:p>
          <a:p>
            <a:pPr marL="0" indent="0" algn="just">
              <a:buNone/>
            </a:pPr>
            <a:r>
              <a:rPr lang="zh-CN" altLang="en-US" sz="1700" dirty="0"/>
              <a:t>4) Making differences in the images more clear to the user.</a:t>
            </a:r>
          </a:p>
          <a:p>
            <a:pPr marL="0" indent="0" algn="just">
              <a:buNone/>
            </a:pPr>
            <a:endParaRPr lang="zh-CN" altLang="en-US" sz="1700" dirty="0"/>
          </a:p>
        </p:txBody>
      </p:sp>
      <p:sp>
        <p:nvSpPr>
          <p:cNvPr id="1048640" name="Title 1"/>
          <p:cNvSpPr txBox="1"/>
          <p:nvPr/>
        </p:nvSpPr>
        <p:spPr>
          <a:xfrm>
            <a:off x="265753" y="1007035"/>
            <a:ext cx="8429985" cy="344643"/>
          </a:xfrm>
          <a:prstGeom prst="rect">
            <a:avLst/>
          </a:prstGeom>
        </p:spPr>
        <p:txBody>
          <a:bodyPr vert="horz" lIns="82918" tIns="41459" rIns="82918" bIns="41459" rtlCol="0" anchor="t">
            <a:noAutofit/>
          </a:bodyPr>
          <a:lstStyle>
            <a:lvl1pPr algn="l" defTabSz="755650" rtl="0" eaLnBrk="1" latinLnBrk="0" hangingPunct="1">
              <a:lnSpc>
                <a:spcPct val="90000"/>
              </a:lnSpc>
              <a:spcBef>
                <a:spcPct val="0"/>
              </a:spcBef>
              <a:buNone/>
              <a:defRPr sz="3525" b="0" i="0" kern="1200" cap="all">
                <a:solidFill>
                  <a:schemeClr val="tx1"/>
                </a:solidFill>
                <a:effectLst/>
                <a:latin typeface="+mj-lt"/>
                <a:ea typeface="+mj-ea"/>
                <a:cs typeface="+mj-cs"/>
              </a:defRPr>
            </a:lvl1pPr>
          </a:lstStyle>
          <a:p>
            <a:pPr algn="ctr"/>
            <a:r>
              <a:rPr lang="en-US" sz="2800" dirty="0"/>
              <a:t>PROBLEM FORMULATION</a:t>
            </a:r>
            <a:endParaRPr lang="en-IN" sz="28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Title 3"/>
          <p:cNvSpPr>
            <a:spLocks noGrp="1"/>
          </p:cNvSpPr>
          <p:nvPr>
            <p:ph type="title"/>
          </p:nvPr>
        </p:nvSpPr>
        <p:spPr>
          <a:xfrm>
            <a:off x="2133600" y="1"/>
            <a:ext cx="7010399"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700" b="1" dirty="0"/>
              <a:t>School of Computing Science and Engineering</a:t>
            </a:r>
            <a:br>
              <a:rPr lang="en-US" sz="2400" dirty="0"/>
            </a:br>
            <a:r>
              <a:rPr lang="en-US" sz="2400" dirty="0"/>
              <a:t>C</a:t>
            </a:r>
            <a:r>
              <a:rPr lang="en-US" sz="2000" dirty="0">
                <a:solidFill>
                  <a:schemeClr val="bg1"/>
                </a:solidFill>
              </a:rPr>
              <a:t>ourse Code : BTCS3551-PR	Course Name: Project III</a:t>
            </a:r>
            <a:endParaRPr lang="en-US" sz="2000" dirty="0"/>
          </a:p>
        </p:txBody>
      </p:sp>
      <p:pic>
        <p:nvPicPr>
          <p:cNvPr id="2097160" name="Google Shape;66;p13"/>
          <p:cNvPicPr preferRelativeResize="0"/>
          <p:nvPr/>
        </p:nvPicPr>
        <p:blipFill>
          <a:blip r:embed="rId3"/>
          <a:stretch>
            <a:fillRect/>
          </a:stretch>
        </p:blipFill>
        <p:spPr>
          <a:xfrm>
            <a:off x="76199" y="112557"/>
            <a:ext cx="2057401" cy="613088"/>
          </a:xfrm>
          <a:prstGeom prst="rect">
            <a:avLst/>
          </a:prstGeom>
          <a:noFill/>
          <a:ln>
            <a:noFill/>
          </a:ln>
        </p:spPr>
      </p:pic>
      <p:sp>
        <p:nvSpPr>
          <p:cNvPr id="1048638" name="TextBox 10"/>
          <p:cNvSpPr txBox="1"/>
          <p:nvPr/>
        </p:nvSpPr>
        <p:spPr>
          <a:xfrm>
            <a:off x="-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endParaRPr lang="en-US" dirty="0">
              <a:solidFill>
                <a:schemeClr val="bg1"/>
              </a:solidFill>
              <a:latin typeface="Merriweather"/>
              <a:ea typeface="Merriweather"/>
              <a:cs typeface="Merriweather"/>
              <a:sym typeface="Merriweather"/>
            </a:endParaRPr>
          </a:p>
        </p:txBody>
      </p:sp>
      <p:sp>
        <p:nvSpPr>
          <p:cNvPr id="1048639" name="Content Placeholder 4"/>
          <p:cNvSpPr>
            <a:spLocks noGrp="1"/>
          </p:cNvSpPr>
          <p:nvPr>
            <p:ph idx="1"/>
          </p:nvPr>
        </p:nvSpPr>
        <p:spPr>
          <a:xfrm>
            <a:off x="471054" y="1752600"/>
            <a:ext cx="8229600" cy="4303991"/>
          </a:xfrm>
        </p:spPr>
        <p:txBody>
          <a:bodyPr>
            <a:noAutofit/>
          </a:bodyPr>
          <a:lstStyle/>
          <a:p>
            <a:pPr marL="0" indent="0" algn="just">
              <a:buNone/>
            </a:pPr>
            <a:r>
              <a:rPr lang="zh-CN" altLang="en-US" sz="1700" dirty="0"/>
              <a:t>As we have noticed use of internet has been increasing globally , which means it</a:t>
            </a:r>
            <a:r>
              <a:rPr lang="en-IN" altLang="zh-CN" sz="1700" dirty="0"/>
              <a:t>’</a:t>
            </a:r>
            <a:r>
              <a:rPr lang="zh-CN" altLang="en-US" sz="1700" dirty="0"/>
              <a:t>s will play an increasingly important role in thedistribution of digital information in the future . But the spread of fake images on the internet is a cause of great concern .It is specifically designed to plant a seed of mistrust and exacerbate the existing social and cultural dynamics by misusing political ,regional and religious .In the past two years as well , 37% people have been victims of fraud by the fake websites.</a:t>
            </a:r>
          </a:p>
          <a:p>
            <a:pPr marL="0" indent="0" algn="just">
              <a:buNone/>
            </a:pPr>
            <a:r>
              <a:rPr lang="zh-CN" altLang="en-US" sz="1700" dirty="0"/>
              <a:t>Consumers reported losing more than 3.3 billion to fraud in 2020, up from 1.8 billion in 2019 and over 3.2 billion images are shared online daily as well , many of them are leads to mis-information for the group of users . This images sometimes becomes the reasons of riot or create disturbance in the society</a:t>
            </a:r>
          </a:p>
        </p:txBody>
      </p:sp>
      <p:sp>
        <p:nvSpPr>
          <p:cNvPr id="1048640" name="Title 1"/>
          <p:cNvSpPr txBox="1"/>
          <p:nvPr/>
        </p:nvSpPr>
        <p:spPr>
          <a:xfrm>
            <a:off x="238125" y="1123079"/>
            <a:ext cx="8429985" cy="344643"/>
          </a:xfrm>
          <a:prstGeom prst="rect">
            <a:avLst/>
          </a:prstGeom>
        </p:spPr>
        <p:txBody>
          <a:bodyPr vert="horz" lIns="82918" tIns="41459" rIns="82918" bIns="41459" rtlCol="0" anchor="t">
            <a:noAutofit/>
          </a:bodyPr>
          <a:lstStyle>
            <a:lvl1pPr algn="l" defTabSz="755650" rtl="0" eaLnBrk="1" latinLnBrk="0" hangingPunct="1">
              <a:lnSpc>
                <a:spcPct val="90000"/>
              </a:lnSpc>
              <a:spcBef>
                <a:spcPct val="0"/>
              </a:spcBef>
              <a:buNone/>
              <a:defRPr sz="3525" b="0" i="0" kern="1200" cap="all">
                <a:solidFill>
                  <a:schemeClr val="tx1"/>
                </a:solidFill>
                <a:effectLst/>
                <a:latin typeface="+mj-lt"/>
                <a:ea typeface="+mj-ea"/>
                <a:cs typeface="+mj-cs"/>
              </a:defRPr>
            </a:lvl1pPr>
          </a:lstStyle>
          <a:p>
            <a:pPr algn="ctr"/>
            <a:r>
              <a:rPr lang="en-IN" altLang="en-US" sz="2800" dirty="0"/>
              <a:t>PROJECT DESIGN</a:t>
            </a:r>
            <a:endParaRPr lang="en-IN" sz="28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Title 1"/>
          <p:cNvSpPr>
            <a:spLocks noGrp="1"/>
          </p:cNvSpPr>
          <p:nvPr>
            <p:ph type="title"/>
          </p:nvPr>
        </p:nvSpPr>
        <p:spPr/>
        <p:txBody>
          <a:bodyPr/>
          <a:lstStyle/>
          <a:p>
            <a:endParaRPr lang="en-US" dirty="0"/>
          </a:p>
        </p:txBody>
      </p:sp>
      <p:pic>
        <p:nvPicPr>
          <p:cNvPr id="2097178" name="Picture 2" descr="Image result for Thank you in red"/>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theme/theme1.xml><?xml version="1.0" encoding="utf-8"?>
<a:theme xmlns:a="http://schemas.openxmlformats.org/drawingml/2006/main" name="course_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2449</Words>
  <Application>Microsoft Office PowerPoint</Application>
  <PresentationFormat>On-screen Show (4:3)</PresentationFormat>
  <Paragraphs>60</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Bookman Old Style</vt:lpstr>
      <vt:lpstr>Calibri</vt:lpstr>
      <vt:lpstr>Merriweather</vt:lpstr>
      <vt:lpstr>Times New Roman</vt:lpstr>
      <vt:lpstr>course_ppt_template</vt:lpstr>
      <vt:lpstr>     School  of Computing           Science and Engineering </vt:lpstr>
      <vt:lpstr>School of Computing Science and Engineering Course Code : BTCS3551-PR Course Name: Project III</vt:lpstr>
      <vt:lpstr>School of Computing Science and Engineering Course Code : BTCS3551-PR Course Name: Project III</vt:lpstr>
      <vt:lpstr>School of Computing Science and Engineering Course Code : BTCS3551-PR Course Name: Project III</vt:lpstr>
      <vt:lpstr>School of Computing Science and Engineering Course Code : BTCS3551-PR Course Name: Project III</vt:lpstr>
      <vt:lpstr>School of Computing Science and Engineering Course Code : BTCS3551-PR Course Name: Project III</vt:lpstr>
      <vt:lpstr>School of Computing Science and Engineering Course Code : BTCS3551-PR Course Name: Project III</vt:lpstr>
      <vt:lpstr>School of Computing Science and Engineering Course Code : BTCS3551-PR Course Name: Project III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School  of Computing  		       Science and Engineering </dc:title>
  <dc:creator>Prakash</dc:creator>
  <cp:lastModifiedBy>Rudra Bisht</cp:lastModifiedBy>
  <cp:revision>5</cp:revision>
  <dcterms:created xsi:type="dcterms:W3CDTF">2020-11-10T00:14:00Z</dcterms:created>
  <dcterms:modified xsi:type="dcterms:W3CDTF">2022-04-28T07:52:36Z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1033-11.2.0.10323</vt:lpwstr>
  </property>
  <property fmtid="{D5CDD505-2E9C-101B-9397-08002B2CF9AE}" pid="3" name="ICV">
    <vt:lpwstr>F63A493C557A4432A1342713341C4183</vt:lpwstr>
  </property>
</Properties>
</file>