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slideLayouts/slideLayout105.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commentAuthors.xml" ContentType="application/vnd.openxmlformats-officedocument.presentationml.commentAuthors+xml"/>
  <Override PartName="/ppt/slideLayouts/slideLayout100.xml" ContentType="application/vnd.openxmlformats-officedocument.presentationml.slideLayout+xml"/>
  <Override PartName="/ppt/slideLayouts/slideLayout89.xml" ContentType="application/vnd.openxmlformats-officedocument.presentationml.slideLayout+xml"/>
  <Override PartName="/customXml/itemProps4.xml" ContentType="application/vnd.openxmlformats-officedocument.customXmlProperties+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0" r:id="rId5"/>
    <p:sldMasterId id="2147484860" r:id="rId6"/>
  </p:sldMasterIdLst>
  <p:notesMasterIdLst>
    <p:notesMasterId r:id="rId13"/>
  </p:notesMasterIdLst>
  <p:handoutMasterIdLst>
    <p:handoutMasterId r:id="rId14"/>
  </p:handoutMasterIdLst>
  <p:sldIdLst>
    <p:sldId id="829" r:id="rId7"/>
    <p:sldId id="1049" r:id="rId8"/>
    <p:sldId id="1050" r:id="rId9"/>
    <p:sldId id="1051" r:id="rId10"/>
    <p:sldId id="1052" r:id="rId11"/>
    <p:sldId id="958" r:id="rId12"/>
  </p:sldIdLst>
  <p:sldSz cx="12434888" cy="6994525"/>
  <p:notesSz cx="6797675" cy="9926638"/>
  <p:defaultTextStyle>
    <a:defPPr>
      <a:defRPr lang="en-US"/>
    </a:defPPr>
    <a:lvl1pPr marL="0" algn="l" defTabSz="931386" rtl="0" eaLnBrk="1" latinLnBrk="0" hangingPunct="1">
      <a:defRPr sz="1800" kern="1200">
        <a:solidFill>
          <a:schemeClr val="tx1"/>
        </a:solidFill>
        <a:latin typeface="+mn-lt"/>
        <a:ea typeface="+mn-ea"/>
        <a:cs typeface="+mn-cs"/>
      </a:defRPr>
    </a:lvl1pPr>
    <a:lvl2pPr marL="465690" algn="l" defTabSz="931386" rtl="0" eaLnBrk="1" latinLnBrk="0" hangingPunct="1">
      <a:defRPr sz="1800" kern="1200">
        <a:solidFill>
          <a:schemeClr val="tx1"/>
        </a:solidFill>
        <a:latin typeface="+mn-lt"/>
        <a:ea typeface="+mn-ea"/>
        <a:cs typeface="+mn-cs"/>
      </a:defRPr>
    </a:lvl2pPr>
    <a:lvl3pPr marL="931386" algn="l" defTabSz="931386" rtl="0" eaLnBrk="1" latinLnBrk="0" hangingPunct="1">
      <a:defRPr sz="1800" kern="1200">
        <a:solidFill>
          <a:schemeClr val="tx1"/>
        </a:solidFill>
        <a:latin typeface="+mn-lt"/>
        <a:ea typeface="+mn-ea"/>
        <a:cs typeface="+mn-cs"/>
      </a:defRPr>
    </a:lvl3pPr>
    <a:lvl4pPr marL="1397075" algn="l" defTabSz="931386" rtl="0" eaLnBrk="1" latinLnBrk="0" hangingPunct="1">
      <a:defRPr sz="1800" kern="1200">
        <a:solidFill>
          <a:schemeClr val="tx1"/>
        </a:solidFill>
        <a:latin typeface="+mn-lt"/>
        <a:ea typeface="+mn-ea"/>
        <a:cs typeface="+mn-cs"/>
      </a:defRPr>
    </a:lvl4pPr>
    <a:lvl5pPr marL="1862769" algn="l" defTabSz="931386" rtl="0" eaLnBrk="1" latinLnBrk="0" hangingPunct="1">
      <a:defRPr sz="1800" kern="1200">
        <a:solidFill>
          <a:schemeClr val="tx1"/>
        </a:solidFill>
        <a:latin typeface="+mn-lt"/>
        <a:ea typeface="+mn-ea"/>
        <a:cs typeface="+mn-cs"/>
      </a:defRPr>
    </a:lvl5pPr>
    <a:lvl6pPr marL="2328455" algn="l" defTabSz="931386" rtl="0" eaLnBrk="1" latinLnBrk="0" hangingPunct="1">
      <a:defRPr sz="1800" kern="1200">
        <a:solidFill>
          <a:schemeClr val="tx1"/>
        </a:solidFill>
        <a:latin typeface="+mn-lt"/>
        <a:ea typeface="+mn-ea"/>
        <a:cs typeface="+mn-cs"/>
      </a:defRPr>
    </a:lvl6pPr>
    <a:lvl7pPr marL="2794153" algn="l" defTabSz="931386" rtl="0" eaLnBrk="1" latinLnBrk="0" hangingPunct="1">
      <a:defRPr sz="1800" kern="1200">
        <a:solidFill>
          <a:schemeClr val="tx1"/>
        </a:solidFill>
        <a:latin typeface="+mn-lt"/>
        <a:ea typeface="+mn-ea"/>
        <a:cs typeface="+mn-cs"/>
      </a:defRPr>
    </a:lvl7pPr>
    <a:lvl8pPr marL="3259852" algn="l" defTabSz="931386" rtl="0" eaLnBrk="1" latinLnBrk="0" hangingPunct="1">
      <a:defRPr sz="1800" kern="1200">
        <a:solidFill>
          <a:schemeClr val="tx1"/>
        </a:solidFill>
        <a:latin typeface="+mn-lt"/>
        <a:ea typeface="+mn-ea"/>
        <a:cs typeface="+mn-cs"/>
      </a:defRPr>
    </a:lvl8pPr>
    <a:lvl9pPr marL="3725542" algn="l" defTabSz="9313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7" userDrawn="1">
          <p15:clr>
            <a:srgbClr val="A4A3A4"/>
          </p15:clr>
        </p15:guide>
        <p15:guide id="2" orient="horz" pos="763" userDrawn="1">
          <p15:clr>
            <a:srgbClr val="A4A3A4"/>
          </p15:clr>
        </p15:guide>
        <p15:guide id="3" orient="horz" pos="1339" userDrawn="1">
          <p15:clr>
            <a:srgbClr val="A4A3A4"/>
          </p15:clr>
        </p15:guide>
        <p15:guide id="4" orient="horz" pos="2491" userDrawn="1">
          <p15:clr>
            <a:srgbClr val="A4A3A4"/>
          </p15:clr>
        </p15:guide>
        <p15:guide id="5" orient="horz" pos="4219" userDrawn="1">
          <p15:clr>
            <a:srgbClr val="A4A3A4"/>
          </p15:clr>
        </p15:guide>
        <p15:guide id="6" orient="horz" pos="3643" userDrawn="1">
          <p15:clr>
            <a:srgbClr val="A4A3A4"/>
          </p15:clr>
        </p15:guide>
        <p15:guide id="7" orient="horz" pos="3067" userDrawn="1">
          <p15:clr>
            <a:srgbClr val="A4A3A4"/>
          </p15:clr>
        </p15:guide>
        <p15:guide id="8" orient="horz" pos="1915" userDrawn="1">
          <p15:clr>
            <a:srgbClr val="A4A3A4"/>
          </p15:clr>
        </p15:guide>
        <p15:guide id="9" pos="173" userDrawn="1">
          <p15:clr>
            <a:srgbClr val="A4A3A4"/>
          </p15:clr>
        </p15:guide>
        <p15:guide id="10" pos="1325" userDrawn="1">
          <p15:clr>
            <a:srgbClr val="A4A3A4"/>
          </p15:clr>
        </p15:guide>
        <p15:guide id="11" pos="7660" userDrawn="1">
          <p15:clr>
            <a:srgbClr val="A4A3A4"/>
          </p15:clr>
        </p15:guide>
        <p15:guide id="12" pos="749" userDrawn="1">
          <p15:clr>
            <a:srgbClr val="A4A3A4"/>
          </p15:clr>
        </p15:guide>
        <p15:guide id="13" pos="7084" userDrawn="1">
          <p15:clr>
            <a:srgbClr val="A4A3A4"/>
          </p15:clr>
        </p15:guide>
        <p15:guide id="14" pos="3629" userDrawn="1">
          <p15:clr>
            <a:srgbClr val="A4A3A4"/>
          </p15:clr>
        </p15:guide>
        <p15:guide id="15" pos="1901" userDrawn="1">
          <p15:clr>
            <a:srgbClr val="A4A3A4"/>
          </p15:clr>
        </p15:guide>
        <p15:guide id="16" pos="2477" userDrawn="1">
          <p15:clr>
            <a:srgbClr val="A4A3A4"/>
          </p15:clr>
        </p15:guide>
        <p15:guide id="17" pos="4204" userDrawn="1">
          <p15:clr>
            <a:srgbClr val="A4A3A4"/>
          </p15:clr>
        </p15:guide>
        <p15:guide id="18" pos="4780" userDrawn="1">
          <p15:clr>
            <a:srgbClr val="A4A3A4"/>
          </p15:clr>
        </p15:guide>
        <p15:guide id="19" pos="5356" userDrawn="1">
          <p15:clr>
            <a:srgbClr val="A4A3A4"/>
          </p15:clr>
        </p15:guide>
        <p15:guide id="20" pos="5932" userDrawn="1">
          <p15:clr>
            <a:srgbClr val="A4A3A4"/>
          </p15:clr>
        </p15:guide>
        <p15:guide id="21" pos="6508" userDrawn="1">
          <p15:clr>
            <a:srgbClr val="A4A3A4"/>
          </p15:clr>
        </p15:guide>
        <p15:guide id="22" pos="3053" userDrawn="1">
          <p15:clr>
            <a:srgbClr val="A4A3A4"/>
          </p15:clr>
        </p15:guide>
        <p15:guide id="23" orient="horz" pos="762" userDrawn="1">
          <p15:clr>
            <a:srgbClr val="A4A3A4"/>
          </p15:clr>
        </p15:guide>
        <p15:guide id="24" orient="horz" pos="3644" userDrawn="1">
          <p15:clr>
            <a:srgbClr val="A4A3A4"/>
          </p15:clr>
        </p15:guide>
      </p15:sldGuideLst>
    </p:ext>
    <p:ext uri="{2D200454-40CA-4A62-9FC3-DE9A4176ACB9}">
      <p15:notesGuideLst xmlns:p15="http://schemas.microsoft.com/office/powerpoint/2012/main" xmlns="">
        <p15:guide id="1" orient="horz" pos="3128" userDrawn="1">
          <p15:clr>
            <a:srgbClr val="A4A3A4"/>
          </p15:clr>
        </p15:guide>
        <p15:guide id="2" pos="2140" userDrawn="1">
          <p15:clr>
            <a:srgbClr val="A4A3A4"/>
          </p15:clr>
        </p15:guide>
        <p15:guide id="3" orient="horz" pos="3127">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2" clrIdx="1"/>
  <p:cmAuthor id="2" name="Swathimani Kunduri" initials="SK"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F423F"/>
    <a:srgbClr val="C00000"/>
    <a:srgbClr val="F49D00"/>
    <a:srgbClr val="1D6E9B"/>
    <a:srgbClr val="4DB3C7"/>
    <a:srgbClr val="D8DEF0"/>
    <a:srgbClr val="738AC8"/>
    <a:srgbClr val="DAE7F6"/>
    <a:srgbClr val="4786D4"/>
    <a:srgbClr val="C3E4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8" autoAdjust="0"/>
    <p:restoredTop sz="95803" autoAdjust="0"/>
  </p:normalViewPr>
  <p:slideViewPr>
    <p:cSldViewPr snapToGrid="0">
      <p:cViewPr varScale="1">
        <p:scale>
          <a:sx n="69" d="100"/>
          <a:sy n="69" d="100"/>
        </p:scale>
        <p:origin x="-900" y="-90"/>
      </p:cViewPr>
      <p:guideLst>
        <p:guide orient="horz" pos="187"/>
        <p:guide orient="horz" pos="763"/>
        <p:guide orient="horz" pos="1339"/>
        <p:guide orient="horz" pos="2491"/>
        <p:guide orient="horz" pos="4219"/>
        <p:guide orient="horz" pos="3643"/>
        <p:guide orient="horz" pos="3067"/>
        <p:guide orient="horz" pos="1915"/>
        <p:guide orient="horz" pos="762"/>
        <p:guide orient="horz" pos="3644"/>
        <p:guide pos="173"/>
        <p:guide pos="1325"/>
        <p:guide pos="7660"/>
        <p:guide pos="749"/>
        <p:guide pos="7084"/>
        <p:guide pos="3629"/>
        <p:guide pos="1901"/>
        <p:guide pos="2477"/>
        <p:guide pos="4204"/>
        <p:guide pos="4780"/>
        <p:guide pos="5356"/>
        <p:guide pos="5932"/>
        <p:guide pos="6508"/>
        <p:guide pos="3053"/>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71" d="100"/>
          <a:sy n="71" d="100"/>
        </p:scale>
        <p:origin x="3552" y="36"/>
      </p:cViewPr>
      <p:guideLst>
        <p:guide orient="horz" pos="3128"/>
        <p:guide orient="horz" pos="3127"/>
        <p:guide pos="214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en-US" dirty="0"/>
              <a:t>&lt;Event Name Here&gt;</a:t>
            </a:r>
          </a:p>
        </p:txBody>
      </p:sp>
      <p:sp>
        <p:nvSpPr>
          <p:cNvPr id="7" name="Date Placeholder 6"/>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7/10/2019</a:t>
            </a:fld>
            <a:endParaRPr lang="en-US" dirty="0">
              <a:latin typeface="Segoe UI" pitchFamily="34" charset="0"/>
            </a:endParaRPr>
          </a:p>
        </p:txBody>
      </p:sp>
      <p:sp>
        <p:nvSpPr>
          <p:cNvPr id="8" name="Footer Placeholder 7"/>
          <p:cNvSpPr>
            <a:spLocks noGrp="1"/>
          </p:cNvSpPr>
          <p:nvPr>
            <p:ph type="ftr" sz="quarter" idx="2"/>
          </p:nvPr>
        </p:nvSpPr>
        <p:spPr>
          <a:xfrm>
            <a:off x="0" y="9428583"/>
            <a:ext cx="5744036" cy="360887"/>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Segoe UI" pitchFamily="34" charset="0"/>
              </a:defRPr>
            </a:lvl1pPr>
          </a:lstStyle>
          <a:p>
            <a:r>
              <a:rPr lang="en-US" dirty="0"/>
              <a:t>&lt;Event Name Here&gt;</a:t>
            </a:r>
          </a:p>
        </p:txBody>
      </p:sp>
      <p:sp>
        <p:nvSpPr>
          <p:cNvPr id="9" name="Slide Image Placeholder 8"/>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30306"/>
            <a:ext cx="5868659" cy="386431"/>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7/10/2019</a:t>
            </a:fld>
            <a:endParaRPr lang="en-US" dirty="0"/>
          </a:p>
        </p:txBody>
      </p:sp>
      <p:sp>
        <p:nvSpPr>
          <p:cNvPr id="12" name="Notes Placeholder 11"/>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57329" y="9428583"/>
            <a:ext cx="938772" cy="496332"/>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sldNum="0" hdr="0"/>
  <p:notesStyle>
    <a:lvl1pPr marL="0" algn="l" defTabSz="931386"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6947" indent="-107796"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177" indent="-117233"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1838" indent="-149570"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6582" indent="-117233"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28455" algn="l" defTabSz="931386" rtl="0" eaLnBrk="1" latinLnBrk="0" hangingPunct="1">
      <a:defRPr sz="1200" kern="1200">
        <a:solidFill>
          <a:schemeClr val="tx1"/>
        </a:solidFill>
        <a:latin typeface="+mn-lt"/>
        <a:ea typeface="+mn-ea"/>
        <a:cs typeface="+mn-cs"/>
      </a:defRPr>
    </a:lvl6pPr>
    <a:lvl7pPr marL="2794153" algn="l" defTabSz="931386" rtl="0" eaLnBrk="1" latinLnBrk="0" hangingPunct="1">
      <a:defRPr sz="1200" kern="1200">
        <a:solidFill>
          <a:schemeClr val="tx1"/>
        </a:solidFill>
        <a:latin typeface="+mn-lt"/>
        <a:ea typeface="+mn-ea"/>
        <a:cs typeface="+mn-cs"/>
      </a:defRPr>
    </a:lvl7pPr>
    <a:lvl8pPr marL="3259852" algn="l" defTabSz="931386" rtl="0" eaLnBrk="1" latinLnBrk="0" hangingPunct="1">
      <a:defRPr sz="1200" kern="1200">
        <a:solidFill>
          <a:schemeClr val="tx1"/>
        </a:solidFill>
        <a:latin typeface="+mn-lt"/>
        <a:ea typeface="+mn-ea"/>
        <a:cs typeface="+mn-cs"/>
      </a:defRPr>
    </a:lvl8pPr>
    <a:lvl9pPr marL="3725542" algn="l" defTabSz="93138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2</a:t>
            </a:fld>
            <a:endParaRPr lang="en-IN">
              <a:solidFill>
                <a:prstClr val="black"/>
              </a:solidFill>
            </a:endParaRPr>
          </a:p>
        </p:txBody>
      </p:sp>
    </p:spTree>
    <p:extLst>
      <p:ext uri="{BB962C8B-B14F-4D97-AF65-F5344CB8AC3E}">
        <p14:creationId xmlns:p14="http://schemas.microsoft.com/office/powerpoint/2010/main" xmlns="" val="86607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3</a:t>
            </a:fld>
            <a:endParaRPr lang="en-IN">
              <a:solidFill>
                <a:prstClr val="black"/>
              </a:solidFill>
            </a:endParaRPr>
          </a:p>
        </p:txBody>
      </p:sp>
    </p:spTree>
    <p:extLst>
      <p:ext uri="{BB962C8B-B14F-4D97-AF65-F5344CB8AC3E}">
        <p14:creationId xmlns:p14="http://schemas.microsoft.com/office/powerpoint/2010/main" xmlns="" val="56616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4</a:t>
            </a:fld>
            <a:endParaRPr lang="en-IN">
              <a:solidFill>
                <a:prstClr val="black"/>
              </a:solidFill>
            </a:endParaRPr>
          </a:p>
        </p:txBody>
      </p:sp>
    </p:spTree>
    <p:extLst>
      <p:ext uri="{BB962C8B-B14F-4D97-AF65-F5344CB8AC3E}">
        <p14:creationId xmlns:p14="http://schemas.microsoft.com/office/powerpoint/2010/main" xmlns="" val="398675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5</a:t>
            </a:fld>
            <a:endParaRPr lang="en-IN">
              <a:solidFill>
                <a:prstClr val="black"/>
              </a:solidFill>
            </a:endParaRPr>
          </a:p>
        </p:txBody>
      </p:sp>
    </p:spTree>
    <p:extLst>
      <p:ext uri="{BB962C8B-B14F-4D97-AF65-F5344CB8AC3E}">
        <p14:creationId xmlns:p14="http://schemas.microsoft.com/office/powerpoint/2010/main" xmlns="" val="1251953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0" name="Picture 2" descr="F:\TECHM\3. Business and Account Mgmt\Chevron\Picture1.jpg"/>
          <p:cNvPicPr>
            <a:picLocks noChangeAspect="1" noChangeArrowheads="1"/>
          </p:cNvPicPr>
          <p:nvPr userDrawn="1"/>
        </p:nvPicPr>
        <p:blipFill>
          <a:blip r:embed="rId2">
            <a:extLst>
              <a:ext uri="{28A0092B-C50C-407E-A947-70E740481C1C}">
                <a14:useLocalDpi xmlns:a14="http://schemas.microsoft.com/office/drawing/2010/main" xmlns=""/>
              </a:ext>
            </a:extLst>
          </a:blip>
          <a:srcRect/>
          <a:stretch>
            <a:fillRect/>
          </a:stretch>
        </p:blipFill>
        <p:spPr bwMode="auto">
          <a:xfrm>
            <a:off x="0" y="1"/>
            <a:ext cx="12434888" cy="69945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1169478" y="3175405"/>
            <a:ext cx="10671731" cy="643714"/>
          </a:xfrm>
        </p:spPr>
        <p:txBody>
          <a:bodyPr anchor="b" anchorCtr="0">
            <a:noAutofit/>
          </a:bodyPr>
          <a:lstStyle>
            <a:lvl1pPr marL="0" indent="0" algn="r">
              <a:buNone/>
              <a:defRPr sz="3200" b="1">
                <a:solidFill>
                  <a:schemeClr val="bg1">
                    <a:lumMod val="95000"/>
                  </a:schemeClr>
                </a:solidFill>
                <a:latin typeface="Segoe UI Light" panose="020B0502040204020203" pitchFamily="34" charset="0"/>
              </a:defRPr>
            </a:lvl1pPr>
            <a:lvl2pPr marL="474071" indent="0" algn="ctr">
              <a:buNone/>
              <a:defRPr>
                <a:solidFill>
                  <a:schemeClr val="tx1">
                    <a:tint val="75000"/>
                  </a:schemeClr>
                </a:solidFill>
              </a:defRPr>
            </a:lvl2pPr>
            <a:lvl3pPr marL="948141" indent="0" algn="ctr">
              <a:buNone/>
              <a:defRPr>
                <a:solidFill>
                  <a:schemeClr val="tx1">
                    <a:tint val="75000"/>
                  </a:schemeClr>
                </a:solidFill>
              </a:defRPr>
            </a:lvl3pPr>
            <a:lvl4pPr marL="1422212" indent="0" algn="ctr">
              <a:buNone/>
              <a:defRPr>
                <a:solidFill>
                  <a:schemeClr val="tx1">
                    <a:tint val="75000"/>
                  </a:schemeClr>
                </a:solidFill>
              </a:defRPr>
            </a:lvl4pPr>
            <a:lvl5pPr marL="1896283" indent="0" algn="ctr">
              <a:buNone/>
              <a:defRPr>
                <a:solidFill>
                  <a:schemeClr val="tx1">
                    <a:tint val="75000"/>
                  </a:schemeClr>
                </a:solidFill>
              </a:defRPr>
            </a:lvl5pPr>
            <a:lvl6pPr marL="2370353" indent="0" algn="ctr">
              <a:buNone/>
              <a:defRPr>
                <a:solidFill>
                  <a:schemeClr val="tx1">
                    <a:tint val="75000"/>
                  </a:schemeClr>
                </a:solidFill>
              </a:defRPr>
            </a:lvl6pPr>
            <a:lvl7pPr marL="2844424" indent="0" algn="ctr">
              <a:buNone/>
              <a:defRPr>
                <a:solidFill>
                  <a:schemeClr val="tx1">
                    <a:tint val="75000"/>
                  </a:schemeClr>
                </a:solidFill>
              </a:defRPr>
            </a:lvl7pPr>
            <a:lvl8pPr marL="3318495" indent="0" algn="ctr">
              <a:buNone/>
              <a:defRPr>
                <a:solidFill>
                  <a:schemeClr val="tx1">
                    <a:tint val="75000"/>
                  </a:schemeClr>
                </a:solidFill>
              </a:defRPr>
            </a:lvl8pPr>
            <a:lvl9pPr marL="3792565"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a:xfrm>
            <a:off x="1169478" y="2179880"/>
            <a:ext cx="10671731" cy="756323"/>
          </a:xfrm>
        </p:spPr>
        <p:txBody>
          <a:bodyPr wrap="square">
            <a:spAutoFit/>
          </a:bodyPr>
          <a:lstStyle>
            <a:lvl1pPr algn="r">
              <a:defRPr sz="4100" b="1">
                <a:solidFill>
                  <a:schemeClr val="bg1">
                    <a:lumMod val="95000"/>
                  </a:schemeClr>
                </a:solidFill>
              </a:defRPr>
            </a:lvl1pPr>
          </a:lstStyle>
          <a:p>
            <a:r>
              <a:rPr lang="en-US" dirty="0"/>
              <a:t>Click to Edit Master Title Style</a:t>
            </a:r>
          </a:p>
        </p:txBody>
      </p:sp>
      <p:pic>
        <p:nvPicPr>
          <p:cNvPr id="12" name="Picture 11" descr="ridge4.png"/>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bwMode="ltGray">
          <a:xfrm rot="10800000">
            <a:off x="7037701" y="5522834"/>
            <a:ext cx="5397187" cy="1471940"/>
          </a:xfrm>
          <a:prstGeom prst="rect">
            <a:avLst/>
          </a:prstGeom>
        </p:spPr>
      </p:pic>
      <p:pic>
        <p:nvPicPr>
          <p:cNvPr id="13" name="Picture 12" descr="Mahindra Logo.png"/>
          <p:cNvPicPr>
            <a:picLocks noChangeAspect="1"/>
          </p:cNvPicPr>
          <p:nvPr userDrawn="1"/>
        </p:nvPicPr>
        <p:blipFill>
          <a:blip r:embed="rId4" cstate="email">
            <a:extLst>
              <a:ext uri="{28A0092B-C50C-407E-A947-70E740481C1C}">
                <a14:useLocalDpi xmlns:a14="http://schemas.microsoft.com/office/drawing/2010/main" xmlns=""/>
              </a:ext>
            </a:extLst>
          </a:blip>
          <a:stretch>
            <a:fillRect/>
          </a:stretch>
        </p:blipFill>
        <p:spPr bwMode="gray">
          <a:xfrm>
            <a:off x="8608006" y="486132"/>
            <a:ext cx="3233203" cy="669624"/>
          </a:xfrm>
          <a:prstGeom prst="rect">
            <a:avLst/>
          </a:prstGeom>
        </p:spPr>
      </p:pic>
      <p:sp>
        <p:nvSpPr>
          <p:cNvPr id="14" name="TextBox 20"/>
          <p:cNvSpPr txBox="1">
            <a:spLocks noChangeArrowheads="1"/>
          </p:cNvSpPr>
          <p:nvPr userDrawn="1"/>
        </p:nvSpPr>
        <p:spPr bwMode="gray">
          <a:xfrm>
            <a:off x="654127" y="6761378"/>
            <a:ext cx="2431446" cy="123111"/>
          </a:xfrm>
          <a:prstGeom prst="rect">
            <a:avLst/>
          </a:prstGeom>
          <a:noFill/>
          <a:ln w="9525">
            <a:noFill/>
            <a:miter lim="800000"/>
            <a:headEnd/>
            <a:tailEnd/>
          </a:ln>
        </p:spPr>
        <p:txBody>
          <a:bodyPr wrap="none" lIns="0" tIns="0" rIns="0" bIns="0">
            <a:spAutoFit/>
          </a:bodyPr>
          <a:lstStyle/>
          <a:p>
            <a:pPr marL="0" algn="l" defTabSz="948141" rtl="0" eaLnBrk="1" latinLnBrk="0" hangingPunct="1">
              <a:defRPr/>
            </a:pPr>
            <a:r>
              <a:rPr lang="en-US" sz="800" kern="1200" dirty="0">
                <a:solidFill>
                  <a:schemeClr val="tx1"/>
                </a:solidFill>
                <a:latin typeface="Arial" pitchFamily="34" charset="0"/>
                <a:ea typeface="+mn-ea"/>
                <a:cs typeface="Arial" pitchFamily="34" charset="0"/>
              </a:rPr>
              <a:t>Copyright © 2015 Tech Mahindra. All rights reserved.</a:t>
            </a:r>
          </a:p>
        </p:txBody>
      </p:sp>
    </p:spTree>
    <p:extLst>
      <p:ext uri="{BB962C8B-B14F-4D97-AF65-F5344CB8AC3E}">
        <p14:creationId xmlns:p14="http://schemas.microsoft.com/office/powerpoint/2010/main" xmlns="" val="868701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32617" y="1243472"/>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1068" y="1243472"/>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940154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502090" y="4148165"/>
            <a:ext cx="7512745" cy="282513"/>
          </a:xfrm>
          <a:noFill/>
          <a:ln w="9525">
            <a:noFill/>
            <a:miter lim="800000"/>
            <a:headEnd/>
            <a:tailEnd/>
          </a:ln>
        </p:spPr>
        <p:txBody>
          <a:bodyPr anchor="b"/>
          <a:lstStyle>
            <a:lvl1pPr marL="0" indent="0" algn="l" defTabSz="930758"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5379" indent="0" algn="ctr">
              <a:buNone/>
              <a:defRPr>
                <a:solidFill>
                  <a:schemeClr val="tx1">
                    <a:tint val="75000"/>
                  </a:schemeClr>
                </a:solidFill>
              </a:defRPr>
            </a:lvl2pPr>
            <a:lvl3pPr marL="930758" indent="0" algn="ctr">
              <a:buNone/>
              <a:defRPr>
                <a:solidFill>
                  <a:schemeClr val="tx1">
                    <a:tint val="75000"/>
                  </a:schemeClr>
                </a:solidFill>
              </a:defRPr>
            </a:lvl3pPr>
            <a:lvl4pPr marL="1396136" indent="0" algn="ctr">
              <a:buNone/>
              <a:defRPr>
                <a:solidFill>
                  <a:schemeClr val="tx1">
                    <a:tint val="75000"/>
                  </a:schemeClr>
                </a:solidFill>
              </a:defRPr>
            </a:lvl4pPr>
            <a:lvl5pPr marL="1861515" indent="0" algn="ctr">
              <a:buNone/>
              <a:defRPr>
                <a:solidFill>
                  <a:schemeClr val="tx1">
                    <a:tint val="75000"/>
                  </a:schemeClr>
                </a:solidFill>
              </a:defRPr>
            </a:lvl5pPr>
            <a:lvl6pPr marL="2326893" indent="0" algn="ctr">
              <a:buNone/>
              <a:defRPr>
                <a:solidFill>
                  <a:schemeClr val="tx1">
                    <a:tint val="75000"/>
                  </a:schemeClr>
                </a:solidFill>
              </a:defRPr>
            </a:lvl6pPr>
            <a:lvl7pPr marL="2792273" indent="0" algn="ctr">
              <a:buNone/>
              <a:defRPr>
                <a:solidFill>
                  <a:schemeClr val="tx1">
                    <a:tint val="75000"/>
                  </a:schemeClr>
                </a:solidFill>
              </a:defRPr>
            </a:lvl7pPr>
            <a:lvl8pPr marL="3257654" indent="0" algn="ctr">
              <a:buNone/>
              <a:defRPr>
                <a:solidFill>
                  <a:schemeClr val="tx1">
                    <a:tint val="75000"/>
                  </a:schemeClr>
                </a:solidFill>
              </a:defRPr>
            </a:lvl8pPr>
            <a:lvl9pPr marL="3723029"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502092" y="2244099"/>
            <a:ext cx="7512745" cy="627807"/>
          </a:xfrm>
          <a:noFill/>
          <a:ln w="9525">
            <a:noFill/>
            <a:miter lim="800000"/>
            <a:headEnd/>
            <a:tailEnd/>
          </a:ln>
        </p:spPr>
        <p:txBody>
          <a:bodyPr/>
          <a:lstStyle>
            <a:lvl1pPr algn="l" defTabSz="930758"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379655322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54150" y="2010948"/>
            <a:ext cx="5578429" cy="4258241"/>
          </a:xfrm>
        </p:spPr>
        <p:txBody>
          <a:bodyPr rtlCol="0">
            <a:normAutofit/>
          </a:bodyPr>
          <a:lstStyle>
            <a:lvl1pPr>
              <a:buNone/>
              <a:defRPr b="0">
                <a:latin typeface="Calibri"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698879" y="4381316"/>
            <a:ext cx="5142343" cy="282513"/>
          </a:xfrm>
          <a:noFill/>
          <a:ln w="9525">
            <a:noFill/>
            <a:miter lim="800000"/>
            <a:headEnd/>
            <a:tailEnd/>
          </a:ln>
        </p:spPr>
        <p:txBody>
          <a:bodyPr anchor="b"/>
          <a:lstStyle>
            <a:lvl1pPr marL="0" indent="0" algn="l" defTabSz="930758"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5379" indent="0" algn="ctr">
              <a:buNone/>
              <a:defRPr>
                <a:solidFill>
                  <a:schemeClr val="tx1">
                    <a:tint val="75000"/>
                  </a:schemeClr>
                </a:solidFill>
              </a:defRPr>
            </a:lvl2pPr>
            <a:lvl3pPr marL="930758" indent="0" algn="ctr">
              <a:buNone/>
              <a:defRPr>
                <a:solidFill>
                  <a:schemeClr val="tx1">
                    <a:tint val="75000"/>
                  </a:schemeClr>
                </a:solidFill>
              </a:defRPr>
            </a:lvl3pPr>
            <a:lvl4pPr marL="1396136" indent="0" algn="ctr">
              <a:buNone/>
              <a:defRPr>
                <a:solidFill>
                  <a:schemeClr val="tx1">
                    <a:tint val="75000"/>
                  </a:schemeClr>
                </a:solidFill>
              </a:defRPr>
            </a:lvl4pPr>
            <a:lvl5pPr marL="1861515" indent="0" algn="ctr">
              <a:buNone/>
              <a:defRPr>
                <a:solidFill>
                  <a:schemeClr val="tx1">
                    <a:tint val="75000"/>
                  </a:schemeClr>
                </a:solidFill>
              </a:defRPr>
            </a:lvl5pPr>
            <a:lvl6pPr marL="2326893" indent="0" algn="ctr">
              <a:buNone/>
              <a:defRPr>
                <a:solidFill>
                  <a:schemeClr val="tx1">
                    <a:tint val="75000"/>
                  </a:schemeClr>
                </a:solidFill>
              </a:defRPr>
            </a:lvl6pPr>
            <a:lvl7pPr marL="2792273" indent="0" algn="ctr">
              <a:buNone/>
              <a:defRPr>
                <a:solidFill>
                  <a:schemeClr val="tx1">
                    <a:tint val="75000"/>
                  </a:schemeClr>
                </a:solidFill>
              </a:defRPr>
            </a:lvl7pPr>
            <a:lvl8pPr marL="3257654" indent="0" algn="ctr">
              <a:buNone/>
              <a:defRPr>
                <a:solidFill>
                  <a:schemeClr val="tx1">
                    <a:tint val="75000"/>
                  </a:schemeClr>
                </a:solidFill>
              </a:defRPr>
            </a:lvl8pPr>
            <a:lvl9pPr marL="3723029"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698879" y="2010927"/>
            <a:ext cx="5142343" cy="1255614"/>
          </a:xfrm>
          <a:noFill/>
          <a:ln w="9525">
            <a:noFill/>
            <a:miter lim="800000"/>
            <a:headEnd/>
            <a:tailEnd/>
          </a:ln>
        </p:spPr>
        <p:txBody>
          <a:bodyPr/>
          <a:lstStyle>
            <a:lvl1pPr algn="l" defTabSz="930758"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8613740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6491620" y="1744230"/>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19"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p14="http://schemas.microsoft.com/office/powerpoint/2010/main" xmlns="" val="17143153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02" y="1601295"/>
            <a:ext cx="11463886" cy="24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9979" y="4059054"/>
            <a:ext cx="11463884" cy="48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5" y="1725758"/>
            <a:ext cx="11543074"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439965" y="4184180"/>
            <a:ext cx="11543074"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5" y="1229944"/>
            <a:ext cx="11543074"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19" name="Text Placeholder 4"/>
          <p:cNvSpPr>
            <a:spLocks noGrp="1"/>
          </p:cNvSpPr>
          <p:nvPr>
            <p:ph type="body" sz="quarter" idx="13"/>
          </p:nvPr>
        </p:nvSpPr>
        <p:spPr bwMode="gray">
          <a:xfrm>
            <a:off x="439965" y="3688365"/>
            <a:ext cx="11543074"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p14="http://schemas.microsoft.com/office/powerpoint/2010/main" xmlns="" val="26889715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6491620" y="1744229"/>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19"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p14="http://schemas.microsoft.com/office/powerpoint/2010/main" xmlns="" val="366887739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p14="http://schemas.microsoft.com/office/powerpoint/2010/main" xmlns="" val="12495997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39986"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39965" y="46727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46727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491620" y="1744230"/>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39966" y="4796947"/>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491620" y="4796947"/>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39966" y="4301133"/>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491620" y="4301133"/>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20"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21"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1796003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9965" y="4447202"/>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491620" y="1744230"/>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6" name="Text Placeholder 4"/>
          <p:cNvSpPr>
            <a:spLocks noGrp="1"/>
          </p:cNvSpPr>
          <p:nvPr>
            <p:ph type="body" sz="quarter" idx="16"/>
          </p:nvPr>
        </p:nvSpPr>
        <p:spPr bwMode="gray">
          <a:xfrm>
            <a:off x="439966" y="457141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ext Placeholder 4"/>
          <p:cNvSpPr>
            <a:spLocks noGrp="1"/>
          </p:cNvSpPr>
          <p:nvPr>
            <p:ph type="body" sz="quarter" idx="18"/>
          </p:nvPr>
        </p:nvSpPr>
        <p:spPr bwMode="gray">
          <a:xfrm>
            <a:off x="439966" y="4075604"/>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20"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21"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22" name="Straight Connector 21"/>
          <p:cNvCxnSpPr/>
          <p:nvPr userDrawn="1"/>
        </p:nvCxnSpPr>
        <p:spPr bwMode="gray">
          <a:xfrm>
            <a:off x="439965" y="3003553"/>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4"/>
          <p:cNvSpPr>
            <a:spLocks noGrp="1"/>
          </p:cNvSpPr>
          <p:nvPr>
            <p:ph type="body" sz="quarter" idx="19"/>
          </p:nvPr>
        </p:nvSpPr>
        <p:spPr bwMode="gray">
          <a:xfrm>
            <a:off x="439966" y="3127769"/>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4"/>
          <p:cNvSpPr>
            <a:spLocks noGrp="1"/>
          </p:cNvSpPr>
          <p:nvPr>
            <p:ph type="body" sz="quarter" idx="20"/>
          </p:nvPr>
        </p:nvSpPr>
        <p:spPr bwMode="gray">
          <a:xfrm>
            <a:off x="439966" y="2631954"/>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p14="http://schemas.microsoft.com/office/powerpoint/2010/main" xmlns="" val="3587723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315982" y="2010949"/>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buSzPct val="120000"/>
              <a:defRPr sz="1632">
                <a:latin typeface="Calibri" pitchFamily="34" charset="0"/>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54132"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2" name="Text Placeholder 4"/>
          <p:cNvSpPr>
            <a:spLocks noGrp="1"/>
          </p:cNvSpPr>
          <p:nvPr>
            <p:ph type="body" sz="quarter" idx="19"/>
          </p:nvPr>
        </p:nvSpPr>
        <p:spPr bwMode="gray">
          <a:xfrm>
            <a:off x="9069270" y="2010949"/>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407424"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315982" y="4326253"/>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54132" y="4326263"/>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9069270" y="4326253"/>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407424" y="4326263"/>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14"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5"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15756617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142" y="2010926"/>
            <a:ext cx="11187082" cy="4245289"/>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table</a:t>
            </a:r>
            <a:endParaRPr lang="en-US" noProof="0" dirty="0"/>
          </a:p>
        </p:txBody>
      </p:sp>
      <p:sp>
        <p:nvSpPr>
          <p:cNvPr id="9"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3810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32617" y="1118061"/>
            <a:ext cx="5183363"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4" name="Content Placeholder 3"/>
          <p:cNvSpPr>
            <a:spLocks noGrp="1"/>
          </p:cNvSpPr>
          <p:nvPr>
            <p:ph sz="half" idx="2"/>
          </p:nvPr>
        </p:nvSpPr>
        <p:spPr>
          <a:xfrm>
            <a:off x="932617" y="1591347"/>
            <a:ext cx="5183363" cy="4656772"/>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6753" y="1118061"/>
            <a:ext cx="5185520"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6" name="Content Placeholder 5"/>
          <p:cNvSpPr>
            <a:spLocks noGrp="1"/>
          </p:cNvSpPr>
          <p:nvPr>
            <p:ph sz="quarter" idx="4"/>
          </p:nvPr>
        </p:nvSpPr>
        <p:spPr>
          <a:xfrm>
            <a:off x="6316753" y="1591347"/>
            <a:ext cx="5185520" cy="4656772"/>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7904047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142" y="2010949"/>
            <a:ext cx="11187082" cy="4245288"/>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chart</a:t>
            </a:r>
            <a:endParaRPr lang="en-US" noProof="0" dirty="0"/>
          </a:p>
        </p:txBody>
      </p:sp>
      <p:sp>
        <p:nvSpPr>
          <p:cNvPr id="9"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6138851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58757" y="1557723"/>
            <a:ext cx="9152078" cy="507831"/>
          </a:xfrm>
          <a:noFill/>
          <a:ln w="9525">
            <a:noFill/>
            <a:miter lim="800000"/>
            <a:headEnd/>
            <a:tailEnd/>
          </a:ln>
        </p:spPr>
        <p:txBody>
          <a:bodyPr/>
          <a:lstStyle>
            <a:lvl1pPr algn="l">
              <a:defRPr lang="en-US" sz="3264" b="0" kern="1200" dirty="0">
                <a:solidFill>
                  <a:schemeClr val="tx2"/>
                </a:solidFill>
                <a:latin typeface="Cambria" pitchFamily="18"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58780" y="2182797"/>
            <a:ext cx="9158392" cy="282513"/>
          </a:xfrm>
          <a:noFill/>
          <a:ln w="9525">
            <a:noFill/>
            <a:miter lim="800000"/>
            <a:headEnd/>
            <a:tailEnd/>
          </a:ln>
        </p:spPr>
        <p:txBody>
          <a:bodyPr/>
          <a:lstStyle>
            <a:lvl1pPr marL="0" indent="0" algn="l" defTabSz="930758" rtl="0" eaLnBrk="1" fontAlgn="base" latinLnBrk="0" hangingPunct="1">
              <a:spcBef>
                <a:spcPts val="0"/>
              </a:spcBef>
              <a:spcAft>
                <a:spcPct val="0"/>
              </a:spcAft>
              <a:buClr>
                <a:schemeClr val="tx2"/>
              </a:buClr>
              <a:buFont typeface="Arial" pitchFamily="34" charset="0"/>
              <a:buNone/>
              <a:defRPr lang="en-US" sz="1836" b="0" kern="1200" baseline="0" dirty="0" smtClean="0">
                <a:solidFill>
                  <a:schemeClr val="bg2"/>
                </a:solidFill>
                <a:latin typeface="Calibri" pitchFamily="34" charset="0"/>
                <a:ea typeface="+mn-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5505176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434888" cy="6994525"/>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3078" tIns="46539" rIns="93078" bIns="46539" anchor="ctr"/>
          <a:lstStyle/>
          <a:p>
            <a:pPr algn="ctr">
              <a:defRPr/>
            </a:pPr>
            <a:endParaRPr lang="en-US" sz="1836">
              <a:solidFill>
                <a:prstClr val="black"/>
              </a:solidFill>
            </a:endParaRPr>
          </a:p>
        </p:txBody>
      </p:sp>
      <p:pic>
        <p:nvPicPr>
          <p:cNvPr id="4" name="Picture 3"/>
          <p:cNvPicPr>
            <a:picLocks noChangeAspect="1"/>
          </p:cNvPicPr>
          <p:nvPr userDrawn="1"/>
        </p:nvPicPr>
        <p:blipFill>
          <a:blip r:embed="rId2">
            <a:duotone>
              <a:schemeClr val="accent2">
                <a:shade val="45000"/>
                <a:satMod val="135000"/>
              </a:schemeClr>
              <a:prstClr val="white"/>
            </a:duotone>
            <a:extLst>
              <a:ext uri="{28A0092B-C50C-407E-A947-70E740481C1C}">
                <a14:useLocalDpi xmlns:a14="http://schemas.microsoft.com/office/drawing/2010/main" xmlns=""/>
              </a:ext>
            </a:extLst>
          </a:blip>
          <a:stretch>
            <a:fillRect/>
          </a:stretch>
        </p:blipFill>
        <p:spPr>
          <a:xfrm>
            <a:off x="-47219" y="1"/>
            <a:ext cx="12482107" cy="6994524"/>
          </a:xfrm>
          <a:prstGeom prst="rect">
            <a:avLst/>
          </a:prstGeom>
        </p:spPr>
      </p:pic>
    </p:spTree>
    <p:extLst>
      <p:ext uri="{BB962C8B-B14F-4D97-AF65-F5344CB8AC3E}">
        <p14:creationId xmlns:p14="http://schemas.microsoft.com/office/powerpoint/2010/main" xmlns="" val="5500495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5835" y="146868"/>
            <a:ext cx="11167651" cy="446276"/>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185448220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617" y="2172856"/>
            <a:ext cx="10569655" cy="446276"/>
          </a:xfrm>
        </p:spPr>
        <p:txBody>
          <a:bodyPr/>
          <a:lstStyle/>
          <a:p>
            <a:r>
              <a:rPr lang="en-US" smtClean="0"/>
              <a:t>Click to edit Master title style</a:t>
            </a:r>
            <a:endParaRPr lang="en-US"/>
          </a:p>
        </p:txBody>
      </p:sp>
      <p:sp>
        <p:nvSpPr>
          <p:cNvPr id="3" name="Subtitle 2"/>
          <p:cNvSpPr>
            <a:spLocks noGrp="1"/>
          </p:cNvSpPr>
          <p:nvPr>
            <p:ph type="subTitle" idx="1"/>
          </p:nvPr>
        </p:nvSpPr>
        <p:spPr>
          <a:xfrm>
            <a:off x="1865233" y="3963588"/>
            <a:ext cx="8704422" cy="282513"/>
          </a:xfrm>
        </p:spPr>
        <p:txBody>
          <a:bodyPr/>
          <a:lstStyle>
            <a:lvl1pPr marL="0" indent="0" algn="ctr">
              <a:buNone/>
              <a:defRPr>
                <a:solidFill>
                  <a:schemeClr val="tx1">
                    <a:tint val="75000"/>
                  </a:schemeClr>
                </a:solidFill>
              </a:defRPr>
            </a:lvl1pPr>
            <a:lvl2pPr marL="465367" indent="0" algn="ctr">
              <a:buNone/>
              <a:defRPr>
                <a:solidFill>
                  <a:schemeClr val="tx1">
                    <a:tint val="75000"/>
                  </a:schemeClr>
                </a:solidFill>
              </a:defRPr>
            </a:lvl2pPr>
            <a:lvl3pPr marL="930733" indent="0" algn="ctr">
              <a:buNone/>
              <a:defRPr>
                <a:solidFill>
                  <a:schemeClr val="tx1">
                    <a:tint val="75000"/>
                  </a:schemeClr>
                </a:solidFill>
              </a:defRPr>
            </a:lvl3pPr>
            <a:lvl4pPr marL="1396102" indent="0" algn="ctr">
              <a:buNone/>
              <a:defRPr>
                <a:solidFill>
                  <a:schemeClr val="tx1">
                    <a:tint val="75000"/>
                  </a:schemeClr>
                </a:solidFill>
              </a:defRPr>
            </a:lvl4pPr>
            <a:lvl5pPr marL="1861467" indent="0" algn="ctr">
              <a:buNone/>
              <a:defRPr>
                <a:solidFill>
                  <a:schemeClr val="tx1">
                    <a:tint val="75000"/>
                  </a:schemeClr>
                </a:solidFill>
              </a:defRPr>
            </a:lvl5pPr>
            <a:lvl6pPr marL="2326837" indent="0" algn="ctr">
              <a:buNone/>
              <a:defRPr>
                <a:solidFill>
                  <a:schemeClr val="tx1">
                    <a:tint val="75000"/>
                  </a:schemeClr>
                </a:solidFill>
              </a:defRPr>
            </a:lvl6pPr>
            <a:lvl7pPr marL="2792203" indent="0" algn="ctr">
              <a:buNone/>
              <a:defRPr>
                <a:solidFill>
                  <a:schemeClr val="tx1">
                    <a:tint val="75000"/>
                  </a:schemeClr>
                </a:solidFill>
              </a:defRPr>
            </a:lvl7pPr>
            <a:lvl8pPr marL="3257565" indent="0" algn="ctr">
              <a:buNone/>
              <a:defRPr>
                <a:solidFill>
                  <a:schemeClr val="tx1">
                    <a:tint val="75000"/>
                  </a:schemeClr>
                </a:solidFill>
              </a:defRPr>
            </a:lvl8pPr>
            <a:lvl9pPr marL="372293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21744" y="6482899"/>
            <a:ext cx="2901474" cy="372394"/>
          </a:xfrm>
          <a:prstGeom prst="rect">
            <a:avLst/>
          </a:prstGeom>
        </p:spPr>
        <p:txBody>
          <a:bodyPr lIns="68444" tIns="34225" rIns="68444" bIns="34225"/>
          <a:lstStyle/>
          <a:p>
            <a:fld id="{11BB7246-06F4-44A9-A589-EDEFFF3E28E0}" type="datetimeFigureOut">
              <a:rPr lang="en-US" smtClean="0"/>
              <a:pPr/>
              <a:t>7/10/2019</a:t>
            </a:fld>
            <a:endParaRPr lang="en-US" dirty="0"/>
          </a:p>
        </p:txBody>
      </p:sp>
      <p:sp>
        <p:nvSpPr>
          <p:cNvPr id="5" name="Footer Placeholder 4"/>
          <p:cNvSpPr>
            <a:spLocks noGrp="1"/>
          </p:cNvSpPr>
          <p:nvPr>
            <p:ph type="ftr" sz="quarter" idx="11"/>
          </p:nvPr>
        </p:nvSpPr>
        <p:spPr>
          <a:xfrm>
            <a:off x="4248587" y="6482899"/>
            <a:ext cx="3937715" cy="372394"/>
          </a:xfrm>
          <a:prstGeom prst="rect">
            <a:avLst/>
          </a:prstGeom>
        </p:spPr>
        <p:txBody>
          <a:bodyPr lIns="68444" tIns="34225" rIns="68444" bIns="34225"/>
          <a:lstStyle/>
          <a:p>
            <a:endParaRPr lang="en-US" dirty="0"/>
          </a:p>
        </p:txBody>
      </p:sp>
      <p:sp>
        <p:nvSpPr>
          <p:cNvPr id="6" name="Slide Number Placeholder 5"/>
          <p:cNvSpPr>
            <a:spLocks noGrp="1"/>
          </p:cNvSpPr>
          <p:nvPr>
            <p:ph type="sldNum" sz="quarter" idx="12"/>
          </p:nvPr>
        </p:nvSpPr>
        <p:spPr>
          <a:xfrm>
            <a:off x="8911670" y="6482899"/>
            <a:ext cx="2901474" cy="372394"/>
          </a:xfrm>
          <a:prstGeom prst="rect">
            <a:avLst/>
          </a:prstGeom>
        </p:spPr>
        <p:txBody>
          <a:bodyPr lIns="68444" tIns="34225" rIns="68444" bIns="34225"/>
          <a:lstStyle/>
          <a:p>
            <a:fld id="{12ACA326-8474-4928-8F0C-2887BEFCCB09}" type="slidenum">
              <a:rPr lang="en-US" smtClean="0"/>
              <a:pPr/>
              <a:t>‹#›</a:t>
            </a:fld>
            <a:endParaRPr lang="en-US" dirty="0"/>
          </a:p>
        </p:txBody>
      </p:sp>
    </p:spTree>
    <p:extLst>
      <p:ext uri="{BB962C8B-B14F-4D97-AF65-F5344CB8AC3E}">
        <p14:creationId xmlns:p14="http://schemas.microsoft.com/office/powerpoint/2010/main" xmlns="" val="33428370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12386" y="440841"/>
            <a:ext cx="11679957" cy="602695"/>
          </a:xfrm>
        </p:spPr>
        <p:txBody>
          <a:bodyPr/>
          <a:lstStyle>
            <a:lvl1pPr algn="l" defTabSz="1240982" rtl="0" eaLnBrk="1" latinLnBrk="0" hangingPunct="1">
              <a:lnSpc>
                <a:spcPct val="80000"/>
              </a:lnSpc>
              <a:spcBef>
                <a:spcPct val="0"/>
              </a:spcBef>
              <a:buNone/>
              <a:defRPr lang="en-US" sz="4896"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6006" y="1370927"/>
            <a:ext cx="11666343" cy="1657870"/>
          </a:xfrm>
        </p:spPr>
        <p:txBody>
          <a:bodyPr/>
          <a:lstStyle>
            <a:lvl1pPr>
              <a:lnSpc>
                <a:spcPct val="95000"/>
              </a:lnSpc>
              <a:spcBef>
                <a:spcPts val="2005"/>
              </a:spcBef>
              <a:defRPr sz="2958">
                <a:solidFill>
                  <a:srgbClr val="435153"/>
                </a:solidFill>
                <a:latin typeface="+mj-lt"/>
              </a:defRPr>
            </a:lvl1pPr>
            <a:lvl2pPr>
              <a:lnSpc>
                <a:spcPct val="95000"/>
              </a:lnSpc>
              <a:spcBef>
                <a:spcPts val="816"/>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605429338"/>
      </p:ext>
    </p:extLst>
  </p:cSld>
  <p:clrMapOvr>
    <a:masterClrMapping/>
  </p:clrMapOvr>
  <p:transition>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3_Content slide with subtitle">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1675258" y="340022"/>
            <a:ext cx="10558860" cy="43947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stStyle>
          <a:p>
            <a:pPr lvl="0"/>
            <a:r>
              <a:rPr lang="en-US" dirty="0" smtClean="0"/>
              <a:t>Click to edit Master title style</a:t>
            </a:r>
          </a:p>
        </p:txBody>
      </p:sp>
      <p:sp>
        <p:nvSpPr>
          <p:cNvPr id="6" name="Text Placeholder 2"/>
          <p:cNvSpPr>
            <a:spLocks noGrp="1"/>
          </p:cNvSpPr>
          <p:nvPr>
            <p:ph idx="1"/>
          </p:nvPr>
        </p:nvSpPr>
        <p:spPr>
          <a:xfrm>
            <a:off x="535465" y="916415"/>
            <a:ext cx="11167651" cy="148470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vl3pPr>
              <a:defRPr/>
            </a:lvl3p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4" name="Slide Number Placeholder 5"/>
          <p:cNvSpPr txBox="1">
            <a:spLocks/>
          </p:cNvSpPr>
          <p:nvPr userDrawn="1"/>
        </p:nvSpPr>
        <p:spPr bwMode="auto">
          <a:xfrm>
            <a:off x="11975615" y="6709166"/>
            <a:ext cx="235642" cy="230191"/>
          </a:xfrm>
          <a:prstGeom prst="rect">
            <a:avLst/>
          </a:prstGeom>
          <a:noFill/>
          <a:ln w="9525">
            <a:noFill/>
            <a:miter lim="800000"/>
            <a:headEnd/>
            <a:tailEnd/>
          </a:ln>
        </p:spPr>
        <p:txBody>
          <a:bodyPr wrap="none" lIns="0" tIns="0" rIns="0" bIns="0" anchor="ctr">
            <a:spAutoFit/>
          </a:bodyPr>
          <a:lstStyle/>
          <a:p>
            <a:pPr algn="r" defTabSz="1305246">
              <a:defRPr/>
            </a:pPr>
            <a:fld id="{6856ECDB-1CEE-4F69-ADCA-557460F2116E}" type="slidenum">
              <a:rPr lang="en-US" sz="1496">
                <a:solidFill>
                  <a:srgbClr val="6D6E71"/>
                </a:solidFill>
                <a:cs typeface="Arial" pitchFamily="34" charset="0"/>
              </a:rPr>
              <a:pPr algn="r" defTabSz="1305246">
                <a:defRPr/>
              </a:pPr>
              <a:t>‹#›</a:t>
            </a:fld>
            <a:endParaRPr lang="en-US" sz="1496" dirty="0">
              <a:solidFill>
                <a:srgbClr val="6D6E71"/>
              </a:solidFill>
              <a:cs typeface="Arial" pitchFamily="34" charset="0"/>
            </a:endParaRPr>
          </a:p>
        </p:txBody>
      </p:sp>
    </p:spTree>
    <p:extLst>
      <p:ext uri="{BB962C8B-B14F-4D97-AF65-F5344CB8AC3E}">
        <p14:creationId xmlns:p14="http://schemas.microsoft.com/office/powerpoint/2010/main" xmlns="" val="1747747628"/>
      </p:ext>
    </p:extLst>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32617" y="1365984"/>
            <a:ext cx="5183363"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4" name="Content Placeholder 3"/>
          <p:cNvSpPr>
            <a:spLocks noGrp="1"/>
          </p:cNvSpPr>
          <p:nvPr>
            <p:ph sz="half" idx="2"/>
          </p:nvPr>
        </p:nvSpPr>
        <p:spPr>
          <a:xfrm>
            <a:off x="932617" y="1839271"/>
            <a:ext cx="5183363" cy="4455803"/>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6753" y="1365984"/>
            <a:ext cx="5185520"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6" name="Content Placeholder 5"/>
          <p:cNvSpPr>
            <a:spLocks noGrp="1"/>
          </p:cNvSpPr>
          <p:nvPr>
            <p:ph sz="quarter" idx="4"/>
          </p:nvPr>
        </p:nvSpPr>
        <p:spPr>
          <a:xfrm>
            <a:off x="6316753" y="1839271"/>
            <a:ext cx="5185520" cy="4455803"/>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745686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2377023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36873986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717791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124266" cy="3506589"/>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109758" y="0"/>
            <a:ext cx="3124266" cy="3506589"/>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219516" y="0"/>
            <a:ext cx="3124266" cy="3506589"/>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329275" y="0"/>
            <a:ext cx="3124266" cy="3506589"/>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87936"/>
            <a:ext cx="3124266" cy="3506589"/>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109758" y="3487936"/>
            <a:ext cx="3124266" cy="3506589"/>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219516" y="3487936"/>
            <a:ext cx="3124266" cy="3506589"/>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329275" y="3487936"/>
            <a:ext cx="3124266" cy="3506589"/>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xmlns="" val="15229604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90086" cy="2340834"/>
          </a:xfr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2486201" y="0"/>
            <a:ext cx="2490086" cy="234083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972401" y="0"/>
            <a:ext cx="2490086" cy="234083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458601" y="0"/>
            <a:ext cx="2490086" cy="234083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944802" y="0"/>
            <a:ext cx="2490086" cy="234083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326846"/>
            <a:ext cx="2490086" cy="2340834"/>
          </a:xfr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2486201" y="2326846"/>
            <a:ext cx="2490086" cy="234083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972401" y="2326846"/>
            <a:ext cx="2490086" cy="234083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458601" y="2326846"/>
            <a:ext cx="2490086" cy="234083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944802" y="2326846"/>
            <a:ext cx="2490086" cy="234083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653691"/>
            <a:ext cx="2490086" cy="234083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86201" y="4653691"/>
            <a:ext cx="2490086" cy="234083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972401" y="4653691"/>
            <a:ext cx="2490086" cy="234083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458601" y="4653691"/>
            <a:ext cx="2490086" cy="234083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944802" y="4653691"/>
            <a:ext cx="2490086" cy="234083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xmlns="" val="7343747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89061" cy="1762620"/>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69166" y="0"/>
            <a:ext cx="2089061" cy="1762620"/>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138331" y="0"/>
            <a:ext cx="2089061" cy="1762620"/>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207497" y="0"/>
            <a:ext cx="2089061" cy="1762620"/>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345827" y="0"/>
            <a:ext cx="2089061" cy="1762620"/>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276662" y="0"/>
            <a:ext cx="2089061" cy="1762620"/>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43968"/>
            <a:ext cx="2089061" cy="1762620"/>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69166" y="1743968"/>
            <a:ext cx="2089061" cy="1762620"/>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138331" y="1743968"/>
            <a:ext cx="2089061" cy="1762620"/>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207497" y="1743968"/>
            <a:ext cx="2089061" cy="1762620"/>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345827" y="1743968"/>
            <a:ext cx="2089061" cy="1762620"/>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276662" y="1743968"/>
            <a:ext cx="2089061" cy="1762620"/>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87937"/>
            <a:ext cx="2089061" cy="1762620"/>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69166" y="3487937"/>
            <a:ext cx="2089061" cy="1762620"/>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138331" y="3487937"/>
            <a:ext cx="2089061" cy="1762620"/>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207497" y="3487937"/>
            <a:ext cx="2089061" cy="1762620"/>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345827" y="3487937"/>
            <a:ext cx="2089061" cy="1762620"/>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276662" y="3487937"/>
            <a:ext cx="2089061" cy="1762620"/>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231905"/>
            <a:ext cx="2089061" cy="1762620"/>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69166" y="5231905"/>
            <a:ext cx="2089061" cy="1762620"/>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138331" y="5231905"/>
            <a:ext cx="2089061" cy="1762620"/>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207497" y="5231905"/>
            <a:ext cx="2089061" cy="1762620"/>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345827" y="5231905"/>
            <a:ext cx="2089061" cy="1762620"/>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276662" y="5231905"/>
            <a:ext cx="2089061" cy="1762620"/>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xmlns="" val="336946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3626842"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6321068"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Picture Placeholder 3"/>
          <p:cNvSpPr>
            <a:spLocks noGrp="1"/>
          </p:cNvSpPr>
          <p:nvPr>
            <p:ph type="pic" sz="quarter" idx="13"/>
          </p:nvPr>
        </p:nvSpPr>
        <p:spPr>
          <a:xfrm>
            <a:off x="9015294"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0" name="Text Placeholder 9"/>
          <p:cNvSpPr>
            <a:spLocks noGrp="1"/>
          </p:cNvSpPr>
          <p:nvPr>
            <p:ph type="body" sz="quarter" idx="14"/>
          </p:nvPr>
        </p:nvSpPr>
        <p:spPr>
          <a:xfrm>
            <a:off x="932616" y="5079716"/>
            <a:ext cx="2486978"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626842" y="5079716"/>
            <a:ext cx="2486978" cy="977939"/>
          </a:xfrm>
        </p:spPr>
        <p:txBody>
          <a:bodyPr>
            <a:noAutofit/>
          </a:bodyPr>
          <a:lstStyle>
            <a:lvl1pPr marL="0" indent="0">
              <a:buNone/>
              <a:defRPr sz="1428"/>
            </a:lvl1pPr>
            <a:lvl2pPr marL="155429" indent="-155429">
              <a:buClr>
                <a:schemeClr val="accent3"/>
              </a:buClr>
              <a:buFont typeface="Arial" panose="020B0604020202020204" pitchFamily="34" charset="0"/>
              <a:buChar char="•"/>
              <a:defRPr sz="1428"/>
            </a:lvl2pPr>
            <a:lvl3pPr marL="310857" indent="-155429">
              <a:buClr>
                <a:schemeClr val="accent3"/>
              </a:buClr>
              <a:defRPr sz="1428"/>
            </a:lvl3pPr>
            <a:lvl4pPr marL="544001" indent="-233143">
              <a:buClr>
                <a:schemeClr val="accent3"/>
              </a:buClr>
              <a:defRPr sz="1428"/>
            </a:lvl4pPr>
            <a:lvl5pPr marL="777144" indent="-233143">
              <a:buClr>
                <a:schemeClr val="accent3"/>
              </a:buClr>
              <a:defRPr sz="142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p:cNvSpPr>
            <a:spLocks noGrp="1"/>
          </p:cNvSpPr>
          <p:nvPr>
            <p:ph type="body" sz="quarter" idx="16"/>
          </p:nvPr>
        </p:nvSpPr>
        <p:spPr>
          <a:xfrm>
            <a:off x="6321068" y="5079716"/>
            <a:ext cx="2486978"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9015294" y="5079716"/>
            <a:ext cx="2486978"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7797638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864825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3626842"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6321068"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Picture Placeholder 3"/>
          <p:cNvSpPr>
            <a:spLocks noGrp="1"/>
          </p:cNvSpPr>
          <p:nvPr>
            <p:ph type="pic" sz="quarter" idx="13"/>
          </p:nvPr>
        </p:nvSpPr>
        <p:spPr>
          <a:xfrm>
            <a:off x="9015294"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0" name="Text Placeholder 9"/>
          <p:cNvSpPr>
            <a:spLocks noGrp="1"/>
          </p:cNvSpPr>
          <p:nvPr>
            <p:ph type="body" sz="quarter" idx="14"/>
          </p:nvPr>
        </p:nvSpPr>
        <p:spPr>
          <a:xfrm>
            <a:off x="932616" y="5079716"/>
            <a:ext cx="2486978"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626842" y="5079716"/>
            <a:ext cx="2486978" cy="977939"/>
          </a:xfrm>
        </p:spPr>
        <p:txBody>
          <a:bodyPr>
            <a:noAutofit/>
          </a:bodyPr>
          <a:lstStyle>
            <a:lvl1pPr marL="0" indent="0">
              <a:buNone/>
              <a:defRPr sz="1428"/>
            </a:lvl1pPr>
            <a:lvl2pPr marL="155429" indent="-155429">
              <a:buClr>
                <a:schemeClr val="accent3"/>
              </a:buClr>
              <a:buFont typeface="Arial" panose="020B0604020202020204" pitchFamily="34" charset="0"/>
              <a:buChar char="•"/>
              <a:defRPr sz="1428"/>
            </a:lvl2pPr>
            <a:lvl3pPr marL="310857" indent="-155429">
              <a:buClr>
                <a:schemeClr val="accent3"/>
              </a:buClr>
              <a:defRPr sz="1428"/>
            </a:lvl3pPr>
            <a:lvl4pPr marL="544001" indent="-233143">
              <a:buClr>
                <a:schemeClr val="accent3"/>
              </a:buClr>
              <a:defRPr sz="1428"/>
            </a:lvl4pPr>
            <a:lvl5pPr marL="777144" indent="-233143">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321068" y="5079716"/>
            <a:ext cx="2486978"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9015294" y="5079716"/>
            <a:ext cx="2486978"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231793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18375"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339472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520082" y="5079716"/>
            <a:ext cx="3394724" cy="977939"/>
          </a:xfrm>
        </p:spPr>
        <p:txBody>
          <a:bodyPr>
            <a:noAutofit/>
          </a:bodyPr>
          <a:lstStyle>
            <a:lvl1pPr marL="0" indent="0">
              <a:buNone/>
              <a:defRPr sz="1428"/>
            </a:lvl1pPr>
            <a:lvl2pPr marL="155429" indent="-155429">
              <a:buClr>
                <a:schemeClr val="accent4"/>
              </a:buClr>
              <a:buFont typeface="Arial" panose="020B0604020202020204" pitchFamily="34" charset="0"/>
              <a:buChar char="•"/>
              <a:defRPr sz="1428"/>
            </a:lvl2pPr>
            <a:lvl3pPr marL="310857" indent="-155429">
              <a:buClr>
                <a:schemeClr val="accent4"/>
              </a:buClr>
              <a:defRPr sz="1428"/>
            </a:lvl3pPr>
            <a:lvl4pPr marL="544001" indent="-233143">
              <a:buClr>
                <a:schemeClr val="accent4"/>
              </a:buClr>
              <a:defRPr sz="1428"/>
            </a:lvl4pPr>
            <a:lvl5pPr marL="777144" indent="-233143">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8107547" y="5079716"/>
            <a:ext cx="3394724"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730708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07547"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339472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520082" y="5079716"/>
            <a:ext cx="3394724" cy="977939"/>
          </a:xfrm>
        </p:spPr>
        <p:txBody>
          <a:bodyPr>
            <a:noAutofit/>
          </a:bodyPr>
          <a:lstStyle>
            <a:lvl1pPr marL="0" indent="0">
              <a:buNone/>
              <a:defRPr sz="1428"/>
            </a:lvl1pPr>
            <a:lvl2pPr marL="155429" indent="-155429">
              <a:buClr>
                <a:schemeClr val="accent4"/>
              </a:buClr>
              <a:buFont typeface="Arial" panose="020B0604020202020204" pitchFamily="34" charset="0"/>
              <a:buChar char="•"/>
              <a:defRPr sz="1428"/>
            </a:lvl2pPr>
            <a:lvl3pPr marL="310857" indent="-155429">
              <a:buClr>
                <a:schemeClr val="accent4"/>
              </a:buClr>
              <a:defRPr sz="1428"/>
            </a:lvl3pPr>
            <a:lvl4pPr marL="544001" indent="-233143">
              <a:buClr>
                <a:schemeClr val="accent4"/>
              </a:buClr>
              <a:defRPr sz="1428"/>
            </a:lvl4pPr>
            <a:lvl5pPr marL="777144" indent="-233143">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8107547" y="5079716"/>
            <a:ext cx="3394724"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1837286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518690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315368" y="5079716"/>
            <a:ext cx="5186904"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6760139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518690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315368" y="5079716"/>
            <a:ext cx="5186904"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1352326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28"/>
            </a:lvl1pPr>
          </a:lstStyle>
          <a:p>
            <a:r>
              <a:rPr lang="en-US"/>
              <a:t>Click icon to add picture</a:t>
            </a:r>
            <a:endParaRPr lang="en-US" dirty="0"/>
          </a:p>
        </p:txBody>
      </p:sp>
      <p:sp>
        <p:nvSpPr>
          <p:cNvPr id="5" name="Picture Placeholder 3"/>
          <p:cNvSpPr>
            <a:spLocks noGrp="1"/>
          </p:cNvSpPr>
          <p:nvPr>
            <p:ph type="pic" sz="quarter" idx="11"/>
          </p:nvPr>
        </p:nvSpPr>
        <p:spPr>
          <a:xfrm>
            <a:off x="3626842"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28"/>
            </a:lvl1pPr>
          </a:lstStyle>
          <a:p>
            <a:r>
              <a:rPr lang="en-US"/>
              <a:t>Click icon to add picture</a:t>
            </a:r>
          </a:p>
        </p:txBody>
      </p:sp>
      <p:sp>
        <p:nvSpPr>
          <p:cNvPr id="6" name="Picture Placeholder 3"/>
          <p:cNvSpPr>
            <a:spLocks noGrp="1"/>
          </p:cNvSpPr>
          <p:nvPr>
            <p:ph type="pic" sz="quarter" idx="12"/>
          </p:nvPr>
        </p:nvSpPr>
        <p:spPr>
          <a:xfrm>
            <a:off x="6321068"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428"/>
            </a:lvl1pPr>
          </a:lstStyle>
          <a:p>
            <a:r>
              <a:rPr lang="en-US"/>
              <a:t>Click icon to add picture</a:t>
            </a:r>
          </a:p>
        </p:txBody>
      </p:sp>
      <p:sp>
        <p:nvSpPr>
          <p:cNvPr id="7" name="Picture Placeholder 3"/>
          <p:cNvSpPr>
            <a:spLocks noGrp="1"/>
          </p:cNvSpPr>
          <p:nvPr>
            <p:ph type="pic" sz="quarter" idx="13"/>
          </p:nvPr>
        </p:nvSpPr>
        <p:spPr>
          <a:xfrm>
            <a:off x="9015294"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28"/>
            </a:lvl1pPr>
          </a:lstStyle>
          <a:p>
            <a:r>
              <a:rPr lang="en-US"/>
              <a:t>Click icon to add picture</a:t>
            </a:r>
          </a:p>
        </p:txBody>
      </p:sp>
      <p:sp>
        <p:nvSpPr>
          <p:cNvPr id="14" name="Content Placeholder 13"/>
          <p:cNvSpPr>
            <a:spLocks noGrp="1"/>
          </p:cNvSpPr>
          <p:nvPr>
            <p:ph sz="quarter" idx="18"/>
          </p:nvPr>
        </p:nvSpPr>
        <p:spPr>
          <a:xfrm>
            <a:off x="932617" y="3116104"/>
            <a:ext cx="2490086"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5806" y="3116104"/>
            <a:ext cx="2490086" cy="3047822"/>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8996" y="3116104"/>
            <a:ext cx="2490086" cy="3047822"/>
          </a:xfrm>
        </p:spPr>
        <p:txBody>
          <a:bodyPr/>
          <a:lstStyle>
            <a:lvl1pPr marL="0" indent="0">
              <a:buNone/>
              <a:defRPr sz="2142"/>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2185" y="3116104"/>
            <a:ext cx="2490086"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3114729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28"/>
            </a:lvl1pPr>
          </a:lstStyle>
          <a:p>
            <a:r>
              <a:rPr lang="en-US"/>
              <a:t>Click icon to add picture</a:t>
            </a:r>
            <a:endParaRPr lang="en-US" dirty="0"/>
          </a:p>
        </p:txBody>
      </p:sp>
      <p:sp>
        <p:nvSpPr>
          <p:cNvPr id="5" name="Picture Placeholder 3"/>
          <p:cNvSpPr>
            <a:spLocks noGrp="1"/>
          </p:cNvSpPr>
          <p:nvPr>
            <p:ph type="pic" sz="quarter" idx="11"/>
          </p:nvPr>
        </p:nvSpPr>
        <p:spPr>
          <a:xfrm>
            <a:off x="3626842"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28"/>
            </a:lvl1pPr>
          </a:lstStyle>
          <a:p>
            <a:r>
              <a:rPr lang="en-US"/>
              <a:t>Click icon to add picture</a:t>
            </a:r>
          </a:p>
        </p:txBody>
      </p:sp>
      <p:sp>
        <p:nvSpPr>
          <p:cNvPr id="6" name="Picture Placeholder 3"/>
          <p:cNvSpPr>
            <a:spLocks noGrp="1"/>
          </p:cNvSpPr>
          <p:nvPr>
            <p:ph type="pic" sz="quarter" idx="12"/>
          </p:nvPr>
        </p:nvSpPr>
        <p:spPr>
          <a:xfrm>
            <a:off x="6321068"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428"/>
            </a:lvl1pPr>
          </a:lstStyle>
          <a:p>
            <a:r>
              <a:rPr lang="en-US"/>
              <a:t>Click icon to add picture</a:t>
            </a:r>
          </a:p>
        </p:txBody>
      </p:sp>
      <p:sp>
        <p:nvSpPr>
          <p:cNvPr id="7" name="Picture Placeholder 3"/>
          <p:cNvSpPr>
            <a:spLocks noGrp="1"/>
          </p:cNvSpPr>
          <p:nvPr>
            <p:ph type="pic" sz="quarter" idx="13"/>
          </p:nvPr>
        </p:nvSpPr>
        <p:spPr>
          <a:xfrm>
            <a:off x="9015294"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28"/>
            </a:lvl1pPr>
          </a:lstStyle>
          <a:p>
            <a:r>
              <a:rPr lang="en-US"/>
              <a:t>Click icon to add picture</a:t>
            </a:r>
          </a:p>
        </p:txBody>
      </p:sp>
      <p:sp>
        <p:nvSpPr>
          <p:cNvPr id="14" name="Content Placeholder 13"/>
          <p:cNvSpPr>
            <a:spLocks noGrp="1"/>
          </p:cNvSpPr>
          <p:nvPr>
            <p:ph sz="quarter" idx="18"/>
          </p:nvPr>
        </p:nvSpPr>
        <p:spPr>
          <a:xfrm>
            <a:off x="932617" y="3116104"/>
            <a:ext cx="2490086"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5806" y="3116104"/>
            <a:ext cx="2490086" cy="3047822"/>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8996" y="3116104"/>
            <a:ext cx="2490086" cy="3047822"/>
          </a:xfrm>
        </p:spPr>
        <p:txBody>
          <a:bodyPr/>
          <a:lstStyle>
            <a:lvl1pPr marL="0" indent="0">
              <a:buNone/>
              <a:defRPr sz="2142"/>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2185" y="3116104"/>
            <a:ext cx="2490086"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589439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1" name="Content Placeholder 13"/>
          <p:cNvSpPr>
            <a:spLocks noGrp="1"/>
          </p:cNvSpPr>
          <p:nvPr>
            <p:ph sz="quarter" idx="18"/>
          </p:nvPr>
        </p:nvSpPr>
        <p:spPr>
          <a:xfrm>
            <a:off x="932617" y="3116104"/>
            <a:ext cx="3394724"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3116104"/>
            <a:ext cx="3394724" cy="3047822"/>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3116104"/>
            <a:ext cx="3394724" cy="3047822"/>
          </a:xfrm>
        </p:spPr>
        <p:txBody>
          <a:bodyPr/>
          <a:lstStyle>
            <a:lvl1pPr marL="0" indent="0">
              <a:buNone/>
              <a:defRPr sz="2142"/>
            </a:lvl1pPr>
            <a:lvl2pPr marL="174862" indent="-174862">
              <a:buClr>
                <a:schemeClr val="accent2"/>
              </a:buClr>
              <a:buSzPct val="100000"/>
              <a:buFont typeface="Arial" panose="020B0604020202020204" pitchFamily="34" charset="0"/>
              <a:buChar char="•"/>
              <a:defRPr sz="1428"/>
            </a:lvl2pPr>
            <a:lvl3pPr marL="349724" indent="-174862">
              <a:buClr>
                <a:schemeClr val="accent2"/>
              </a:buClr>
              <a:buSzPct val="100000"/>
              <a:defRPr sz="1428"/>
            </a:lvl3pPr>
            <a:lvl4pPr marL="524586" indent="-174862">
              <a:buClr>
                <a:schemeClr val="accent2"/>
              </a:buClr>
              <a:buSzPct val="100000"/>
              <a:defRPr sz="1428"/>
            </a:lvl4pPr>
            <a:lvl5pPr>
              <a:buClr>
                <a:schemeClr val="accent2"/>
              </a:buClr>
              <a:buSzPct val="100000"/>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07517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1" name="Content Placeholder 13"/>
          <p:cNvSpPr>
            <a:spLocks noGrp="1"/>
          </p:cNvSpPr>
          <p:nvPr>
            <p:ph sz="quarter" idx="18"/>
          </p:nvPr>
        </p:nvSpPr>
        <p:spPr>
          <a:xfrm>
            <a:off x="932617" y="3116104"/>
            <a:ext cx="3394724"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3116104"/>
            <a:ext cx="3394724" cy="3047822"/>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3116104"/>
            <a:ext cx="3394724" cy="3047822"/>
          </a:xfrm>
        </p:spPr>
        <p:txBody>
          <a:bodyPr/>
          <a:lstStyle>
            <a:lvl1pPr marL="0" indent="0">
              <a:buNone/>
              <a:defRPr sz="2142"/>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35884402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Content Placeholder 13"/>
          <p:cNvSpPr>
            <a:spLocks noGrp="1"/>
          </p:cNvSpPr>
          <p:nvPr>
            <p:ph sz="quarter" idx="18"/>
          </p:nvPr>
        </p:nvSpPr>
        <p:spPr>
          <a:xfrm>
            <a:off x="932617" y="3116104"/>
            <a:ext cx="5185348"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3116104"/>
            <a:ext cx="5185348"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46280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1"/>
          </p:nvPr>
        </p:nvSpPr>
        <p:spPr>
          <a:xfrm>
            <a:off x="207248" y="1088037"/>
            <a:ext cx="12020392" cy="52847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2"/>
          </p:nvPr>
        </p:nvSpPr>
        <p:spPr>
          <a:xfrm>
            <a:off x="0" y="6683657"/>
            <a:ext cx="621745" cy="310868"/>
          </a:xfrm>
          <a:prstGeom prst="rect">
            <a:avLst/>
          </a:prstGeom>
        </p:spPr>
        <p:txBody>
          <a:bodyPr lIns="111026" tIns="55513" rIns="111026" bIns="55513"/>
          <a:lstStyle>
            <a:lvl1pPr>
              <a:defRPr>
                <a:solidFill>
                  <a:prstClr val="black"/>
                </a:solidFill>
                <a:latin typeface="Arial" charset="0"/>
                <a:cs typeface="Arial" charset="0"/>
              </a:defRPr>
            </a:lvl1pPr>
          </a:lstStyle>
          <a:p>
            <a:pPr fontAlgn="base">
              <a:spcBef>
                <a:spcPct val="0"/>
              </a:spcBef>
              <a:spcAft>
                <a:spcPct val="0"/>
              </a:spcAft>
              <a:defRPr/>
            </a:pPr>
            <a:fld id="{29D4982C-BD63-44B5-90F0-E95E96498F77}" type="slidenum">
              <a:rPr lang="en-US"/>
              <a:pPr fontAlgn="base">
                <a:spcBef>
                  <a:spcPct val="0"/>
                </a:spcBef>
                <a:spcAft>
                  <a:spcPct val="0"/>
                </a:spcAft>
                <a:defRPr/>
              </a:pPr>
              <a:t>‹#›</a:t>
            </a:fld>
            <a:endParaRPr lang="en-US" dirty="0"/>
          </a:p>
        </p:txBody>
      </p:sp>
    </p:spTree>
    <p:extLst>
      <p:ext uri="{BB962C8B-B14F-4D97-AF65-F5344CB8AC3E}">
        <p14:creationId xmlns:p14="http://schemas.microsoft.com/office/powerpoint/2010/main" xmlns="" val="1022422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Content Placeholder 13"/>
          <p:cNvSpPr>
            <a:spLocks noGrp="1"/>
          </p:cNvSpPr>
          <p:nvPr>
            <p:ph sz="quarter" idx="18"/>
          </p:nvPr>
        </p:nvSpPr>
        <p:spPr>
          <a:xfrm>
            <a:off x="932617" y="3116104"/>
            <a:ext cx="5185348"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3116104"/>
            <a:ext cx="5185348"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501007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1580" y="142481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5806"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0032"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4257"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4" name="Content Placeholder 13"/>
          <p:cNvSpPr>
            <a:spLocks noGrp="1"/>
          </p:cNvSpPr>
          <p:nvPr>
            <p:ph sz="quarter" idx="18"/>
          </p:nvPr>
        </p:nvSpPr>
        <p:spPr>
          <a:xfrm>
            <a:off x="931581" y="4810911"/>
            <a:ext cx="2490086" cy="1353014"/>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477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796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1149"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31580" y="311786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625806"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320032"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9014257"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Tree>
    <p:extLst>
      <p:ext uri="{BB962C8B-B14F-4D97-AF65-F5344CB8AC3E}">
        <p14:creationId xmlns:p14="http://schemas.microsoft.com/office/powerpoint/2010/main" xmlns="" val="38950063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1580" y="142481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5806"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0032"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4257"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4" name="Content Placeholder 13"/>
          <p:cNvSpPr>
            <a:spLocks noGrp="1"/>
          </p:cNvSpPr>
          <p:nvPr>
            <p:ph sz="quarter" idx="18"/>
          </p:nvPr>
        </p:nvSpPr>
        <p:spPr>
          <a:xfrm>
            <a:off x="931581" y="4810911"/>
            <a:ext cx="2490086" cy="1353014"/>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477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796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1149"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31580" y="311786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625806"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320032"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9014257"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9912819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Content Placeholder 13"/>
          <p:cNvSpPr>
            <a:spLocks noGrp="1"/>
          </p:cNvSpPr>
          <p:nvPr>
            <p:ph sz="quarter" idx="18"/>
          </p:nvPr>
        </p:nvSpPr>
        <p:spPr>
          <a:xfrm>
            <a:off x="93261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3261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520082"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10754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Tree>
    <p:extLst>
      <p:ext uri="{BB962C8B-B14F-4D97-AF65-F5344CB8AC3E}">
        <p14:creationId xmlns:p14="http://schemas.microsoft.com/office/powerpoint/2010/main" xmlns="" val="692327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Content Placeholder 13"/>
          <p:cNvSpPr>
            <a:spLocks noGrp="1"/>
          </p:cNvSpPr>
          <p:nvPr>
            <p:ph sz="quarter" idx="18"/>
          </p:nvPr>
        </p:nvSpPr>
        <p:spPr>
          <a:xfrm>
            <a:off x="93261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3261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520082"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10754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11054927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4172"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6923"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Content Placeholder 13"/>
          <p:cNvSpPr>
            <a:spLocks noGrp="1"/>
          </p:cNvSpPr>
          <p:nvPr>
            <p:ph sz="quarter" idx="18"/>
          </p:nvPr>
        </p:nvSpPr>
        <p:spPr>
          <a:xfrm>
            <a:off x="932617"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34172"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316923"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Tree>
    <p:extLst>
      <p:ext uri="{BB962C8B-B14F-4D97-AF65-F5344CB8AC3E}">
        <p14:creationId xmlns:p14="http://schemas.microsoft.com/office/powerpoint/2010/main" xmlns="" val="35507253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4172"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6923"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Content Placeholder 13"/>
          <p:cNvSpPr>
            <a:spLocks noGrp="1"/>
          </p:cNvSpPr>
          <p:nvPr>
            <p:ph sz="quarter" idx="18"/>
          </p:nvPr>
        </p:nvSpPr>
        <p:spPr>
          <a:xfrm>
            <a:off x="932617"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34172"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316923"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6404507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4696019"/>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4696019"/>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4696019"/>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4696019"/>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xmlns="" val="2766877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4696019"/>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4696019"/>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4696019"/>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4696019"/>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3257670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5013587"/>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5013587"/>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5013587"/>
            <a:ext cx="3394724" cy="762260"/>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xmlns="" val="29113903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617" y="2172838"/>
            <a:ext cx="10569655" cy="1499289"/>
          </a:xfrm>
        </p:spPr>
        <p:txBody>
          <a:bodyPr>
            <a:normAutofit/>
          </a:bodyPr>
          <a:lstStyle>
            <a:lvl1pPr>
              <a:defRPr sz="3672"/>
            </a:lvl1pPr>
          </a:lstStyle>
          <a:p>
            <a:r>
              <a:rPr lang="en-US"/>
              <a:t>Click to edit Master title style</a:t>
            </a:r>
            <a:endParaRPr lang="en-US" dirty="0"/>
          </a:p>
        </p:txBody>
      </p:sp>
      <p:sp>
        <p:nvSpPr>
          <p:cNvPr id="3" name="Subtitle 2"/>
          <p:cNvSpPr>
            <a:spLocks noGrp="1"/>
          </p:cNvSpPr>
          <p:nvPr>
            <p:ph type="subTitle" idx="1"/>
          </p:nvPr>
        </p:nvSpPr>
        <p:spPr>
          <a:xfrm>
            <a:off x="1865233" y="3963564"/>
            <a:ext cx="8704422" cy="1787490"/>
          </a:xfrm>
        </p:spPr>
        <p:txBody>
          <a:bodyPr/>
          <a:lstStyle>
            <a:lvl1pPr marL="0" indent="0" algn="ctr">
              <a:buNone/>
              <a:defRPr>
                <a:solidFill>
                  <a:schemeClr val="tx1">
                    <a:tint val="75000"/>
                  </a:schemeClr>
                </a:solidFill>
              </a:defRPr>
            </a:lvl1pPr>
            <a:lvl2pPr marL="621716" indent="0" algn="ctr">
              <a:buNone/>
              <a:defRPr>
                <a:solidFill>
                  <a:schemeClr val="tx1">
                    <a:tint val="75000"/>
                  </a:schemeClr>
                </a:solidFill>
              </a:defRPr>
            </a:lvl2pPr>
            <a:lvl3pPr marL="1243431" indent="0" algn="ctr">
              <a:buNone/>
              <a:defRPr>
                <a:solidFill>
                  <a:schemeClr val="tx1">
                    <a:tint val="75000"/>
                  </a:schemeClr>
                </a:solidFill>
              </a:defRPr>
            </a:lvl3pPr>
            <a:lvl4pPr marL="1865146" indent="0" algn="ctr">
              <a:buNone/>
              <a:defRPr>
                <a:solidFill>
                  <a:schemeClr val="tx1">
                    <a:tint val="75000"/>
                  </a:schemeClr>
                </a:solidFill>
              </a:defRPr>
            </a:lvl4pPr>
            <a:lvl5pPr marL="2486862" indent="0" algn="ctr">
              <a:buNone/>
              <a:defRPr>
                <a:solidFill>
                  <a:schemeClr val="tx1">
                    <a:tint val="75000"/>
                  </a:schemeClr>
                </a:solidFill>
              </a:defRPr>
            </a:lvl5pPr>
            <a:lvl6pPr marL="3108578" indent="0" algn="ctr">
              <a:buNone/>
              <a:defRPr>
                <a:solidFill>
                  <a:schemeClr val="tx1">
                    <a:tint val="75000"/>
                  </a:schemeClr>
                </a:solidFill>
              </a:defRPr>
            </a:lvl6pPr>
            <a:lvl7pPr marL="3730293" indent="0" algn="ctr">
              <a:buNone/>
              <a:defRPr>
                <a:solidFill>
                  <a:schemeClr val="tx1">
                    <a:tint val="75000"/>
                  </a:schemeClr>
                </a:solidFill>
              </a:defRPr>
            </a:lvl7pPr>
            <a:lvl8pPr marL="4352008" indent="0" algn="ctr">
              <a:buNone/>
              <a:defRPr>
                <a:solidFill>
                  <a:schemeClr val="tx1">
                    <a:tint val="75000"/>
                  </a:schemeClr>
                </a:solidFill>
              </a:defRPr>
            </a:lvl8pPr>
            <a:lvl9pPr marL="497372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xmlns="" val="371894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5013587"/>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5013587"/>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5013587"/>
            <a:ext cx="3394724" cy="762260"/>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8702943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5009922"/>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5009922"/>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42695998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5009922"/>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5009922"/>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xmlns="" val="3601876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3041688"/>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3041688"/>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3041688"/>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3041688"/>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32617" y="4296161"/>
            <a:ext cx="2490086" cy="1747670"/>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625806" y="4296161"/>
            <a:ext cx="2490086" cy="1747670"/>
          </a:xfrm>
        </p:spPr>
        <p:txBody>
          <a:bodyPr>
            <a:normAutofit/>
          </a:bodyPr>
          <a:lstStyle>
            <a:lvl1pPr marL="0" indent="0">
              <a:buNone/>
              <a:defRPr sz="1428"/>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318996" y="4296161"/>
            <a:ext cx="2490086" cy="1747670"/>
          </a:xfrm>
        </p:spPr>
        <p:txBody>
          <a:bodyPr>
            <a:normAutofit/>
          </a:bodyPr>
          <a:lstStyle>
            <a:lvl1pPr marL="0" indent="0">
              <a:buNone/>
              <a:defRPr sz="1428"/>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9012185" y="4296161"/>
            <a:ext cx="2490086" cy="1747670"/>
          </a:xfrm>
        </p:spPr>
        <p:txBody>
          <a:bodyPr>
            <a:normAutofit/>
          </a:bodyPr>
          <a:lstStyle>
            <a:lvl1pPr marL="0" indent="0">
              <a:buNone/>
              <a:defRPr sz="1428"/>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170904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3041688"/>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3041688"/>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3041688"/>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3041688"/>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32617" y="4296161"/>
            <a:ext cx="2490086" cy="1747670"/>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625806" y="4296161"/>
            <a:ext cx="2490086" cy="1747670"/>
          </a:xfrm>
        </p:spPr>
        <p:txBody>
          <a:bodyPr>
            <a:normAutofit/>
          </a:bodyPr>
          <a:lstStyle>
            <a:lvl1pPr marL="0" indent="0">
              <a:buNone/>
              <a:defRPr sz="1428"/>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318996" y="4296161"/>
            <a:ext cx="2490086" cy="1747670"/>
          </a:xfrm>
        </p:spPr>
        <p:txBody>
          <a:bodyPr>
            <a:normAutofit/>
          </a:bodyPr>
          <a:lstStyle>
            <a:lvl1pPr marL="0" indent="0">
              <a:buNone/>
              <a:defRPr sz="1428"/>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9012185" y="4296161"/>
            <a:ext cx="2490086" cy="1747670"/>
          </a:xfrm>
        </p:spPr>
        <p:txBody>
          <a:bodyPr>
            <a:normAutofit/>
          </a:bodyPr>
          <a:lstStyle>
            <a:lvl1pPr marL="0" indent="0">
              <a:buNone/>
              <a:defRPr sz="1428"/>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620446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3359256"/>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3359256"/>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3359256"/>
            <a:ext cx="3394724" cy="762260"/>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32617" y="4296161"/>
            <a:ext cx="3394724" cy="1785544"/>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520082" y="4296161"/>
            <a:ext cx="3394724" cy="1785544"/>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8107547" y="4296161"/>
            <a:ext cx="3394724" cy="1785544"/>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1958745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3359256"/>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3359256"/>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3359256"/>
            <a:ext cx="3394724" cy="762260"/>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32617" y="4296161"/>
            <a:ext cx="3394724" cy="1785544"/>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520082" y="4296161"/>
            <a:ext cx="3394724" cy="1785544"/>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8107547" y="4296161"/>
            <a:ext cx="3394724" cy="1785544"/>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9719548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3355591"/>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3355591"/>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32617" y="4296161"/>
            <a:ext cx="5185348" cy="1736970"/>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316923" y="4296161"/>
            <a:ext cx="5185348" cy="1736970"/>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995855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3355591"/>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3355591"/>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32617" y="4296161"/>
            <a:ext cx="5185348" cy="1736970"/>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316923" y="4296161"/>
            <a:ext cx="5185348" cy="1736970"/>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2320272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9"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0" name="Content Placeholder 13"/>
          <p:cNvSpPr>
            <a:spLocks noGrp="1"/>
          </p:cNvSpPr>
          <p:nvPr>
            <p:ph sz="quarter" idx="18" hasCustomPrompt="1"/>
          </p:nvPr>
        </p:nvSpPr>
        <p:spPr>
          <a:xfrm>
            <a:off x="1670546"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19"/>
          </p:nvPr>
        </p:nvSpPr>
        <p:spPr>
          <a:xfrm>
            <a:off x="3553112"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2" name="Content Placeholder 13"/>
          <p:cNvSpPr>
            <a:spLocks noGrp="1"/>
          </p:cNvSpPr>
          <p:nvPr>
            <p:ph sz="quarter" idx="20" hasCustomPrompt="1"/>
          </p:nvPr>
        </p:nvSpPr>
        <p:spPr>
          <a:xfrm>
            <a:off x="4636809"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21"/>
          </p:nvPr>
        </p:nvSpPr>
        <p:spPr>
          <a:xfrm>
            <a:off x="6519374"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4" name="Content Placeholder 13"/>
          <p:cNvSpPr>
            <a:spLocks noGrp="1"/>
          </p:cNvSpPr>
          <p:nvPr>
            <p:ph sz="quarter" idx="22" hasCustomPrompt="1"/>
          </p:nvPr>
        </p:nvSpPr>
        <p:spPr>
          <a:xfrm>
            <a:off x="7603071"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5" name="Picture Placeholder 3"/>
          <p:cNvSpPr>
            <a:spLocks noGrp="1"/>
          </p:cNvSpPr>
          <p:nvPr>
            <p:ph type="pic" sz="quarter" idx="23"/>
          </p:nvPr>
        </p:nvSpPr>
        <p:spPr>
          <a:xfrm>
            <a:off x="9485637"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6" name="Content Placeholder 13"/>
          <p:cNvSpPr>
            <a:spLocks noGrp="1"/>
          </p:cNvSpPr>
          <p:nvPr>
            <p:ph sz="quarter" idx="24" hasCustomPrompt="1"/>
          </p:nvPr>
        </p:nvSpPr>
        <p:spPr>
          <a:xfrm>
            <a:off x="10569333"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7"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8" name="Content Placeholder 13"/>
          <p:cNvSpPr>
            <a:spLocks noGrp="1"/>
          </p:cNvSpPr>
          <p:nvPr>
            <p:ph sz="quarter" idx="26" hasCustomPrompt="1"/>
          </p:nvPr>
        </p:nvSpPr>
        <p:spPr>
          <a:xfrm>
            <a:off x="1670546"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9" name="Picture Placeholder 3"/>
          <p:cNvSpPr>
            <a:spLocks noGrp="1"/>
          </p:cNvSpPr>
          <p:nvPr>
            <p:ph type="pic" sz="quarter" idx="27"/>
          </p:nvPr>
        </p:nvSpPr>
        <p:spPr>
          <a:xfrm>
            <a:off x="3553112"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0" name="Content Placeholder 13"/>
          <p:cNvSpPr>
            <a:spLocks noGrp="1"/>
          </p:cNvSpPr>
          <p:nvPr>
            <p:ph sz="quarter" idx="28" hasCustomPrompt="1"/>
          </p:nvPr>
        </p:nvSpPr>
        <p:spPr>
          <a:xfrm>
            <a:off x="4636809"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1" name="Picture Placeholder 3"/>
          <p:cNvSpPr>
            <a:spLocks noGrp="1"/>
          </p:cNvSpPr>
          <p:nvPr>
            <p:ph type="pic" sz="quarter" idx="29"/>
          </p:nvPr>
        </p:nvSpPr>
        <p:spPr>
          <a:xfrm>
            <a:off x="6519374"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2" name="Content Placeholder 13"/>
          <p:cNvSpPr>
            <a:spLocks noGrp="1"/>
          </p:cNvSpPr>
          <p:nvPr>
            <p:ph sz="quarter" idx="30" hasCustomPrompt="1"/>
          </p:nvPr>
        </p:nvSpPr>
        <p:spPr>
          <a:xfrm>
            <a:off x="7603071"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3" name="Picture Placeholder 3"/>
          <p:cNvSpPr>
            <a:spLocks noGrp="1"/>
          </p:cNvSpPr>
          <p:nvPr>
            <p:ph type="pic" sz="quarter" idx="31"/>
          </p:nvPr>
        </p:nvSpPr>
        <p:spPr>
          <a:xfrm>
            <a:off x="9485637"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4" name="Content Placeholder 13"/>
          <p:cNvSpPr>
            <a:spLocks noGrp="1"/>
          </p:cNvSpPr>
          <p:nvPr>
            <p:ph sz="quarter" idx="32" hasCustomPrompt="1"/>
          </p:nvPr>
        </p:nvSpPr>
        <p:spPr>
          <a:xfrm>
            <a:off x="10569333"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5"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6" name="Content Placeholder 13"/>
          <p:cNvSpPr>
            <a:spLocks noGrp="1"/>
          </p:cNvSpPr>
          <p:nvPr>
            <p:ph sz="quarter" idx="34" hasCustomPrompt="1"/>
          </p:nvPr>
        </p:nvSpPr>
        <p:spPr>
          <a:xfrm>
            <a:off x="1670546"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7" name="Picture Placeholder 3"/>
          <p:cNvSpPr>
            <a:spLocks noGrp="1"/>
          </p:cNvSpPr>
          <p:nvPr>
            <p:ph type="pic" sz="quarter" idx="35"/>
          </p:nvPr>
        </p:nvSpPr>
        <p:spPr>
          <a:xfrm>
            <a:off x="3553112"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8" name="Content Placeholder 13"/>
          <p:cNvSpPr>
            <a:spLocks noGrp="1"/>
          </p:cNvSpPr>
          <p:nvPr>
            <p:ph sz="quarter" idx="36" hasCustomPrompt="1"/>
          </p:nvPr>
        </p:nvSpPr>
        <p:spPr>
          <a:xfrm>
            <a:off x="4636809"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9" name="Picture Placeholder 3"/>
          <p:cNvSpPr>
            <a:spLocks noGrp="1"/>
          </p:cNvSpPr>
          <p:nvPr>
            <p:ph type="pic" sz="quarter" idx="37"/>
          </p:nvPr>
        </p:nvSpPr>
        <p:spPr>
          <a:xfrm>
            <a:off x="6519374"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0" name="Content Placeholder 13"/>
          <p:cNvSpPr>
            <a:spLocks noGrp="1"/>
          </p:cNvSpPr>
          <p:nvPr>
            <p:ph sz="quarter" idx="38" hasCustomPrompt="1"/>
          </p:nvPr>
        </p:nvSpPr>
        <p:spPr>
          <a:xfrm>
            <a:off x="7603071"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1" name="Picture Placeholder 3"/>
          <p:cNvSpPr>
            <a:spLocks noGrp="1"/>
          </p:cNvSpPr>
          <p:nvPr>
            <p:ph type="pic" sz="quarter" idx="39"/>
          </p:nvPr>
        </p:nvSpPr>
        <p:spPr>
          <a:xfrm>
            <a:off x="9485637"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2" name="Content Placeholder 13"/>
          <p:cNvSpPr>
            <a:spLocks noGrp="1"/>
          </p:cNvSpPr>
          <p:nvPr>
            <p:ph sz="quarter" idx="40" hasCustomPrompt="1"/>
          </p:nvPr>
        </p:nvSpPr>
        <p:spPr>
          <a:xfrm>
            <a:off x="10569333"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18749557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spcBef>
                <a:spcPts val="1224"/>
              </a:spcBef>
              <a:defRPr/>
            </a:lvl1pPr>
            <a:lvl2pPr>
              <a:spcBef>
                <a:spcPts val="1224"/>
              </a:spcBef>
              <a:defRPr/>
            </a:lvl2pPr>
            <a:lvl3pPr>
              <a:spcBef>
                <a:spcPts val="1224"/>
              </a:spcBef>
              <a:defRPr/>
            </a:lvl3pPr>
            <a:lvl4pPr>
              <a:spcBef>
                <a:spcPts val="1224"/>
              </a:spcBef>
              <a:defRPr/>
            </a:lvl4pPr>
            <a:lvl5pPr>
              <a:spcBef>
                <a:spcPts val="1224"/>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4095768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
        <p:nvSpPr>
          <p:cNvPr id="50"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1" name="Content Placeholder 13"/>
          <p:cNvSpPr>
            <a:spLocks noGrp="1"/>
          </p:cNvSpPr>
          <p:nvPr>
            <p:ph sz="quarter" idx="18" hasCustomPrompt="1"/>
          </p:nvPr>
        </p:nvSpPr>
        <p:spPr>
          <a:xfrm>
            <a:off x="1670546"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2" name="Picture Placeholder 3"/>
          <p:cNvSpPr>
            <a:spLocks noGrp="1"/>
          </p:cNvSpPr>
          <p:nvPr>
            <p:ph type="pic" sz="quarter" idx="19"/>
          </p:nvPr>
        </p:nvSpPr>
        <p:spPr>
          <a:xfrm>
            <a:off x="3553112"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3" name="Content Placeholder 13"/>
          <p:cNvSpPr>
            <a:spLocks noGrp="1"/>
          </p:cNvSpPr>
          <p:nvPr>
            <p:ph sz="quarter" idx="20" hasCustomPrompt="1"/>
          </p:nvPr>
        </p:nvSpPr>
        <p:spPr>
          <a:xfrm>
            <a:off x="4636809"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4" name="Picture Placeholder 3"/>
          <p:cNvSpPr>
            <a:spLocks noGrp="1"/>
          </p:cNvSpPr>
          <p:nvPr>
            <p:ph type="pic" sz="quarter" idx="21"/>
          </p:nvPr>
        </p:nvSpPr>
        <p:spPr>
          <a:xfrm>
            <a:off x="6519374"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5" name="Content Placeholder 13"/>
          <p:cNvSpPr>
            <a:spLocks noGrp="1"/>
          </p:cNvSpPr>
          <p:nvPr>
            <p:ph sz="quarter" idx="22" hasCustomPrompt="1"/>
          </p:nvPr>
        </p:nvSpPr>
        <p:spPr>
          <a:xfrm>
            <a:off x="7603071"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6" name="Picture Placeholder 3"/>
          <p:cNvSpPr>
            <a:spLocks noGrp="1"/>
          </p:cNvSpPr>
          <p:nvPr>
            <p:ph type="pic" sz="quarter" idx="23"/>
          </p:nvPr>
        </p:nvSpPr>
        <p:spPr>
          <a:xfrm>
            <a:off x="9485637"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7" name="Content Placeholder 13"/>
          <p:cNvSpPr>
            <a:spLocks noGrp="1"/>
          </p:cNvSpPr>
          <p:nvPr>
            <p:ph sz="quarter" idx="24" hasCustomPrompt="1"/>
          </p:nvPr>
        </p:nvSpPr>
        <p:spPr>
          <a:xfrm>
            <a:off x="10569333"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8"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9" name="Content Placeholder 13"/>
          <p:cNvSpPr>
            <a:spLocks noGrp="1"/>
          </p:cNvSpPr>
          <p:nvPr>
            <p:ph sz="quarter" idx="26" hasCustomPrompt="1"/>
          </p:nvPr>
        </p:nvSpPr>
        <p:spPr>
          <a:xfrm>
            <a:off x="1670546"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0" name="Picture Placeholder 3"/>
          <p:cNvSpPr>
            <a:spLocks noGrp="1"/>
          </p:cNvSpPr>
          <p:nvPr>
            <p:ph type="pic" sz="quarter" idx="27"/>
          </p:nvPr>
        </p:nvSpPr>
        <p:spPr>
          <a:xfrm>
            <a:off x="3553112"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1" name="Content Placeholder 13"/>
          <p:cNvSpPr>
            <a:spLocks noGrp="1"/>
          </p:cNvSpPr>
          <p:nvPr>
            <p:ph sz="quarter" idx="28" hasCustomPrompt="1"/>
          </p:nvPr>
        </p:nvSpPr>
        <p:spPr>
          <a:xfrm>
            <a:off x="4636809"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2" name="Picture Placeholder 3"/>
          <p:cNvSpPr>
            <a:spLocks noGrp="1"/>
          </p:cNvSpPr>
          <p:nvPr>
            <p:ph type="pic" sz="quarter" idx="29"/>
          </p:nvPr>
        </p:nvSpPr>
        <p:spPr>
          <a:xfrm>
            <a:off x="6519374"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3" name="Content Placeholder 13"/>
          <p:cNvSpPr>
            <a:spLocks noGrp="1"/>
          </p:cNvSpPr>
          <p:nvPr>
            <p:ph sz="quarter" idx="30" hasCustomPrompt="1"/>
          </p:nvPr>
        </p:nvSpPr>
        <p:spPr>
          <a:xfrm>
            <a:off x="7603071"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4" name="Picture Placeholder 3"/>
          <p:cNvSpPr>
            <a:spLocks noGrp="1"/>
          </p:cNvSpPr>
          <p:nvPr>
            <p:ph type="pic" sz="quarter" idx="31"/>
          </p:nvPr>
        </p:nvSpPr>
        <p:spPr>
          <a:xfrm>
            <a:off x="9485637"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5" name="Content Placeholder 13"/>
          <p:cNvSpPr>
            <a:spLocks noGrp="1"/>
          </p:cNvSpPr>
          <p:nvPr>
            <p:ph sz="quarter" idx="32" hasCustomPrompt="1"/>
          </p:nvPr>
        </p:nvSpPr>
        <p:spPr>
          <a:xfrm>
            <a:off x="10569333"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6"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7" name="Content Placeholder 13"/>
          <p:cNvSpPr>
            <a:spLocks noGrp="1"/>
          </p:cNvSpPr>
          <p:nvPr>
            <p:ph sz="quarter" idx="34" hasCustomPrompt="1"/>
          </p:nvPr>
        </p:nvSpPr>
        <p:spPr>
          <a:xfrm>
            <a:off x="1670546"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8" name="Picture Placeholder 3"/>
          <p:cNvSpPr>
            <a:spLocks noGrp="1"/>
          </p:cNvSpPr>
          <p:nvPr>
            <p:ph type="pic" sz="quarter" idx="35"/>
          </p:nvPr>
        </p:nvSpPr>
        <p:spPr>
          <a:xfrm>
            <a:off x="3553112"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9" name="Content Placeholder 13"/>
          <p:cNvSpPr>
            <a:spLocks noGrp="1"/>
          </p:cNvSpPr>
          <p:nvPr>
            <p:ph sz="quarter" idx="36" hasCustomPrompt="1"/>
          </p:nvPr>
        </p:nvSpPr>
        <p:spPr>
          <a:xfrm>
            <a:off x="4636809"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0" name="Picture Placeholder 3"/>
          <p:cNvSpPr>
            <a:spLocks noGrp="1"/>
          </p:cNvSpPr>
          <p:nvPr>
            <p:ph type="pic" sz="quarter" idx="37"/>
          </p:nvPr>
        </p:nvSpPr>
        <p:spPr>
          <a:xfrm>
            <a:off x="6519374"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1" name="Content Placeholder 13"/>
          <p:cNvSpPr>
            <a:spLocks noGrp="1"/>
          </p:cNvSpPr>
          <p:nvPr>
            <p:ph sz="quarter" idx="38" hasCustomPrompt="1"/>
          </p:nvPr>
        </p:nvSpPr>
        <p:spPr>
          <a:xfrm>
            <a:off x="7603071"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2" name="Picture Placeholder 3"/>
          <p:cNvSpPr>
            <a:spLocks noGrp="1"/>
          </p:cNvSpPr>
          <p:nvPr>
            <p:ph type="pic" sz="quarter" idx="39"/>
          </p:nvPr>
        </p:nvSpPr>
        <p:spPr>
          <a:xfrm>
            <a:off x="9485637"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3" name="Content Placeholder 13"/>
          <p:cNvSpPr>
            <a:spLocks noGrp="1"/>
          </p:cNvSpPr>
          <p:nvPr>
            <p:ph sz="quarter" idx="40" hasCustomPrompt="1"/>
          </p:nvPr>
        </p:nvSpPr>
        <p:spPr>
          <a:xfrm>
            <a:off x="10569333"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2123244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
        <p:nvSpPr>
          <p:cNvPr id="22"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3" name="Content Placeholder 13"/>
          <p:cNvSpPr>
            <a:spLocks noGrp="1"/>
          </p:cNvSpPr>
          <p:nvPr>
            <p:ph sz="quarter" idx="18" hasCustomPrompt="1"/>
          </p:nvPr>
        </p:nvSpPr>
        <p:spPr>
          <a:xfrm>
            <a:off x="167054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4"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5" name="Content Placeholder 13"/>
          <p:cNvSpPr>
            <a:spLocks noGrp="1"/>
          </p:cNvSpPr>
          <p:nvPr>
            <p:ph sz="quarter" idx="20" hasCustomPrompt="1"/>
          </p:nvPr>
        </p:nvSpPr>
        <p:spPr>
          <a:xfrm>
            <a:off x="5534742"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6"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1" name="Content Placeholder 13"/>
          <p:cNvSpPr>
            <a:spLocks noGrp="1"/>
          </p:cNvSpPr>
          <p:nvPr>
            <p:ph sz="quarter" idx="22" hasCustomPrompt="1"/>
          </p:nvPr>
        </p:nvSpPr>
        <p:spPr>
          <a:xfrm>
            <a:off x="939893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2"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9" name="Content Placeholder 13"/>
          <p:cNvSpPr>
            <a:spLocks noGrp="1"/>
          </p:cNvSpPr>
          <p:nvPr>
            <p:ph sz="quarter" idx="26" hasCustomPrompt="1"/>
          </p:nvPr>
        </p:nvSpPr>
        <p:spPr>
          <a:xfrm>
            <a:off x="167054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0" name="Picture Placeholder 3"/>
          <p:cNvSpPr>
            <a:spLocks noGrp="1"/>
          </p:cNvSpPr>
          <p:nvPr>
            <p:ph type="pic" sz="quarter" idx="27"/>
          </p:nvPr>
        </p:nvSpPr>
        <p:spPr>
          <a:xfrm>
            <a:off x="4447191"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47" name="Content Placeholder 13"/>
          <p:cNvSpPr>
            <a:spLocks noGrp="1"/>
          </p:cNvSpPr>
          <p:nvPr>
            <p:ph sz="quarter" idx="28" hasCustomPrompt="1"/>
          </p:nvPr>
        </p:nvSpPr>
        <p:spPr>
          <a:xfrm>
            <a:off x="5534742"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8" name="Picture Placeholder 3"/>
          <p:cNvSpPr>
            <a:spLocks noGrp="1"/>
          </p:cNvSpPr>
          <p:nvPr>
            <p:ph type="pic" sz="quarter" idx="29"/>
          </p:nvPr>
        </p:nvSpPr>
        <p:spPr>
          <a:xfrm>
            <a:off x="8307531" y="3216326"/>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0" name="Content Placeholder 13"/>
          <p:cNvSpPr>
            <a:spLocks noGrp="1"/>
          </p:cNvSpPr>
          <p:nvPr>
            <p:ph sz="quarter" idx="30" hasCustomPrompt="1"/>
          </p:nvPr>
        </p:nvSpPr>
        <p:spPr>
          <a:xfrm>
            <a:off x="939893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2" name="Content Placeholder 13"/>
          <p:cNvSpPr>
            <a:spLocks noGrp="1"/>
          </p:cNvSpPr>
          <p:nvPr>
            <p:ph sz="quarter" idx="34" hasCustomPrompt="1"/>
          </p:nvPr>
        </p:nvSpPr>
        <p:spPr>
          <a:xfrm>
            <a:off x="167054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5"/>
          </p:nvPr>
        </p:nvSpPr>
        <p:spPr>
          <a:xfrm>
            <a:off x="4447191"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4" name="Content Placeholder 13"/>
          <p:cNvSpPr>
            <a:spLocks noGrp="1"/>
          </p:cNvSpPr>
          <p:nvPr>
            <p:ph sz="quarter" idx="36" hasCustomPrompt="1"/>
          </p:nvPr>
        </p:nvSpPr>
        <p:spPr>
          <a:xfrm>
            <a:off x="5534742"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5" name="Picture Placeholder 3"/>
          <p:cNvSpPr>
            <a:spLocks noGrp="1"/>
          </p:cNvSpPr>
          <p:nvPr>
            <p:ph type="pic" sz="quarter" idx="37"/>
          </p:nvPr>
        </p:nvSpPr>
        <p:spPr>
          <a:xfrm>
            <a:off x="8307531" y="476021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6" name="Content Placeholder 13"/>
          <p:cNvSpPr>
            <a:spLocks noGrp="1"/>
          </p:cNvSpPr>
          <p:nvPr>
            <p:ph sz="quarter" idx="38" hasCustomPrompt="1"/>
          </p:nvPr>
        </p:nvSpPr>
        <p:spPr>
          <a:xfrm>
            <a:off x="939893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35534894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21"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2" name="Content Placeholder 13"/>
          <p:cNvSpPr>
            <a:spLocks noGrp="1"/>
          </p:cNvSpPr>
          <p:nvPr>
            <p:ph sz="quarter" idx="18" hasCustomPrompt="1"/>
          </p:nvPr>
        </p:nvSpPr>
        <p:spPr>
          <a:xfrm>
            <a:off x="167054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3"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4" name="Content Placeholder 13"/>
          <p:cNvSpPr>
            <a:spLocks noGrp="1"/>
          </p:cNvSpPr>
          <p:nvPr>
            <p:ph sz="quarter" idx="20" hasCustomPrompt="1"/>
          </p:nvPr>
        </p:nvSpPr>
        <p:spPr>
          <a:xfrm>
            <a:off x="5534742"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5"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6" name="Content Placeholder 13"/>
          <p:cNvSpPr>
            <a:spLocks noGrp="1"/>
          </p:cNvSpPr>
          <p:nvPr>
            <p:ph sz="quarter" idx="22" hasCustomPrompt="1"/>
          </p:nvPr>
        </p:nvSpPr>
        <p:spPr>
          <a:xfrm>
            <a:off x="939893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2" name="Content Placeholder 13"/>
          <p:cNvSpPr>
            <a:spLocks noGrp="1"/>
          </p:cNvSpPr>
          <p:nvPr>
            <p:ph sz="quarter" idx="26" hasCustomPrompt="1"/>
          </p:nvPr>
        </p:nvSpPr>
        <p:spPr>
          <a:xfrm>
            <a:off x="167054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27"/>
          </p:nvPr>
        </p:nvSpPr>
        <p:spPr>
          <a:xfrm>
            <a:off x="4447191"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40" name="Content Placeholder 13"/>
          <p:cNvSpPr>
            <a:spLocks noGrp="1"/>
          </p:cNvSpPr>
          <p:nvPr>
            <p:ph sz="quarter" idx="28" hasCustomPrompt="1"/>
          </p:nvPr>
        </p:nvSpPr>
        <p:spPr>
          <a:xfrm>
            <a:off x="5534742"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29"/>
          </p:nvPr>
        </p:nvSpPr>
        <p:spPr>
          <a:xfrm>
            <a:off x="8307531" y="3216326"/>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48" name="Content Placeholder 13"/>
          <p:cNvSpPr>
            <a:spLocks noGrp="1"/>
          </p:cNvSpPr>
          <p:nvPr>
            <p:ph sz="quarter" idx="30" hasCustomPrompt="1"/>
          </p:nvPr>
        </p:nvSpPr>
        <p:spPr>
          <a:xfrm>
            <a:off x="939893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0" name="Content Placeholder 13"/>
          <p:cNvSpPr>
            <a:spLocks noGrp="1"/>
          </p:cNvSpPr>
          <p:nvPr>
            <p:ph sz="quarter" idx="34" hasCustomPrompt="1"/>
          </p:nvPr>
        </p:nvSpPr>
        <p:spPr>
          <a:xfrm>
            <a:off x="167054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5"/>
          </p:nvPr>
        </p:nvSpPr>
        <p:spPr>
          <a:xfrm>
            <a:off x="4447191"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2" name="Content Placeholder 13"/>
          <p:cNvSpPr>
            <a:spLocks noGrp="1"/>
          </p:cNvSpPr>
          <p:nvPr>
            <p:ph sz="quarter" idx="36" hasCustomPrompt="1"/>
          </p:nvPr>
        </p:nvSpPr>
        <p:spPr>
          <a:xfrm>
            <a:off x="5534742"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7"/>
          </p:nvPr>
        </p:nvSpPr>
        <p:spPr>
          <a:xfrm>
            <a:off x="8307531" y="476021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4" name="Content Placeholder 13"/>
          <p:cNvSpPr>
            <a:spLocks noGrp="1"/>
          </p:cNvSpPr>
          <p:nvPr>
            <p:ph sz="quarter" idx="38" hasCustomPrompt="1"/>
          </p:nvPr>
        </p:nvSpPr>
        <p:spPr>
          <a:xfrm>
            <a:off x="939893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1645614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167054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5534742"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939893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167054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447191"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5534742"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307531" y="396394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8" name="Content Placeholder 13"/>
          <p:cNvSpPr>
            <a:spLocks noGrp="1"/>
          </p:cNvSpPr>
          <p:nvPr>
            <p:ph sz="quarter" idx="30" hasCustomPrompt="1"/>
          </p:nvPr>
        </p:nvSpPr>
        <p:spPr>
          <a:xfrm>
            <a:off x="939893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4275919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167054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5534742"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939893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167054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447191"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5534742"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307531" y="396394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8" name="Content Placeholder 13"/>
          <p:cNvSpPr>
            <a:spLocks noGrp="1"/>
          </p:cNvSpPr>
          <p:nvPr>
            <p:ph sz="quarter" idx="30" hasCustomPrompt="1"/>
          </p:nvPr>
        </p:nvSpPr>
        <p:spPr>
          <a:xfrm>
            <a:off x="939893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20369888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2341102"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404909"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8163015"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2341102"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404909"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8163015"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1135126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2341102"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404909"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8163015"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2341102"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404909"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8163015"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26466769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595387"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586850"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45572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444719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316069"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830753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10041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595387"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586850"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45572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444719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316069"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830753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24842906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24593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73358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10565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359330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96537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6453024"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
        <p:nvSpPr>
          <p:cNvPr id="10" name="Picture Placeholder 3"/>
          <p:cNvSpPr>
            <a:spLocks noGrp="1"/>
          </p:cNvSpPr>
          <p:nvPr>
            <p:ph type="pic" sz="quarter" idx="42"/>
          </p:nvPr>
        </p:nvSpPr>
        <p:spPr>
          <a:xfrm>
            <a:off x="9825101"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1" name="Content Placeholder 13"/>
          <p:cNvSpPr>
            <a:spLocks noGrp="1"/>
          </p:cNvSpPr>
          <p:nvPr>
            <p:ph sz="quarter" idx="43" hasCustomPrompt="1"/>
          </p:nvPr>
        </p:nvSpPr>
        <p:spPr>
          <a:xfrm>
            <a:off x="9312745"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16686215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17" y="1481334"/>
            <a:ext cx="10569655" cy="4719686"/>
          </a:xfrm>
        </p:spPr>
        <p:txBody>
          <a:bodyPr/>
          <a:lstStyle>
            <a:lvl1pPr>
              <a:spcBef>
                <a:spcPts val="1224"/>
              </a:spcBef>
              <a:defRPr/>
            </a:lvl1pPr>
            <a:lvl2pPr>
              <a:spcBef>
                <a:spcPts val="1224"/>
              </a:spcBef>
              <a:defRPr/>
            </a:lvl2pPr>
            <a:lvl3pPr>
              <a:spcBef>
                <a:spcPts val="1224"/>
              </a:spcBef>
              <a:defRPr/>
            </a:lvl3pPr>
            <a:lvl4pPr>
              <a:spcBef>
                <a:spcPts val="1224"/>
              </a:spcBef>
              <a:defRPr/>
            </a:lvl4pPr>
            <a:lvl5pPr>
              <a:spcBef>
                <a:spcPts val="1224"/>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28187360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24593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73358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10565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359330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96537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6453024"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825101"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1" name="Content Placeholder 13"/>
          <p:cNvSpPr>
            <a:spLocks noGrp="1"/>
          </p:cNvSpPr>
          <p:nvPr>
            <p:ph sz="quarter" idx="43" hasCustomPrompt="1"/>
          </p:nvPr>
        </p:nvSpPr>
        <p:spPr>
          <a:xfrm>
            <a:off x="9312745"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xmlns="" val="2355122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dirty="0"/>
              <a:t>Click to edit Master title style</a:t>
            </a:r>
          </a:p>
        </p:txBody>
      </p:sp>
      <p:sp>
        <p:nvSpPr>
          <p:cNvPr id="4" name="Picture Placeholder 3"/>
          <p:cNvSpPr>
            <a:spLocks noGrp="1"/>
          </p:cNvSpPr>
          <p:nvPr>
            <p:ph type="pic" sz="quarter" idx="10"/>
          </p:nvPr>
        </p:nvSpPr>
        <p:spPr>
          <a:xfrm>
            <a:off x="932617" y="1294017"/>
            <a:ext cx="2399122" cy="3606066"/>
          </a:xfrm>
          <a:solidFill>
            <a:schemeClr val="bg1">
              <a:lumMod val="95000"/>
            </a:schemeClr>
          </a:solidFill>
        </p:spPr>
        <p:txBody>
          <a:bodyPr anchor="ctr">
            <a:normAutofit/>
          </a:bodyPr>
          <a:lstStyle>
            <a:lvl1pPr marL="0" indent="0" algn="ctr">
              <a:buNone/>
              <a:defRPr sz="1428"/>
            </a:lvl1pPr>
          </a:lstStyle>
          <a:p>
            <a:r>
              <a:rPr lang="en-US"/>
              <a:t>Click icon to add picture</a:t>
            </a:r>
          </a:p>
        </p:txBody>
      </p:sp>
      <p:sp>
        <p:nvSpPr>
          <p:cNvPr id="5" name="Picture Placeholder 3"/>
          <p:cNvSpPr>
            <a:spLocks noGrp="1"/>
          </p:cNvSpPr>
          <p:nvPr>
            <p:ph type="pic" sz="quarter" idx="11"/>
          </p:nvPr>
        </p:nvSpPr>
        <p:spPr>
          <a:xfrm>
            <a:off x="6382642" y="1294017"/>
            <a:ext cx="2399122" cy="3606066"/>
          </a:xfrm>
          <a:solidFill>
            <a:schemeClr val="bg1">
              <a:lumMod val="95000"/>
            </a:schemeClr>
          </a:solidFill>
        </p:spPr>
        <p:txBody>
          <a:bodyPr anchor="ctr">
            <a:normAutofit/>
          </a:bodyPr>
          <a:lstStyle>
            <a:lvl1pPr marL="0" indent="0" algn="ctr">
              <a:buNone/>
              <a:defRPr sz="1428"/>
            </a:lvl1pPr>
          </a:lstStyle>
          <a:p>
            <a:r>
              <a:rPr lang="en-US"/>
              <a:t>Click icon to add picture</a:t>
            </a:r>
          </a:p>
        </p:txBody>
      </p:sp>
      <p:sp>
        <p:nvSpPr>
          <p:cNvPr id="8" name="Text Placeholder 9"/>
          <p:cNvSpPr>
            <a:spLocks noGrp="1"/>
          </p:cNvSpPr>
          <p:nvPr>
            <p:ph type="body" sz="quarter" idx="14"/>
          </p:nvPr>
        </p:nvSpPr>
        <p:spPr>
          <a:xfrm>
            <a:off x="3536792" y="1294017"/>
            <a:ext cx="2529214" cy="3606066"/>
          </a:xfrm>
        </p:spPr>
        <p:txBody>
          <a:bodyPr>
            <a:noAutofit/>
          </a:bodyPr>
          <a:lstStyle>
            <a:lvl1pPr marL="0" indent="0">
              <a:buNone/>
              <a:defRPr sz="1428"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28"/>
            </a:lvl2pPr>
            <a:lvl3pPr marL="153814" indent="-153814">
              <a:defRPr sz="1428"/>
            </a:lvl3pPr>
            <a:lvl4pPr marL="409631" indent="-212101">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8973058" y="1294017"/>
            <a:ext cx="2529214" cy="3606066"/>
          </a:xfrm>
        </p:spPr>
        <p:txBody>
          <a:bodyPr>
            <a:noAutofit/>
          </a:bodyPr>
          <a:lstStyle>
            <a:lvl1pPr marL="0" indent="0">
              <a:buNone/>
              <a:defRPr sz="1428"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28"/>
            </a:lvl2pPr>
            <a:lvl3pPr marL="153814" indent="-153814">
              <a:defRPr sz="1428"/>
            </a:lvl3pPr>
            <a:lvl4pPr marL="409631" indent="-212101">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932617" y="5079716"/>
            <a:ext cx="5133388"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17"/>
          </p:nvPr>
        </p:nvSpPr>
        <p:spPr>
          <a:xfrm>
            <a:off x="6382642" y="5079716"/>
            <a:ext cx="5119630"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203089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8"/>
          <p:cNvSpPr txBox="1">
            <a:spLocks noChangeArrowheads="1"/>
          </p:cNvSpPr>
          <p:nvPr userDrawn="1"/>
        </p:nvSpPr>
        <p:spPr bwMode="gray">
          <a:xfrm>
            <a:off x="1858758" y="3437358"/>
            <a:ext cx="9185841" cy="2070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12"/>
              </a:spcBef>
              <a:defRPr/>
            </a:pPr>
            <a:r>
              <a:rPr lang="en-US" sz="1020" b="1"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Disclaimer </a:t>
            </a:r>
          </a:p>
          <a:p>
            <a:pPr algn="just" eaLnBrk="1" hangingPunct="1">
              <a:spcBef>
                <a:spcPts val="612"/>
              </a:spcBef>
              <a:defRPr/>
            </a:pP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 Mahindra Limited, herein referred to as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or its subsidiaries. Any unauthorized use, disclosure or public dissemination of information contained herein is prohibited. Unless specifically noted,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Information contained in a presentation hosted or promoted by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is provided “as is” without warranty of any kind, either expressed or implied, including any warranty of merchantability or fitness for a particular purpose.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58757" y="1557701"/>
            <a:ext cx="9152078" cy="502246"/>
          </a:xfrm>
          <a:noFill/>
          <a:ln w="9525">
            <a:noFill/>
            <a:miter lim="800000"/>
            <a:headEnd/>
            <a:tailEnd/>
          </a:ln>
        </p:spPr>
        <p:txBody>
          <a:bodyPr/>
          <a:lstStyle>
            <a:lvl1pPr algn="l">
              <a:defRPr lang="en-US" sz="2856" kern="800" spc="-54"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Click to edit Master title style</a:t>
            </a:r>
            <a:endParaRPr lang="en-US" dirty="0"/>
          </a:p>
        </p:txBody>
      </p:sp>
      <p:sp>
        <p:nvSpPr>
          <p:cNvPr id="4" name="Text Placeholder 41"/>
          <p:cNvSpPr>
            <a:spLocks noGrp="1"/>
          </p:cNvSpPr>
          <p:nvPr>
            <p:ph type="body" sz="quarter" idx="14"/>
          </p:nvPr>
        </p:nvSpPr>
        <p:spPr bwMode="gray">
          <a:xfrm>
            <a:off x="1858758" y="2182776"/>
            <a:ext cx="9158392" cy="282513"/>
          </a:xfrm>
          <a:noFill/>
          <a:ln w="9525">
            <a:noFill/>
            <a:miter lim="800000"/>
            <a:headEnd/>
            <a:tailEnd/>
          </a:ln>
        </p:spPr>
        <p:txBody>
          <a:bodyPr/>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8437112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434888" cy="6994525"/>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36">
              <a:solidFill>
                <a:prstClr val="black"/>
              </a:solidFill>
            </a:endParaRPr>
          </a:p>
        </p:txBody>
      </p:sp>
      <p:pic>
        <p:nvPicPr>
          <p:cNvPr id="4" name="Picture 3"/>
          <p:cNvPicPr>
            <a:picLocks noChangeAspect="1"/>
          </p:cNvPicPr>
          <p:nvPr userDrawn="1"/>
        </p:nvPicPr>
        <p:blipFill>
          <a:blip r:embed="rId2">
            <a:lum bright="70000" contrast="-70000"/>
            <a:extLst>
              <a:ext uri="{28A0092B-C50C-407E-A947-70E740481C1C}">
                <a14:useLocalDpi xmlns:a14="http://schemas.microsoft.com/office/drawing/2010/main" xmlns=""/>
              </a:ext>
            </a:extLst>
          </a:blip>
          <a:stretch>
            <a:fillRect/>
          </a:stretch>
        </p:blipFill>
        <p:spPr>
          <a:xfrm>
            <a:off x="-47219" y="-1362229"/>
            <a:ext cx="12482107" cy="10165376"/>
          </a:xfrm>
          <a:prstGeom prst="rect">
            <a:avLst/>
          </a:prstGeom>
        </p:spPr>
      </p:pic>
      <p:grpSp>
        <p:nvGrpSpPr>
          <p:cNvPr id="6" name="Group 5"/>
          <p:cNvGrpSpPr/>
          <p:nvPr userDrawn="1"/>
        </p:nvGrpSpPr>
        <p:grpSpPr>
          <a:xfrm>
            <a:off x="2998683" y="2255232"/>
            <a:ext cx="6437524" cy="2484063"/>
            <a:chOff x="2977888" y="2567938"/>
            <a:chExt cx="6311781" cy="2435577"/>
          </a:xfrm>
        </p:grpSpPr>
        <p:pic>
          <p:nvPicPr>
            <p:cNvPr id="3" name="Picture 10" descr="Mahindra Logo.png"/>
            <p:cNvPicPr>
              <a:picLocks noChangeAspect="1"/>
            </p:cNvPicPr>
            <p:nvPr userDrawn="1"/>
          </p:nvPicPr>
          <p:blipFill>
            <a:blip r:embed="rId3" cstate="screen">
              <a:extLst>
                <a:ext uri="{28A0092B-C50C-407E-A947-70E740481C1C}">
                  <a14:useLocalDpi xmlns:a14="http://schemas.microsoft.com/office/drawing/2010/main" xmlns=""/>
                </a:ext>
              </a:extLst>
            </a:blip>
            <a:srcRect/>
            <a:stretch>
              <a:fillRect/>
            </a:stretch>
          </p:blipFill>
          <p:spPr bwMode="gray">
            <a:xfrm>
              <a:off x="2977889" y="2567938"/>
              <a:ext cx="6236221" cy="1722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CWCS Baseline.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2977888" y="4491955"/>
              <a:ext cx="6311781" cy="511560"/>
            </a:xfrm>
            <a:prstGeom prst="rect">
              <a:avLst/>
            </a:prstGeom>
          </p:spPr>
        </p:pic>
      </p:grpSp>
    </p:spTree>
    <p:extLst>
      <p:ext uri="{BB962C8B-B14F-4D97-AF65-F5344CB8AC3E}">
        <p14:creationId xmlns:p14="http://schemas.microsoft.com/office/powerpoint/2010/main" xmlns="" val="28669099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133537008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8" descr="ridge4.png"/>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ltGray">
          <a:xfrm>
            <a:off x="7068026" y="5537332"/>
            <a:ext cx="5397087" cy="1471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Mahindra Logo.png"/>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bwMode="gray">
          <a:xfrm>
            <a:off x="9416288" y="448835"/>
            <a:ext cx="2424920" cy="669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60606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5826" y="859566"/>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5pPr>
            <a:lvl6pPr marL="1463658" indent="-291436">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2319203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6456" y="1181947"/>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63658" indent="-291436">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1408543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bwMode="gray">
          <a:xfrm>
            <a:off x="196456" y="1009242"/>
            <a:ext cx="11184924" cy="1883421"/>
          </a:xfrm>
        </p:spPr>
        <p:txBody>
          <a:bodyPr/>
          <a:lstStyle>
            <a:lvl1pPr>
              <a:spcBef>
                <a:spcPts val="0"/>
              </a:spcBef>
              <a:spcAft>
                <a:spcPts val="0"/>
              </a:spcAft>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63658" indent="-291436">
              <a:spcBef>
                <a:spcPts val="0"/>
              </a:spcBef>
              <a:spcAft>
                <a:spcPts val="0"/>
              </a:spcAft>
              <a:buClr>
                <a:schemeClr val="tx2"/>
              </a:buClr>
              <a:buSzPct val="70000"/>
              <a:buFont typeface="Wingdings" pitchFamily="2" charset="2"/>
              <a:buChar char="§"/>
              <a:defRPr lang="en-US" sz="2448"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13305279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250527" y="1147136"/>
            <a:ext cx="5546046" cy="4245288"/>
          </a:xfrm>
        </p:spPr>
        <p:txBody>
          <a:bodyPr>
            <a:noAutofit/>
          </a:bodyPr>
          <a:lstStyle>
            <a:lvl1pPr marL="0" indent="0">
              <a:buNone/>
              <a:defRPr>
                <a:latin typeface="Calibri"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176528" y="1147136"/>
            <a:ext cx="5230856" cy="1412567"/>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698296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24"/>
              </a:spcBef>
              <a:buNone/>
              <a:defRPr sz="1632"/>
            </a:lvl1pPr>
            <a:lvl2pPr marL="233143" indent="-233143">
              <a:spcBef>
                <a:spcPts val="1224"/>
              </a:spcBef>
              <a:buFont typeface="Arial" panose="020B0604020202020204" pitchFamily="34" charset="0"/>
              <a:buChar char="•"/>
              <a:defRPr sz="1632"/>
            </a:lvl2pPr>
            <a:lvl3pPr marL="485716" indent="-252572">
              <a:spcBef>
                <a:spcPts val="1224"/>
              </a:spcBef>
              <a:buFont typeface="Open Sans Light" panose="020B0306030504020204" pitchFamily="34" charset="0"/>
              <a:buChar char="–"/>
              <a:defRPr sz="1632"/>
            </a:lvl3pPr>
            <a:lvl4pPr marL="699430" indent="-233143">
              <a:spcBef>
                <a:spcPts val="1224"/>
              </a:spcBef>
              <a:buFont typeface="Arial" panose="020B0604020202020204" pitchFamily="34" charset="0"/>
              <a:buChar char="•"/>
              <a:defRPr sz="1632"/>
            </a:lvl4pPr>
            <a:lvl5pPr marL="932573" indent="-233143">
              <a:spcBef>
                <a:spcPts val="1224"/>
              </a:spcBef>
              <a:buFont typeface="Open Sans Light" panose="020B0306030504020204" pitchFamily="34" charset="0"/>
              <a:buChar char="–"/>
              <a:defRPr sz="16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583151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5" name="Picture 10" descr="ridge4.png"/>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ltGray">
          <a:xfrm>
            <a:off x="7068026" y="5537332"/>
            <a:ext cx="5397087" cy="1471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bwMode="gray">
          <a:xfrm>
            <a:off x="2502090" y="4148144"/>
            <a:ext cx="7512745" cy="282513"/>
          </a:xfrm>
          <a:noFill/>
          <a:ln w="9525">
            <a:noFill/>
            <a:miter lim="800000"/>
            <a:headEnd/>
            <a:tailEnd/>
          </a:ln>
        </p:spPr>
        <p:txBody>
          <a:bodyPr anchor="b"/>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502092" y="2244077"/>
            <a:ext cx="7512745" cy="627807"/>
          </a:xfrm>
          <a:noFill/>
          <a:ln w="9525">
            <a:noFill/>
            <a:miter lim="800000"/>
            <a:headEnd/>
            <a:tailEnd/>
          </a:ln>
        </p:spPr>
        <p:txBody>
          <a:bodyPr/>
          <a:lstStyle>
            <a:lvl1pPr algn="l" defTabSz="932597"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pic>
        <p:nvPicPr>
          <p:cNvPr id="6" name="Picture 8" descr="Mahindra Logo.png"/>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bwMode="gray">
          <a:xfrm>
            <a:off x="9416288" y="448835"/>
            <a:ext cx="2424920" cy="669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555417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8" descr="Mahindra Logo.png"/>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gray">
          <a:xfrm>
            <a:off x="9416288" y="448835"/>
            <a:ext cx="2424920" cy="669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0" descr="ridge4.png"/>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bwMode="ltGray">
          <a:xfrm>
            <a:off x="7068026" y="5537332"/>
            <a:ext cx="5397087" cy="1471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654129" y="2010926"/>
            <a:ext cx="5578429" cy="4258241"/>
          </a:xfrm>
        </p:spPr>
        <p:txBody>
          <a:bodyPr rtlCol="0">
            <a:normAutofit/>
          </a:bodyPr>
          <a:lstStyle>
            <a:lvl1pPr>
              <a:buNone/>
              <a:defRPr b="0">
                <a:latin typeface="Calibri"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698865" y="4381294"/>
            <a:ext cx="5142343" cy="282513"/>
          </a:xfrm>
          <a:noFill/>
          <a:ln w="9525">
            <a:noFill/>
            <a:miter lim="800000"/>
            <a:headEnd/>
            <a:tailEnd/>
          </a:ln>
        </p:spPr>
        <p:txBody>
          <a:bodyPr anchor="b"/>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698867" y="2010927"/>
            <a:ext cx="5142343" cy="1255614"/>
          </a:xfrm>
          <a:noFill/>
          <a:ln w="9525">
            <a:noFill/>
            <a:miter lim="800000"/>
            <a:headEnd/>
            <a:tailEnd/>
          </a:ln>
        </p:spPr>
        <p:txBody>
          <a:bodyPr/>
          <a:lstStyle>
            <a:lvl1pPr algn="l" defTabSz="932597"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12656356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40403" y="130284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132065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5" y="1427287"/>
            <a:ext cx="5349592" cy="1459288"/>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1"/>
          </p:nvPr>
        </p:nvSpPr>
        <p:spPr bwMode="gray">
          <a:xfrm>
            <a:off x="6491618" y="1445759"/>
            <a:ext cx="5349592" cy="1459288"/>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5" y="922128"/>
            <a:ext cx="5349592" cy="291858"/>
          </a:xfrm>
          <a:noFill/>
          <a:ln>
            <a:noFill/>
          </a:ln>
        </p:spPr>
        <p:txBody>
          <a:bodyPr anchor="b"/>
          <a:lstStyle>
            <a:lvl1pPr marL="0" indent="0">
              <a:spcBef>
                <a:spcPts val="0"/>
              </a:spcBef>
              <a:spcAft>
                <a:spcPts val="0"/>
              </a:spcAft>
              <a:buNone/>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19" name="Text Placeholder 4"/>
          <p:cNvSpPr>
            <a:spLocks noGrp="1"/>
          </p:cNvSpPr>
          <p:nvPr>
            <p:ph type="body" sz="quarter" idx="13"/>
          </p:nvPr>
        </p:nvSpPr>
        <p:spPr bwMode="gray">
          <a:xfrm>
            <a:off x="6491618" y="940599"/>
            <a:ext cx="5349592" cy="291858"/>
          </a:xfrm>
          <a:noFill/>
          <a:ln>
            <a:noFill/>
          </a:ln>
        </p:spPr>
        <p:txBody>
          <a:bodyPr anchor="b"/>
          <a:lstStyle>
            <a:lvl1pPr marL="0" indent="0">
              <a:spcBef>
                <a:spcPts val="0"/>
              </a:spcBef>
              <a:spcAft>
                <a:spcPts val="0"/>
              </a:spcAft>
              <a:buNone/>
              <a:tabLst/>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0"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7959181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34052" y="1245695"/>
            <a:ext cx="11463886" cy="24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3615" y="3855854"/>
            <a:ext cx="11463884" cy="48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3615" y="1370137"/>
            <a:ext cx="11543074"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433615" y="3980959"/>
            <a:ext cx="11543074"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3615" y="864978"/>
            <a:ext cx="11543074" cy="291858"/>
          </a:xfrm>
          <a:noFill/>
          <a:ln>
            <a:noFill/>
          </a:ln>
        </p:spPr>
        <p:txBody>
          <a:bodyPr anchor="b"/>
          <a:lstStyle>
            <a:lvl1pPr marL="0" indent="0">
              <a:spcBef>
                <a:spcPts val="0"/>
              </a:spcBef>
              <a:spcAft>
                <a:spcPts val="0"/>
              </a:spcAft>
              <a:buNone/>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19" name="Text Placeholder 4"/>
          <p:cNvSpPr>
            <a:spLocks noGrp="1"/>
          </p:cNvSpPr>
          <p:nvPr>
            <p:ph type="body" sz="quarter" idx="13"/>
          </p:nvPr>
        </p:nvSpPr>
        <p:spPr bwMode="gray">
          <a:xfrm>
            <a:off x="433615" y="3475799"/>
            <a:ext cx="11543074" cy="291858"/>
          </a:xfrm>
          <a:noFill/>
          <a:ln>
            <a:noFill/>
          </a:ln>
        </p:spPr>
        <p:txBody>
          <a:bodyPr anchor="b"/>
          <a:lstStyle>
            <a:lvl1pPr marL="0" indent="0">
              <a:spcBef>
                <a:spcPts val="0"/>
              </a:spcBef>
              <a:spcAft>
                <a:spcPts val="0"/>
              </a:spcAft>
              <a:buNone/>
              <a:tabLst/>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0"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3896885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65803" y="12710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517017" y="128890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65365" y="1395537"/>
            <a:ext cx="5349592" cy="4759109"/>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6517018" y="1414008"/>
            <a:ext cx="5349592" cy="4740637"/>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65365" y="890378"/>
            <a:ext cx="5349592" cy="291858"/>
          </a:xfrm>
          <a:noFill/>
          <a:ln>
            <a:noFill/>
          </a:ln>
        </p:spPr>
        <p:txBody>
          <a:bodyPr anchor="b"/>
          <a:lstStyle>
            <a:lvl1pPr marL="0" indent="0">
              <a:spcBef>
                <a:spcPts val="0"/>
              </a:spcBef>
              <a:spcAft>
                <a:spcPts val="0"/>
              </a:spcAft>
              <a:buNone/>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19" name="Text Placeholder 4"/>
          <p:cNvSpPr>
            <a:spLocks noGrp="1"/>
          </p:cNvSpPr>
          <p:nvPr>
            <p:ph type="body" sz="quarter" idx="13"/>
          </p:nvPr>
        </p:nvSpPr>
        <p:spPr bwMode="gray">
          <a:xfrm>
            <a:off x="6517018" y="908849"/>
            <a:ext cx="5349592" cy="291858"/>
          </a:xfrm>
          <a:noFill/>
          <a:ln>
            <a:noFill/>
          </a:ln>
        </p:spPr>
        <p:txBody>
          <a:bodyPr anchor="b"/>
          <a:lstStyle>
            <a:lvl1pPr marL="0" indent="0">
              <a:spcBef>
                <a:spcPts val="0"/>
              </a:spcBef>
              <a:spcAft>
                <a:spcPts val="0"/>
              </a:spcAft>
              <a:buNone/>
              <a:tabLst/>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0"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4017344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15003" y="12710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14565" y="1395537"/>
            <a:ext cx="5349592" cy="4759109"/>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14565" y="890378"/>
            <a:ext cx="5349592" cy="291858"/>
          </a:xfrm>
          <a:noFill/>
          <a:ln>
            <a:noFill/>
          </a:ln>
        </p:spPr>
        <p:txBody>
          <a:bodyPr anchor="b"/>
          <a:lstStyle>
            <a:lvl1pPr marL="0" indent="0">
              <a:spcBef>
                <a:spcPts val="0"/>
              </a:spcBef>
              <a:spcAft>
                <a:spcPts val="0"/>
              </a:spcAft>
              <a:buNone/>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8"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17463085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52665" y="12329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504317" y="125080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52665" y="43044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504317" y="43044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52665" y="1357437"/>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504318" y="1375909"/>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52665" y="852278"/>
            <a:ext cx="5349592" cy="291858"/>
          </a:xfrm>
          <a:noFill/>
          <a:ln>
            <a:noFill/>
          </a:ln>
        </p:spPr>
        <p:txBody>
          <a:bodyPr anchor="b"/>
          <a:lstStyle>
            <a:lvl1pPr marL="0" indent="0">
              <a:spcBef>
                <a:spcPts val="0"/>
              </a:spcBef>
              <a:spcAft>
                <a:spcPts val="0"/>
              </a:spcAft>
              <a:buNone/>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32" name="Text Placeholder 4"/>
          <p:cNvSpPr>
            <a:spLocks noGrp="1"/>
          </p:cNvSpPr>
          <p:nvPr>
            <p:ph type="body" sz="quarter" idx="13"/>
          </p:nvPr>
        </p:nvSpPr>
        <p:spPr bwMode="gray">
          <a:xfrm>
            <a:off x="6504318" y="870749"/>
            <a:ext cx="5349592" cy="291858"/>
          </a:xfrm>
          <a:noFill/>
          <a:ln>
            <a:noFill/>
          </a:ln>
        </p:spPr>
        <p:txBody>
          <a:bodyPr anchor="b"/>
          <a:lstStyle>
            <a:lvl1pPr marL="0" indent="0">
              <a:spcBef>
                <a:spcPts val="0"/>
              </a:spcBef>
              <a:spcAft>
                <a:spcPts val="0"/>
              </a:spcAft>
              <a:buNone/>
              <a:tabLst/>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35" name="Text Placeholder 4"/>
          <p:cNvSpPr>
            <a:spLocks noGrp="1"/>
          </p:cNvSpPr>
          <p:nvPr>
            <p:ph type="body" sz="quarter" idx="15"/>
          </p:nvPr>
        </p:nvSpPr>
        <p:spPr bwMode="gray">
          <a:xfrm>
            <a:off x="452665" y="4428626"/>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504318" y="4428626"/>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52665" y="3923467"/>
            <a:ext cx="5349592" cy="291858"/>
          </a:xfrm>
          <a:noFill/>
          <a:ln>
            <a:noFill/>
          </a:ln>
        </p:spPr>
        <p:txBody>
          <a:bodyPr anchor="b"/>
          <a:lstStyle>
            <a:lvl1pPr>
              <a:spcBef>
                <a:spcPts val="0"/>
              </a:spcBef>
              <a:spcAft>
                <a:spcPts val="0"/>
              </a:spcAft>
              <a:buNone/>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38" name="Text Placeholder 4"/>
          <p:cNvSpPr>
            <a:spLocks noGrp="1"/>
          </p:cNvSpPr>
          <p:nvPr>
            <p:ph type="body" sz="quarter" idx="18"/>
          </p:nvPr>
        </p:nvSpPr>
        <p:spPr bwMode="gray">
          <a:xfrm>
            <a:off x="6504318" y="3923467"/>
            <a:ext cx="5349592" cy="291858"/>
          </a:xfrm>
          <a:noFill/>
          <a:ln>
            <a:noFill/>
          </a:ln>
        </p:spPr>
        <p:txBody>
          <a:bodyPr anchor="b"/>
          <a:lstStyle>
            <a:lvl1pPr>
              <a:spcBef>
                <a:spcPts val="0"/>
              </a:spcBef>
              <a:spcAft>
                <a:spcPts val="0"/>
              </a:spcAft>
              <a:buNone/>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2"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p14="http://schemas.microsoft.com/office/powerpoint/2010/main" xmlns="" val="42157549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40403" y="16012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491617" y="161910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9965" y="4447202"/>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39965" y="1725737"/>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491618" y="1744209"/>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39965" y="1220578"/>
            <a:ext cx="5349592" cy="291858"/>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491618" y="1239049"/>
            <a:ext cx="5349592" cy="291858"/>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6" name="Text Placeholder 4"/>
          <p:cNvSpPr>
            <a:spLocks noGrp="1"/>
          </p:cNvSpPr>
          <p:nvPr>
            <p:ph type="body" sz="quarter" idx="16"/>
          </p:nvPr>
        </p:nvSpPr>
        <p:spPr bwMode="gray">
          <a:xfrm>
            <a:off x="439965" y="4571397"/>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ext Placeholder 4"/>
          <p:cNvSpPr>
            <a:spLocks noGrp="1"/>
          </p:cNvSpPr>
          <p:nvPr>
            <p:ph type="body" sz="quarter" idx="18"/>
          </p:nvPr>
        </p:nvSpPr>
        <p:spPr bwMode="gray">
          <a:xfrm>
            <a:off x="439965" y="4066238"/>
            <a:ext cx="5349592" cy="291858"/>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20"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21"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cxnSp>
        <p:nvCxnSpPr>
          <p:cNvPr id="22" name="Straight Connector 21"/>
          <p:cNvCxnSpPr/>
          <p:nvPr userDrawn="1"/>
        </p:nvCxnSpPr>
        <p:spPr bwMode="gray">
          <a:xfrm>
            <a:off x="439965" y="3003553"/>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4"/>
          <p:cNvSpPr>
            <a:spLocks noGrp="1"/>
          </p:cNvSpPr>
          <p:nvPr>
            <p:ph type="body" sz="quarter" idx="19"/>
          </p:nvPr>
        </p:nvSpPr>
        <p:spPr bwMode="gray">
          <a:xfrm>
            <a:off x="439965" y="3127748"/>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4"/>
          <p:cNvSpPr>
            <a:spLocks noGrp="1"/>
          </p:cNvSpPr>
          <p:nvPr>
            <p:ph type="body" sz="quarter" idx="20"/>
          </p:nvPr>
        </p:nvSpPr>
        <p:spPr bwMode="gray">
          <a:xfrm>
            <a:off x="439965" y="2622588"/>
            <a:ext cx="5349592" cy="291858"/>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p14="http://schemas.microsoft.com/office/powerpoint/2010/main" xmlns="" val="12399674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315970" y="2010928"/>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buSzPct val="120000"/>
              <a:defRPr sz="1632">
                <a:latin typeface="Calibri" pitchFamily="34" charset="0"/>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54129"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2" name="Text Placeholder 4"/>
          <p:cNvSpPr>
            <a:spLocks noGrp="1"/>
          </p:cNvSpPr>
          <p:nvPr>
            <p:ph type="body" sz="quarter" idx="19"/>
          </p:nvPr>
        </p:nvSpPr>
        <p:spPr bwMode="gray">
          <a:xfrm>
            <a:off x="9069266" y="2010928"/>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407424"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315970" y="4326246"/>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54129" y="4326246"/>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9069266" y="4326246"/>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407424" y="4326246"/>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14"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5"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23591088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128" y="2010926"/>
            <a:ext cx="11187082" cy="4245289"/>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table</a:t>
            </a:r>
            <a:endParaRPr lang="en-US" noProof="0" dirty="0"/>
          </a:p>
        </p:txBody>
      </p:sp>
      <p:sp>
        <p:nvSpPr>
          <p:cNvPr id="9"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40107938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17" y="1481334"/>
            <a:ext cx="10569655" cy="4719686"/>
          </a:xfrm>
        </p:spPr>
        <p:txBody>
          <a:bodyPr numCol="2" spcCol="274320">
            <a:normAutofit/>
          </a:bodyPr>
          <a:lstStyle>
            <a:lvl1pPr marL="0" indent="0">
              <a:spcBef>
                <a:spcPts val="1224"/>
              </a:spcBef>
              <a:buNone/>
              <a:defRPr sz="1632"/>
            </a:lvl1pPr>
            <a:lvl2pPr marL="233143" indent="-233143">
              <a:spcBef>
                <a:spcPts val="1224"/>
              </a:spcBef>
              <a:buFont typeface="Arial" panose="020B0604020202020204" pitchFamily="34" charset="0"/>
              <a:buChar char="•"/>
              <a:defRPr sz="1632"/>
            </a:lvl2pPr>
            <a:lvl3pPr marL="466287" indent="-233143">
              <a:spcBef>
                <a:spcPts val="1224"/>
              </a:spcBef>
              <a:buFont typeface="Open Sans Light" panose="020B0306030504020204" pitchFamily="34" charset="0"/>
              <a:buChar char="–"/>
              <a:defRPr sz="1632"/>
            </a:lvl3pPr>
            <a:lvl4pPr marL="699430" indent="-233143">
              <a:spcBef>
                <a:spcPts val="1224"/>
              </a:spcBef>
              <a:buFont typeface="Arial" panose="020B0604020202020204" pitchFamily="34" charset="0"/>
              <a:buChar char="•"/>
              <a:defRPr sz="1632"/>
            </a:lvl4pPr>
            <a:lvl5pPr marL="932573" indent="-233143">
              <a:spcBef>
                <a:spcPts val="1224"/>
              </a:spcBef>
              <a:buFont typeface="Open Sans Light" panose="020B0306030504020204" pitchFamily="34" charset="0"/>
              <a:buChar char="–"/>
              <a:defRPr sz="16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634334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128" y="2010928"/>
            <a:ext cx="11187082" cy="4245288"/>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chart</a:t>
            </a:r>
            <a:endParaRPr lang="en-US" noProof="0" dirty="0"/>
          </a:p>
        </p:txBody>
      </p:sp>
      <p:sp>
        <p:nvSpPr>
          <p:cNvPr id="9"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2445089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8"/>
          <p:cNvSpPr txBox="1">
            <a:spLocks noChangeArrowheads="1"/>
          </p:cNvSpPr>
          <p:nvPr userDrawn="1"/>
        </p:nvSpPr>
        <p:spPr bwMode="gray">
          <a:xfrm>
            <a:off x="1858758" y="3437357"/>
            <a:ext cx="9185841" cy="1967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12"/>
              </a:spcBef>
              <a:defRPr/>
            </a:pPr>
            <a:r>
              <a:rPr lang="en-US" sz="1020" b="1" smtClean="0">
                <a:solidFill>
                  <a:srgbClr val="6D6E71"/>
                </a:solidFill>
                <a:cs typeface="Arial" charset="0"/>
              </a:rPr>
              <a:t>Disclaimer </a:t>
            </a:r>
          </a:p>
          <a:p>
            <a:pPr algn="just" eaLnBrk="1" hangingPunct="1">
              <a:spcBef>
                <a:spcPts val="612"/>
              </a:spcBef>
              <a:defRPr/>
            </a:pPr>
            <a:r>
              <a:rPr lang="en-US" sz="918" smtClean="0">
                <a:solidFill>
                  <a:srgbClr val="6D6E71"/>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58757" y="1557701"/>
            <a:ext cx="9152078" cy="502246"/>
          </a:xfrm>
          <a:noFill/>
          <a:ln w="9525">
            <a:noFill/>
            <a:miter lim="800000"/>
            <a:headEnd/>
            <a:tailEnd/>
          </a:ln>
        </p:spPr>
        <p:txBody>
          <a:bodyPr/>
          <a:lstStyle>
            <a:lvl1pPr algn="l">
              <a:defRPr lang="en-US" sz="3264" b="0" kern="1200" dirty="0">
                <a:solidFill>
                  <a:schemeClr val="tx2"/>
                </a:solidFill>
                <a:latin typeface="Cambria" pitchFamily="18"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58758" y="2182776"/>
            <a:ext cx="9158392" cy="282513"/>
          </a:xfrm>
          <a:noFill/>
          <a:ln w="9525">
            <a:noFill/>
            <a:miter lim="800000"/>
            <a:headEnd/>
            <a:tailEnd/>
          </a:ln>
        </p:spPr>
        <p:txBody>
          <a:bodyPr/>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smtClean="0">
                <a:solidFill>
                  <a:schemeClr val="bg2"/>
                </a:solidFill>
                <a:latin typeface="Calibri" pitchFamily="34" charset="0"/>
                <a:ea typeface="+mn-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185426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bwMode="gray">
          <a:xfrm>
            <a:off x="0" y="0"/>
            <a:ext cx="12434888" cy="6994525"/>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36">
              <a:solidFill>
                <a:prstClr val="black"/>
              </a:solidFill>
            </a:endParaRPr>
          </a:p>
        </p:txBody>
      </p:sp>
      <p:pic>
        <p:nvPicPr>
          <p:cNvPr id="4" name="Picture 3"/>
          <p:cNvPicPr>
            <a:picLocks noChangeAspect="1"/>
          </p:cNvPicPr>
          <p:nvPr userDrawn="1"/>
        </p:nvPicPr>
        <p:blipFill>
          <a:blip r:embed="rId2">
            <a:duotone>
              <a:schemeClr val="accent2">
                <a:shade val="45000"/>
                <a:satMod val="135000"/>
              </a:schemeClr>
              <a:prstClr val="white"/>
            </a:duotone>
            <a:extLst>
              <a:ext uri="{28A0092B-C50C-407E-A947-70E740481C1C}">
                <a14:useLocalDpi xmlns:a14="http://schemas.microsoft.com/office/drawing/2010/main" xmlns=""/>
              </a:ext>
            </a:extLst>
          </a:blip>
          <a:stretch>
            <a:fillRect/>
          </a:stretch>
        </p:blipFill>
        <p:spPr>
          <a:xfrm>
            <a:off x="-47219" y="-1362229"/>
            <a:ext cx="12482107" cy="10165376"/>
          </a:xfrm>
          <a:prstGeom prst="rect">
            <a:avLst/>
          </a:prstGeom>
        </p:spPr>
      </p:pic>
      <p:grpSp>
        <p:nvGrpSpPr>
          <p:cNvPr id="6" name="Group 5"/>
          <p:cNvGrpSpPr/>
          <p:nvPr userDrawn="1"/>
        </p:nvGrpSpPr>
        <p:grpSpPr>
          <a:xfrm>
            <a:off x="2998683" y="2255232"/>
            <a:ext cx="6437524" cy="2484063"/>
            <a:chOff x="2977888" y="2567938"/>
            <a:chExt cx="6311781" cy="2435577"/>
          </a:xfrm>
        </p:grpSpPr>
        <p:pic>
          <p:nvPicPr>
            <p:cNvPr id="3" name="Picture 10" descr="Mahindra Logo.png"/>
            <p:cNvPicPr>
              <a:picLocks noChangeAspect="1"/>
            </p:cNvPicPr>
            <p:nvPr userDrawn="1"/>
          </p:nvPicPr>
          <p:blipFill>
            <a:blip r:embed="rId3" cstate="screen">
              <a:extLst>
                <a:ext uri="{28A0092B-C50C-407E-A947-70E740481C1C}">
                  <a14:useLocalDpi xmlns:a14="http://schemas.microsoft.com/office/drawing/2010/main" xmlns=""/>
                </a:ext>
              </a:extLst>
            </a:blip>
            <a:srcRect/>
            <a:stretch>
              <a:fillRect/>
            </a:stretch>
          </p:blipFill>
          <p:spPr bwMode="gray">
            <a:xfrm>
              <a:off x="2977889" y="2567938"/>
              <a:ext cx="6236221" cy="1722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CWCS Baseline.png"/>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2977888" y="4491955"/>
              <a:ext cx="6311781" cy="511560"/>
            </a:xfrm>
            <a:prstGeom prst="rect">
              <a:avLst/>
            </a:prstGeom>
          </p:spPr>
        </p:pic>
      </p:grpSp>
    </p:spTree>
    <p:extLst>
      <p:ext uri="{BB962C8B-B14F-4D97-AF65-F5344CB8AC3E}">
        <p14:creationId xmlns:p14="http://schemas.microsoft.com/office/powerpoint/2010/main" xmlns="" val="14340319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5826" y="146868"/>
            <a:ext cx="11167651" cy="439465"/>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2886971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4135" y="2010946"/>
            <a:ext cx="11167651" cy="14125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1744" y="6482893"/>
            <a:ext cx="2901474" cy="372394"/>
          </a:xfrm>
          <a:prstGeom prst="rect">
            <a:avLst/>
          </a:prstGeom>
        </p:spPr>
        <p:txBody>
          <a:bodyPr vert="horz" wrap="square" lIns="68472" tIns="34238" rIns="68472" bIns="34238" numCol="1" anchor="t" anchorCtr="0" compatLnSpc="1">
            <a:prstTxWarp prst="textNoShape">
              <a:avLst/>
            </a:prstTxWarp>
          </a:bodyPr>
          <a:lstStyle>
            <a:lvl1pPr>
              <a:defRPr/>
            </a:lvl1pPr>
          </a:lstStyle>
          <a:p>
            <a:pPr fontAlgn="base">
              <a:spcBef>
                <a:spcPct val="0"/>
              </a:spcBef>
              <a:spcAft>
                <a:spcPct val="0"/>
              </a:spcAft>
            </a:pPr>
            <a:fld id="{7575C946-9A7A-4CDD-885D-0771044FF6AA}" type="datetimeFigureOut">
              <a:rPr lang="en-US">
                <a:solidFill>
                  <a:prstClr val="black"/>
                </a:solidFill>
              </a:rPr>
              <a:pPr fontAlgn="base">
                <a:spcBef>
                  <a:spcPct val="0"/>
                </a:spcBef>
                <a:spcAft>
                  <a:spcPct val="0"/>
                </a:spcAft>
              </a:pPr>
              <a:t>7/10/2019</a:t>
            </a:fld>
            <a:endParaRPr lang="en-US" dirty="0">
              <a:solidFill>
                <a:prstClr val="black"/>
              </a:solidFill>
            </a:endParaRPr>
          </a:p>
        </p:txBody>
      </p:sp>
      <p:sp>
        <p:nvSpPr>
          <p:cNvPr id="5" name="Footer Placeholder 4"/>
          <p:cNvSpPr>
            <a:spLocks noGrp="1"/>
          </p:cNvSpPr>
          <p:nvPr>
            <p:ph type="ftr" sz="quarter" idx="11"/>
          </p:nvPr>
        </p:nvSpPr>
        <p:spPr>
          <a:xfrm>
            <a:off x="4248587" y="6482893"/>
            <a:ext cx="3937715" cy="372394"/>
          </a:xfrm>
          <a:prstGeom prst="rect">
            <a:avLst/>
          </a:prstGeom>
        </p:spPr>
        <p:txBody>
          <a:bodyPr vert="horz" wrap="square" lIns="68472" tIns="34238" rIns="68472" bIns="34238" numCol="1" anchor="t" anchorCtr="0" compatLnSpc="1">
            <a:prstTxWarp prst="textNoShape">
              <a:avLst/>
            </a:prstTxWarp>
          </a:bodyPr>
          <a:lstStyle>
            <a:lvl1pPr>
              <a:defRPr/>
            </a:lvl1pPr>
          </a:lstStyle>
          <a:p>
            <a:pPr fontAlgn="base">
              <a:spcBef>
                <a:spcPct val="0"/>
              </a:spcBef>
              <a:spcAft>
                <a:spcPct val="0"/>
              </a:spcAft>
            </a:pPr>
            <a:endParaRPr lang="en-US" dirty="0">
              <a:solidFill>
                <a:prstClr val="black"/>
              </a:solidFill>
            </a:endParaRPr>
          </a:p>
        </p:txBody>
      </p:sp>
      <p:sp>
        <p:nvSpPr>
          <p:cNvPr id="6" name="Slide Number Placeholder 5"/>
          <p:cNvSpPr>
            <a:spLocks noGrp="1"/>
          </p:cNvSpPr>
          <p:nvPr>
            <p:ph type="sldNum" sz="quarter" idx="12"/>
          </p:nvPr>
        </p:nvSpPr>
        <p:spPr>
          <a:xfrm>
            <a:off x="8911670" y="6482893"/>
            <a:ext cx="2901474" cy="372394"/>
          </a:xfrm>
          <a:prstGeom prst="rect">
            <a:avLst/>
          </a:prstGeom>
        </p:spPr>
        <p:txBody>
          <a:bodyPr vert="horz" wrap="square" lIns="68472" tIns="34238" rIns="68472" bIns="34238" numCol="1" anchor="t" anchorCtr="0" compatLnSpc="1">
            <a:prstTxWarp prst="textNoShape">
              <a:avLst/>
            </a:prstTxWarp>
          </a:bodyPr>
          <a:lstStyle>
            <a:lvl1pPr>
              <a:defRPr/>
            </a:lvl1pPr>
          </a:lstStyle>
          <a:p>
            <a:pPr fontAlgn="base">
              <a:spcBef>
                <a:spcPct val="0"/>
              </a:spcBef>
              <a:spcAft>
                <a:spcPct val="0"/>
              </a:spcAft>
            </a:pPr>
            <a:fld id="{B867747D-AE8D-4272-9ECB-B6B266F69C4C}" type="slidenum">
              <a:rPr lang="en-US">
                <a:solidFill>
                  <a:prstClr val="black"/>
                </a:solidFill>
              </a:rPr>
              <a:pPr fontAlgn="base">
                <a:spcBef>
                  <a:spcPct val="0"/>
                </a:spcBef>
                <a:spcAft>
                  <a:spcPct val="0"/>
                </a:spcAft>
              </a:pPr>
              <a:t>‹#›</a:t>
            </a:fld>
            <a:endParaRPr lang="en-US" dirty="0">
              <a:solidFill>
                <a:prstClr val="black"/>
              </a:solidFill>
            </a:endParaRPr>
          </a:p>
        </p:txBody>
      </p:sp>
    </p:spTree>
    <p:extLst>
      <p:ext uri="{BB962C8B-B14F-4D97-AF65-F5344CB8AC3E}">
        <p14:creationId xmlns:p14="http://schemas.microsoft.com/office/powerpoint/2010/main" xmlns="" val="291832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617" y="2172839"/>
            <a:ext cx="10569655" cy="4394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65233" y="3963567"/>
            <a:ext cx="8704422" cy="282513"/>
          </a:xfrm>
        </p:spPr>
        <p:txBody>
          <a:bodyPr/>
          <a:lstStyle>
            <a:lvl1pPr marL="0" indent="0" algn="ctr">
              <a:buNone/>
              <a:defRPr>
                <a:solidFill>
                  <a:schemeClr val="tx1">
                    <a:tint val="75000"/>
                  </a:schemeClr>
                </a:solidFill>
              </a:defRPr>
            </a:lvl1pPr>
            <a:lvl2pPr marL="466287" indent="0" algn="ctr">
              <a:buNone/>
              <a:defRPr>
                <a:solidFill>
                  <a:schemeClr val="tx1">
                    <a:tint val="75000"/>
                  </a:schemeClr>
                </a:solidFill>
              </a:defRPr>
            </a:lvl2pPr>
            <a:lvl3pPr marL="932573" indent="0" algn="ctr">
              <a:buNone/>
              <a:defRPr>
                <a:solidFill>
                  <a:schemeClr val="tx1">
                    <a:tint val="75000"/>
                  </a:schemeClr>
                </a:solidFill>
              </a:defRPr>
            </a:lvl3pPr>
            <a:lvl4pPr marL="1398860" indent="0" algn="ctr">
              <a:buNone/>
              <a:defRPr>
                <a:solidFill>
                  <a:schemeClr val="tx1">
                    <a:tint val="75000"/>
                  </a:schemeClr>
                </a:solidFill>
              </a:defRPr>
            </a:lvl4pPr>
            <a:lvl5pPr marL="1865146" indent="0" algn="ctr">
              <a:buNone/>
              <a:defRPr>
                <a:solidFill>
                  <a:schemeClr val="tx1">
                    <a:tint val="75000"/>
                  </a:schemeClr>
                </a:solidFill>
              </a:defRPr>
            </a:lvl5pPr>
            <a:lvl6pPr marL="2331433" indent="0" algn="ctr">
              <a:buNone/>
              <a:defRPr>
                <a:solidFill>
                  <a:schemeClr val="tx1">
                    <a:tint val="75000"/>
                  </a:schemeClr>
                </a:solidFill>
              </a:defRPr>
            </a:lvl6pPr>
            <a:lvl7pPr marL="2797719" indent="0" algn="ctr">
              <a:buNone/>
              <a:defRPr>
                <a:solidFill>
                  <a:schemeClr val="tx1">
                    <a:tint val="75000"/>
                  </a:schemeClr>
                </a:solidFill>
              </a:defRPr>
            </a:lvl7pPr>
            <a:lvl8pPr marL="3264006" indent="0" algn="ctr">
              <a:buNone/>
              <a:defRPr>
                <a:solidFill>
                  <a:schemeClr val="tx1">
                    <a:tint val="75000"/>
                  </a:schemeClr>
                </a:solidFill>
              </a:defRPr>
            </a:lvl8pPr>
            <a:lvl9pPr marL="37302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21744" y="6482891"/>
            <a:ext cx="2901474" cy="372394"/>
          </a:xfrm>
          <a:prstGeom prst="rect">
            <a:avLst/>
          </a:prstGeom>
        </p:spPr>
        <p:txBody>
          <a:bodyPr lIns="68580" tIns="34290" rIns="68580" bIns="34290"/>
          <a:lstStyle/>
          <a:p>
            <a:fld id="{11BB7246-06F4-44A9-A589-EDEFFF3E28E0}" type="datetimeFigureOut">
              <a:rPr lang="en-US" smtClean="0"/>
              <a:pPr/>
              <a:t>7/10/2019</a:t>
            </a:fld>
            <a:endParaRPr lang="en-US" dirty="0"/>
          </a:p>
        </p:txBody>
      </p:sp>
      <p:sp>
        <p:nvSpPr>
          <p:cNvPr id="5" name="Footer Placeholder 4"/>
          <p:cNvSpPr>
            <a:spLocks noGrp="1"/>
          </p:cNvSpPr>
          <p:nvPr>
            <p:ph type="ftr" sz="quarter" idx="11"/>
          </p:nvPr>
        </p:nvSpPr>
        <p:spPr>
          <a:xfrm>
            <a:off x="4248587" y="6482891"/>
            <a:ext cx="3937715" cy="372394"/>
          </a:xfrm>
          <a:prstGeom prst="rect">
            <a:avLst/>
          </a:prstGeom>
        </p:spPr>
        <p:txBody>
          <a:bodyPr lIns="68580" tIns="34290" rIns="68580" bIns="34290"/>
          <a:lstStyle/>
          <a:p>
            <a:endParaRPr lang="en-US" dirty="0"/>
          </a:p>
        </p:txBody>
      </p:sp>
      <p:sp>
        <p:nvSpPr>
          <p:cNvPr id="6" name="Slide Number Placeholder 5"/>
          <p:cNvSpPr>
            <a:spLocks noGrp="1"/>
          </p:cNvSpPr>
          <p:nvPr>
            <p:ph type="sldNum" sz="quarter" idx="12"/>
          </p:nvPr>
        </p:nvSpPr>
        <p:spPr>
          <a:xfrm>
            <a:off x="8911670" y="6482891"/>
            <a:ext cx="2901474" cy="372394"/>
          </a:xfrm>
          <a:prstGeom prst="rect">
            <a:avLst/>
          </a:prstGeom>
        </p:spPr>
        <p:txBody>
          <a:bodyPr lIns="68580" tIns="34290" rIns="68580" bIns="34290"/>
          <a:lstStyle/>
          <a:p>
            <a:fld id="{12ACA326-8474-4928-8F0C-2887BEFCCB09}" type="slidenum">
              <a:rPr lang="en-US" smtClean="0"/>
              <a:pPr/>
              <a:t>‹#›</a:t>
            </a:fld>
            <a:endParaRPr lang="en-US" dirty="0"/>
          </a:p>
        </p:txBody>
      </p:sp>
    </p:spTree>
    <p:extLst>
      <p:ext uri="{BB962C8B-B14F-4D97-AF65-F5344CB8AC3E}">
        <p14:creationId xmlns:p14="http://schemas.microsoft.com/office/powerpoint/2010/main" xmlns="" val="18610998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_Content slide with subtitle">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1675258" y="340022"/>
            <a:ext cx="10558860"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stStyle>
          <a:p>
            <a:pPr lvl="0"/>
            <a:r>
              <a:rPr lang="en-US" dirty="0" smtClean="0"/>
              <a:t>Click to edit Master title style</a:t>
            </a:r>
          </a:p>
        </p:txBody>
      </p:sp>
      <p:sp>
        <p:nvSpPr>
          <p:cNvPr id="6" name="Text Placeholder 2"/>
          <p:cNvSpPr>
            <a:spLocks noGrp="1"/>
          </p:cNvSpPr>
          <p:nvPr>
            <p:ph idx="1"/>
          </p:nvPr>
        </p:nvSpPr>
        <p:spPr>
          <a:xfrm>
            <a:off x="535465" y="916415"/>
            <a:ext cx="11167651" cy="230832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vl3pPr>
              <a:defRPr/>
            </a:lvl3p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4" name="Slide Number Placeholder 5"/>
          <p:cNvSpPr txBox="1">
            <a:spLocks/>
          </p:cNvSpPr>
          <p:nvPr userDrawn="1"/>
        </p:nvSpPr>
        <p:spPr bwMode="auto">
          <a:xfrm>
            <a:off x="11983632" y="6709166"/>
            <a:ext cx="227626" cy="230191"/>
          </a:xfrm>
          <a:prstGeom prst="rect">
            <a:avLst/>
          </a:prstGeom>
          <a:noFill/>
          <a:ln w="9525">
            <a:noFill/>
            <a:miter lim="800000"/>
            <a:headEnd/>
            <a:tailEnd/>
          </a:ln>
        </p:spPr>
        <p:txBody>
          <a:bodyPr wrap="none" lIns="0" tIns="0" rIns="0" bIns="0" anchor="ctr">
            <a:spAutoFit/>
          </a:bodyPr>
          <a:lstStyle/>
          <a:p>
            <a:pPr algn="r" defTabSz="1305246">
              <a:defRPr/>
            </a:pPr>
            <a:fld id="{6856ECDB-1CEE-4F69-ADCA-557460F2116E}" type="slidenum">
              <a:rPr lang="en-US" sz="1496">
                <a:solidFill>
                  <a:srgbClr val="6D6E71"/>
                </a:solidFill>
                <a:cs typeface="Arial" pitchFamily="34" charset="0"/>
              </a:rPr>
              <a:pPr algn="r" defTabSz="1305246">
                <a:defRPr/>
              </a:pPr>
              <a:t>‹#›</a:t>
            </a:fld>
            <a:endParaRPr lang="en-US" sz="1496" dirty="0">
              <a:solidFill>
                <a:srgbClr val="6D6E71"/>
              </a:solidFill>
              <a:cs typeface="Arial" pitchFamily="34" charset="0"/>
            </a:endParaRPr>
          </a:p>
        </p:txBody>
      </p:sp>
    </p:spTree>
    <p:extLst>
      <p:ext uri="{BB962C8B-B14F-4D97-AF65-F5344CB8AC3E}">
        <p14:creationId xmlns:p14="http://schemas.microsoft.com/office/powerpoint/2010/main" xmlns="" val="125662672"/>
      </p:ext>
    </p:extLst>
  </p:cSld>
  <p:clrMapOvr>
    <a:masterClrMapping/>
  </p:clrMapOvr>
  <p:transition spd="slow">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677778"/>
            <a:ext cx="11184922" cy="50231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1242953"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54126" y="2010949"/>
            <a:ext cx="11184923" cy="2008910"/>
          </a:xfrm>
        </p:spPr>
        <p:txBody>
          <a:bodyPr wrap="square">
            <a:spAutoFit/>
          </a:bodyPr>
          <a:lstStyle>
            <a:lvl1pPr algn="l" rtl="0" eaLnBrk="1" latinLnBrk="0" hangingPunct="1">
              <a:spcBef>
                <a:spcPts val="0"/>
              </a:spcBef>
              <a:spcAft>
                <a:spcPts val="0"/>
              </a:spcAft>
              <a:buClr>
                <a:schemeClr val="bg2"/>
              </a:buClr>
              <a:buSzPct val="120000"/>
              <a:defRPr lang="en-US" sz="2448"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448"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448"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48"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448" b="0" kern="1200" baseline="0" dirty="0" smtClean="0">
                <a:solidFill>
                  <a:schemeClr val="tx1"/>
                </a:solidFill>
                <a:latin typeface="Arial" pitchFamily="34" charset="0"/>
                <a:ea typeface="+mn-ea"/>
                <a:cs typeface="Arial" pitchFamily="34" charset="0"/>
              </a:defRPr>
            </a:lvl5pPr>
            <a:lvl6pPr marL="1950744" indent="-388423">
              <a:spcBef>
                <a:spcPts val="0"/>
              </a:spcBef>
              <a:spcAft>
                <a:spcPts val="0"/>
              </a:spcAft>
              <a:buClr>
                <a:schemeClr val="tx2"/>
              </a:buClr>
              <a:buSzPct val="70000"/>
              <a:buFont typeface="Wingdings" pitchFamily="2" charset="2"/>
              <a:buChar char="§"/>
              <a:defRPr lang="en-US" sz="2448" kern="1200" dirty="0" smtClean="0">
                <a:solidFill>
                  <a:schemeClr val="tx1"/>
                </a:solidFill>
                <a:latin typeface="Arial" pitchFamily="34" charset="0"/>
                <a:ea typeface="+mn-ea"/>
                <a:cs typeface="Arial" pitchFamily="34" charset="0"/>
              </a:defRPr>
            </a:lvl6pPr>
            <a:lvl7pPr marL="2330535" indent="-371159">
              <a:spcBef>
                <a:spcPts val="0"/>
              </a:spcBef>
              <a:spcAft>
                <a:spcPts val="0"/>
              </a:spcAft>
              <a:buClr>
                <a:schemeClr val="tx2"/>
              </a:buClr>
              <a:buSzPct val="70000"/>
              <a:buFont typeface="Arial" pitchFamily="34" charset="0"/>
              <a:buChar char="–"/>
              <a:defRPr sz="2448" baseline="0">
                <a:solidFill>
                  <a:schemeClr val="tx1"/>
                </a:solidFill>
                <a:latin typeface="+mn-lt"/>
                <a:cs typeface="Arial" pitchFamily="34" charset="0"/>
              </a:defRPr>
            </a:lvl7pPr>
            <a:lvl8pPr marL="2175167" indent="-310737">
              <a:spcBef>
                <a:spcPts val="0"/>
              </a:spcBef>
              <a:spcAft>
                <a:spcPts val="0"/>
              </a:spcAft>
              <a:buSzPct val="70000"/>
              <a:defRPr sz="2448" baseline="0">
                <a:latin typeface="Arial" pitchFamily="34" charset="0"/>
                <a:cs typeface="Arial" pitchFamily="34" charset="0"/>
              </a:defRPr>
            </a:lvl8pPr>
            <a:lvl9pPr marL="2479432" indent="-304265">
              <a:spcBef>
                <a:spcPts val="0"/>
              </a:spcBef>
              <a:spcAft>
                <a:spcPts val="0"/>
              </a:spcAft>
              <a:buSzPct val="70000"/>
              <a:buFont typeface="Arial" pitchFamily="34" charset="0"/>
              <a:buChar char="–"/>
              <a:defRPr sz="2448">
                <a:latin typeface="Arial" pitchFamily="34" charset="0"/>
                <a:cs typeface="Arial" pitchFamily="34" charset="0"/>
              </a:defRPr>
            </a:lvl9pPr>
          </a:lstStyle>
          <a:p>
            <a:pPr marL="394896" lvl="0" indent="-394896" algn="l" defTabSz="124295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776844" lvl="2" indent="-379792" algn="l" defTabSz="124295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156637" lvl="3" indent="-379792" algn="l" defTabSz="124295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545057" lvl="4" indent="-388423" algn="l" defTabSz="126884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950744" lvl="5" indent="-388423" algn="l" defTabSz="124295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6" y="1295763"/>
            <a:ext cx="11184923" cy="376684"/>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27941949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4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28392968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5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413397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32617" y="1481335"/>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1068" y="1481335"/>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p14="http://schemas.microsoft.com/office/powerpoint/2010/main" xmlns="" val="8765623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6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9" y="733457"/>
            <a:ext cx="11184921" cy="6083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76" b="1" kern="1200" dirty="0">
                <a:solidFill>
                  <a:schemeClr val="tx2"/>
                </a:solidFill>
                <a:latin typeface="Arial" pitchFamily="34" charset="0"/>
                <a:ea typeface="+mj-ea"/>
                <a:cs typeface="Arial" pitchFamily="34" charset="0"/>
              </a:defRPr>
            </a:lvl1pPr>
          </a:lstStyle>
          <a:p>
            <a:pPr lvl="0" algn="l" defTabSz="1098901"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129" y="2010932"/>
            <a:ext cx="11184924" cy="1808897"/>
          </a:xfrm>
        </p:spPr>
        <p:txBody>
          <a:bodyPr wrap="square">
            <a:spAutoFit/>
          </a:bodyPr>
          <a:lstStyle>
            <a:lvl1pPr algn="l" rtl="0" eaLnBrk="1" latinLnBrk="0" hangingPunct="1">
              <a:spcBef>
                <a:spcPts val="0"/>
              </a:spcBef>
              <a:spcAft>
                <a:spcPts val="0"/>
              </a:spcAft>
              <a:buClr>
                <a:schemeClr val="bg2"/>
              </a:buClr>
              <a:buSzPct val="120000"/>
              <a:defRPr lang="en-US" sz="2142"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42"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42"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42"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42" b="0" kern="1200" baseline="0" dirty="0" smtClean="0">
                <a:solidFill>
                  <a:schemeClr val="tx1"/>
                </a:solidFill>
                <a:latin typeface="Arial" pitchFamily="34" charset="0"/>
                <a:ea typeface="+mn-ea"/>
                <a:cs typeface="Arial" pitchFamily="34" charset="0"/>
              </a:defRPr>
            </a:lvl5pPr>
            <a:lvl6pPr marL="1724665" indent="-343407">
              <a:spcBef>
                <a:spcPts val="0"/>
              </a:spcBef>
              <a:spcAft>
                <a:spcPts val="0"/>
              </a:spcAft>
              <a:buClr>
                <a:schemeClr val="tx2"/>
              </a:buClr>
              <a:buSzPct val="70000"/>
              <a:buFont typeface="Wingdings" pitchFamily="2" charset="2"/>
              <a:buChar char="§"/>
              <a:defRPr lang="en-US" sz="2142" kern="1200" dirty="0" smtClean="0">
                <a:solidFill>
                  <a:schemeClr val="tx1"/>
                </a:solidFill>
                <a:latin typeface="Arial" pitchFamily="34" charset="0"/>
                <a:ea typeface="+mn-ea"/>
                <a:cs typeface="Arial" pitchFamily="34" charset="0"/>
              </a:defRPr>
            </a:lvl6pPr>
            <a:lvl7pPr marL="2060442" indent="-328143">
              <a:spcBef>
                <a:spcPts val="0"/>
              </a:spcBef>
              <a:spcAft>
                <a:spcPts val="0"/>
              </a:spcAft>
              <a:buClr>
                <a:schemeClr val="tx2"/>
              </a:buClr>
              <a:buSzPct val="70000"/>
              <a:buFont typeface="Arial" pitchFamily="34" charset="0"/>
              <a:buChar char="–"/>
              <a:defRPr sz="2142" baseline="0">
                <a:solidFill>
                  <a:schemeClr val="tx1"/>
                </a:solidFill>
                <a:latin typeface="+mn-lt"/>
                <a:cs typeface="Arial" pitchFamily="34" charset="0"/>
              </a:defRPr>
            </a:lvl7pPr>
            <a:lvl8pPr marL="1923078" indent="-274725">
              <a:spcBef>
                <a:spcPts val="0"/>
              </a:spcBef>
              <a:spcAft>
                <a:spcPts val="0"/>
              </a:spcAft>
              <a:buSzPct val="70000"/>
              <a:defRPr sz="2142" baseline="0">
                <a:latin typeface="Arial" pitchFamily="34" charset="0"/>
                <a:cs typeface="Arial" pitchFamily="34" charset="0"/>
              </a:defRPr>
            </a:lvl8pPr>
            <a:lvl9pPr marL="2192083" indent="-269005">
              <a:spcBef>
                <a:spcPts val="0"/>
              </a:spcBef>
              <a:spcAft>
                <a:spcPts val="0"/>
              </a:spcAft>
              <a:buSzPct val="70000"/>
              <a:buFont typeface="Arial" pitchFamily="34" charset="0"/>
              <a:buChar char="–"/>
              <a:defRPr sz="2142">
                <a:latin typeface="Arial" pitchFamily="34" charset="0"/>
                <a:cs typeface="Arial" pitchFamily="34" charset="0"/>
              </a:defRPr>
            </a:lvl9pPr>
          </a:lstStyle>
          <a:p>
            <a:pPr marL="349130" lvl="0" indent="-349130" algn="l" defTabSz="1098901"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86813" lvl="2" indent="-335776" algn="l" defTabSz="1098901"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22589" lvl="3" indent="-335776" algn="l" defTabSz="1098901"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65996" lvl="4" indent="-343407" algn="l" defTabSz="1121798"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24665" lvl="5" indent="-343407" algn="l" defTabSz="1098901"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654129" y="1295747"/>
            <a:ext cx="11184924" cy="282513"/>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xmlns="" val="3654179179"/>
      </p:ext>
    </p:extLst>
  </p:cSld>
  <p:clrMapOvr>
    <a:masterClrMapping/>
  </p:clrMapOvr>
  <p:transition spd="med" advTm="5000">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7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33181463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_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6457" y="1181949"/>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5pPr>
            <a:lvl6pPr marL="1463658" indent="-291436">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41"/>
          <p:cNvSpPr>
            <a:spLocks noGrp="1"/>
          </p:cNvSpPr>
          <p:nvPr>
            <p:ph type="body" sz="quarter" idx="14"/>
          </p:nvPr>
        </p:nvSpPr>
        <p:spPr bwMode="gray">
          <a:xfrm>
            <a:off x="199490" y="646371"/>
            <a:ext cx="9836968" cy="289359"/>
          </a:xfrm>
        </p:spPr>
        <p:txBody>
          <a:bodyPr/>
          <a:lstStyle>
            <a:lvl1pPr marL="0" indent="0">
              <a:buNone/>
              <a:defRPr b="0">
                <a:solidFill>
                  <a:schemeClr val="bg2"/>
                </a:solidFill>
                <a:latin typeface="Nirmala UI" panose="020B0502040204020203" pitchFamily="34" charset="0"/>
                <a:ea typeface="Segoe UI" panose="020B0502040204020203" pitchFamily="34" charset="0"/>
                <a:cs typeface="Nirmala UI" panose="020B0502040204020203" pitchFamily="34" charset="0"/>
              </a:defRPr>
            </a:lvl1pPr>
          </a:lstStyle>
          <a:p>
            <a:pPr lvl="0"/>
            <a:r>
              <a:rPr lang="en-US" dirty="0" smtClean="0"/>
              <a:t>Click to edit Master text styles</a:t>
            </a:r>
          </a:p>
        </p:txBody>
      </p:sp>
      <p:pic>
        <p:nvPicPr>
          <p:cNvPr id="6" name="Picture 10" descr="TechM Logo.png"/>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11058992" y="203293"/>
            <a:ext cx="1218518" cy="3388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bwMode="gray">
          <a:xfrm>
            <a:off x="195826" y="146870"/>
            <a:ext cx="9840631" cy="439465"/>
          </a:xfrm>
          <a:noFill/>
          <a:ln w="9525">
            <a:noFill/>
            <a:miter lim="800000"/>
            <a:headEnd/>
            <a:tailEnd/>
          </a:ln>
        </p:spPr>
        <p:txBody>
          <a:bodyPr/>
          <a:lstStyle>
            <a:lvl1pPr algn="l">
              <a:defRPr lang="en-US" sz="2856" b="0" kern="1200" dirty="0">
                <a:solidFill>
                  <a:schemeClr val="tx2"/>
                </a:solidFill>
                <a:latin typeface="Nirmala UI" panose="020B0502040204020203" pitchFamily="34" charset="0"/>
                <a:ea typeface="Segoe UI" panose="020B0502040204020203" pitchFamily="34" charset="0"/>
                <a:cs typeface="Nirmala UI" panose="020B0502040204020203"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xmlns="" val="38975072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23370565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8814310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84842" y="4134423"/>
            <a:ext cx="7495474" cy="282513"/>
          </a:xfrm>
        </p:spPr>
        <p:txBody>
          <a:bodyPr anchor="b">
            <a:noAutofit/>
          </a:bodyPr>
          <a:lstStyle>
            <a:lvl1pPr marL="0" indent="0" algn="l">
              <a:buNone/>
              <a:defRPr b="0">
                <a:solidFill>
                  <a:schemeClr val="tx2"/>
                </a:solidFill>
                <a:latin typeface="Calibri" pitchFamily="34" charset="0"/>
                <a:cs typeface="Arial" pitchFamily="34" charset="0"/>
              </a:defRPr>
            </a:lvl1pPr>
            <a:lvl2pPr marL="465379" indent="0" algn="ctr">
              <a:buNone/>
              <a:defRPr>
                <a:solidFill>
                  <a:schemeClr val="tx1">
                    <a:tint val="75000"/>
                  </a:schemeClr>
                </a:solidFill>
              </a:defRPr>
            </a:lvl2pPr>
            <a:lvl3pPr marL="930758" indent="0" algn="ctr">
              <a:buNone/>
              <a:defRPr>
                <a:solidFill>
                  <a:schemeClr val="tx1">
                    <a:tint val="75000"/>
                  </a:schemeClr>
                </a:solidFill>
              </a:defRPr>
            </a:lvl3pPr>
            <a:lvl4pPr marL="1396136" indent="0" algn="ctr">
              <a:buNone/>
              <a:defRPr>
                <a:solidFill>
                  <a:schemeClr val="tx1">
                    <a:tint val="75000"/>
                  </a:schemeClr>
                </a:solidFill>
              </a:defRPr>
            </a:lvl4pPr>
            <a:lvl5pPr marL="1861515" indent="0" algn="ctr">
              <a:buNone/>
              <a:defRPr>
                <a:solidFill>
                  <a:schemeClr val="tx1">
                    <a:tint val="75000"/>
                  </a:schemeClr>
                </a:solidFill>
              </a:defRPr>
            </a:lvl5pPr>
            <a:lvl6pPr marL="2326893" indent="0" algn="ctr">
              <a:buNone/>
              <a:defRPr>
                <a:solidFill>
                  <a:schemeClr val="tx1">
                    <a:tint val="75000"/>
                  </a:schemeClr>
                </a:solidFill>
              </a:defRPr>
            </a:lvl6pPr>
            <a:lvl7pPr marL="2792273" indent="0" algn="ctr">
              <a:buNone/>
              <a:defRPr>
                <a:solidFill>
                  <a:schemeClr val="tx1">
                    <a:tint val="75000"/>
                  </a:schemeClr>
                </a:solidFill>
              </a:defRPr>
            </a:lvl7pPr>
            <a:lvl8pPr marL="3257654" indent="0" algn="ctr">
              <a:buNone/>
              <a:defRPr>
                <a:solidFill>
                  <a:schemeClr val="tx1">
                    <a:tint val="75000"/>
                  </a:schemeClr>
                </a:solidFill>
              </a:defRPr>
            </a:lvl8pPr>
            <a:lvl9pPr marL="3723029"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p:nvPr>
        </p:nvSpPr>
        <p:spPr bwMode="gray">
          <a:xfrm>
            <a:off x="2484842" y="2227908"/>
            <a:ext cx="7495474" cy="627807"/>
          </a:xfrm>
        </p:spPr>
        <p:txBody>
          <a:bodyPr/>
          <a:lstStyle>
            <a:lvl1pPr algn="l">
              <a:defRPr sz="4080" b="0">
                <a:solidFill>
                  <a:schemeClr val="bg2"/>
                </a:solidFill>
                <a:latin typeface="Cambria" pitchFamily="18"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143151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195848" y="859587"/>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Calibri"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5pPr>
            <a:lvl6pPr marL="1460772" indent="-290860">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5170" indent="-27793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28831" indent="-232690">
              <a:spcBef>
                <a:spcPts val="0"/>
              </a:spcBef>
              <a:spcAft>
                <a:spcPts val="0"/>
              </a:spcAft>
              <a:buSzPct val="70000"/>
              <a:defRPr sz="1836" baseline="0">
                <a:latin typeface="Arial" pitchFamily="34" charset="0"/>
                <a:cs typeface="Arial" pitchFamily="34" charset="0"/>
              </a:defRPr>
            </a:lvl8pPr>
            <a:lvl9pPr marL="1856668" indent="-227843">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xmlns="" val="2013693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6477" y="1181968"/>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Calibri"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5pPr>
            <a:lvl6pPr marL="1460772" indent="-290860">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5170" indent="-27793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28831" indent="-232690">
              <a:spcBef>
                <a:spcPts val="0"/>
              </a:spcBef>
              <a:spcAft>
                <a:spcPts val="0"/>
              </a:spcAft>
              <a:buSzPct val="70000"/>
              <a:defRPr sz="1836" baseline="0">
                <a:latin typeface="Arial" pitchFamily="34" charset="0"/>
                <a:cs typeface="Arial" pitchFamily="34" charset="0"/>
              </a:defRPr>
            </a:lvl8pPr>
            <a:lvl9pPr marL="1856668" indent="-227843">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dirty="0" smtClean="0"/>
              <a:t>Click to edit Master text styles</a:t>
            </a:r>
          </a:p>
        </p:txBody>
      </p:sp>
      <p:sp>
        <p:nvSpPr>
          <p:cNvPr id="8"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xmlns="" val="225828933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bwMode="gray">
          <a:xfrm>
            <a:off x="196477" y="1009263"/>
            <a:ext cx="11184924" cy="1883421"/>
          </a:xfrm>
        </p:spPr>
        <p:txBody>
          <a:bodyPr/>
          <a:lstStyle>
            <a:lvl1pPr>
              <a:spcBef>
                <a:spcPts val="0"/>
              </a:spcBef>
              <a:spcAft>
                <a:spcPts val="0"/>
              </a:spcAft>
              <a:defRPr lang="en-US" sz="2448" b="0" kern="1200" baseline="0" dirty="0" smtClean="0">
                <a:solidFill>
                  <a:schemeClr val="tx1"/>
                </a:solidFill>
                <a:latin typeface="Calibri" pitchFamily="34" charset="0"/>
                <a:ea typeface="+mn-ea"/>
                <a:cs typeface="Arial" pitchFamily="34" charset="0"/>
              </a:defRPr>
            </a:lvl1pPr>
            <a:lvl2pPr>
              <a:spcBef>
                <a:spcPts val="0"/>
              </a:spcBef>
              <a:spcAft>
                <a:spcPts val="0"/>
              </a:spcAft>
              <a:buClr>
                <a:schemeClr val="bg2"/>
              </a:buClr>
              <a:defRPr lang="en-US" sz="2448"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48" b="0" kern="1200" baseline="0" dirty="0" smtClean="0">
                <a:solidFill>
                  <a:schemeClr val="tx1"/>
                </a:solidFill>
                <a:latin typeface="Calibri" pitchFamily="34" charset="0"/>
                <a:ea typeface="+mn-ea"/>
                <a:cs typeface="Arial" pitchFamily="34" charset="0"/>
              </a:defRPr>
            </a:lvl3pPr>
            <a:lvl4pPr>
              <a:spcBef>
                <a:spcPts val="0"/>
              </a:spcBef>
              <a:spcAft>
                <a:spcPts val="0"/>
              </a:spcAft>
              <a:buClr>
                <a:schemeClr val="bg2"/>
              </a:buClr>
              <a:defRPr lang="en-US" sz="2448" b="0" kern="1200" baseline="0" dirty="0" smtClean="0">
                <a:solidFill>
                  <a:schemeClr val="tx1"/>
                </a:solidFill>
                <a:latin typeface="Calibri" pitchFamily="34" charset="0"/>
                <a:ea typeface="+mn-ea"/>
                <a:cs typeface="Arial" pitchFamily="34" charset="0"/>
              </a:defRPr>
            </a:lvl4pPr>
            <a:lvl5pPr>
              <a:spcBef>
                <a:spcPts val="0"/>
              </a:spcBef>
              <a:spcAft>
                <a:spcPts val="0"/>
              </a:spcAft>
              <a:buClr>
                <a:schemeClr val="bg2"/>
              </a:buClr>
              <a:defRPr lang="en-US" sz="2448" b="0" kern="1200" baseline="0" dirty="0" smtClean="0">
                <a:solidFill>
                  <a:schemeClr val="tx1"/>
                </a:solidFill>
                <a:latin typeface="Calibri" pitchFamily="34" charset="0"/>
                <a:ea typeface="+mn-ea"/>
                <a:cs typeface="Arial" pitchFamily="34" charset="0"/>
              </a:defRPr>
            </a:lvl5pPr>
            <a:lvl6pPr marL="1460772" indent="-290860">
              <a:spcBef>
                <a:spcPts val="0"/>
              </a:spcBef>
              <a:spcAft>
                <a:spcPts val="0"/>
              </a:spcAft>
              <a:buClr>
                <a:schemeClr val="tx2"/>
              </a:buClr>
              <a:buSzPct val="70000"/>
              <a:buFont typeface="Wingdings" pitchFamily="2" charset="2"/>
              <a:buChar char="§"/>
              <a:defRPr lang="en-US" sz="2448" kern="1200" dirty="0" smtClean="0">
                <a:solidFill>
                  <a:schemeClr val="tx1"/>
                </a:solidFill>
                <a:latin typeface="Calibri" pitchFamily="34" charset="0"/>
                <a:ea typeface="+mn-ea"/>
                <a:cs typeface="Arial" pitchFamily="34" charset="0"/>
              </a:defRPr>
            </a:lvl6pPr>
            <a:lvl7pPr marL="1745170" indent="-27793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28831" indent="-232690">
              <a:spcBef>
                <a:spcPts val="0"/>
              </a:spcBef>
              <a:spcAft>
                <a:spcPts val="0"/>
              </a:spcAft>
              <a:buSzPct val="70000"/>
              <a:defRPr sz="1836" baseline="0">
                <a:latin typeface="Arial" pitchFamily="34" charset="0"/>
                <a:cs typeface="Arial" pitchFamily="34" charset="0"/>
              </a:defRPr>
            </a:lvl8pPr>
            <a:lvl9pPr marL="1856668" indent="-227843">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xmlns="" val="31083134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250527" y="1147136"/>
            <a:ext cx="5546046" cy="4245288"/>
          </a:xfrm>
        </p:spPr>
        <p:txBody>
          <a:bodyPr>
            <a:noAutofit/>
          </a:bodyPr>
          <a:lstStyle>
            <a:lvl1pPr marL="0" indent="0">
              <a:buNone/>
              <a:defRPr>
                <a:latin typeface="Calibri"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176528" y="1147158"/>
            <a:ext cx="5230856"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2522171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image" Target="../media/image12.png"/><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heme" Target="../theme/theme2.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1191400" cy="754743"/>
          </a:xfrm>
          <a:prstGeom prst="rect">
            <a:avLst/>
          </a:prstGeom>
        </p:spPr>
        <p:txBody>
          <a:bodyPr vert="horz" lIns="124153" tIns="62084" rIns="124153" bIns="62084" rtlCol="0" anchor="ctr">
            <a:noAutofit/>
          </a:bodyPr>
          <a:lstStyle/>
          <a:p>
            <a:r>
              <a:rPr lang="en-US" dirty="0"/>
              <a:t>Click to edit Master title style</a:t>
            </a:r>
          </a:p>
        </p:txBody>
      </p:sp>
      <p:sp>
        <p:nvSpPr>
          <p:cNvPr id="3" name="Text Placeholder 2"/>
          <p:cNvSpPr>
            <a:spLocks noGrp="1"/>
          </p:cNvSpPr>
          <p:nvPr>
            <p:ph type="body" idx="1"/>
          </p:nvPr>
        </p:nvSpPr>
        <p:spPr>
          <a:xfrm>
            <a:off x="621744" y="1262744"/>
            <a:ext cx="11191400" cy="4985389"/>
          </a:xfrm>
          <a:prstGeom prst="rect">
            <a:avLst/>
          </a:prstGeom>
        </p:spPr>
        <p:txBody>
          <a:bodyPr vert="horz" lIns="124153" tIns="62084" rIns="124153" bIns="6208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3" descr="D:\Work\Clients\TechMahindra\POC\lower right ridge.png"/>
          <p:cNvPicPr>
            <a:picLocks noChangeAspect="1" noChangeArrowheads="1"/>
          </p:cNvPicPr>
          <p:nvPr userDrawn="1"/>
        </p:nvPicPr>
        <p:blipFill>
          <a:blip r:embed="rId95" cstate="email">
            <a:extLst>
              <a:ext uri="{28A0092B-C50C-407E-A947-70E740481C1C}">
                <a14:useLocalDpi xmlns:a14="http://schemas.microsoft.com/office/drawing/2010/main" xmlns=""/>
              </a:ext>
            </a:extLst>
          </a:blip>
          <a:srcRect/>
          <a:stretch>
            <a:fillRect/>
          </a:stretch>
        </p:blipFill>
        <p:spPr bwMode="auto">
          <a:xfrm>
            <a:off x="8922570" y="6174298"/>
            <a:ext cx="3512319" cy="85900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txBox="1">
            <a:spLocks/>
          </p:cNvSpPr>
          <p:nvPr userDrawn="1"/>
        </p:nvSpPr>
        <p:spPr bwMode="auto">
          <a:xfrm>
            <a:off x="97699" y="6771372"/>
            <a:ext cx="229843" cy="153888"/>
          </a:xfrm>
          <a:prstGeom prst="rect">
            <a:avLst/>
          </a:prstGeom>
          <a:noFill/>
          <a:ln w="9525">
            <a:noFill/>
            <a:miter lim="800000"/>
            <a:headEnd/>
            <a:tailEnd/>
          </a:ln>
        </p:spPr>
        <p:txBody>
          <a:bodyPr wrap="square" lIns="0" tIns="0" rIns="0" bIns="0" anchor="ctr">
            <a:spAutoFit/>
          </a:bodyPr>
          <a:lstStyle/>
          <a:p>
            <a:pPr algn="ctr" defTabSz="1241469">
              <a:defRPr/>
            </a:pPr>
            <a:fld id="{9EAA32C4-B930-479A-ACEC-DBA1A5739484}" type="slidenum">
              <a:rPr lang="en-US" sz="10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pPr algn="ctr" defTabSz="1241469">
                <a:defRPr/>
              </a:pPr>
              <a:t>‹#›</a:t>
            </a:fld>
            <a:endPar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20"/>
          <p:cNvSpPr txBox="1">
            <a:spLocks noChangeArrowheads="1"/>
          </p:cNvSpPr>
          <p:nvPr userDrawn="1"/>
        </p:nvSpPr>
        <p:spPr bwMode="gray">
          <a:xfrm>
            <a:off x="396210" y="6787124"/>
            <a:ext cx="2527936" cy="123111"/>
          </a:xfrm>
          <a:prstGeom prst="rect">
            <a:avLst/>
          </a:prstGeom>
          <a:noFill/>
          <a:ln w="9525">
            <a:noFill/>
            <a:miter lim="800000"/>
            <a:headEnd/>
            <a:tailEnd/>
          </a:ln>
        </p:spPr>
        <p:txBody>
          <a:bodyPr wrap="none" lIns="0" tIns="0" rIns="0" bIns="0">
            <a:spAutoFit/>
          </a:bodyPr>
          <a:lstStyle/>
          <a:p>
            <a:pPr defTabSz="912822">
              <a:defRPr/>
            </a:pPr>
            <a:r>
              <a:rPr lang="en-US" sz="8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Copyright © </a:t>
            </a:r>
            <a:r>
              <a:rPr lang="en-US" sz="800"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2017 </a:t>
            </a:r>
            <a:r>
              <a:rPr lang="en-US" sz="8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Tech Mahindra. All rights reserved.</a:t>
            </a:r>
          </a:p>
        </p:txBody>
      </p:sp>
      <p:grpSp>
        <p:nvGrpSpPr>
          <p:cNvPr id="7" name="Group 12"/>
          <p:cNvGrpSpPr/>
          <p:nvPr userDrawn="1"/>
        </p:nvGrpSpPr>
        <p:grpSpPr>
          <a:xfrm>
            <a:off x="11514206" y="6711835"/>
            <a:ext cx="809857" cy="217983"/>
            <a:chOff x="8058451" y="219067"/>
            <a:chExt cx="904722" cy="252000"/>
          </a:xfrm>
        </p:grpSpPr>
        <p:pic>
          <p:nvPicPr>
            <p:cNvPr id="9" name="Picture 2" descr="D:\Shared\Marketing\Marketing\Mecca\Marketing Collaterals\Logo\Logo_True_Colors.png"/>
            <p:cNvPicPr>
              <a:picLocks noChangeAspect="1" noChangeArrowheads="1"/>
            </p:cNvPicPr>
            <p:nvPr/>
          </p:nvPicPr>
          <p:blipFill>
            <a:blip r:embed="rId96" cstate="email">
              <a:biLevel thresh="25000"/>
              <a:extLst>
                <a:ext uri="{28A0092B-C50C-407E-A947-70E740481C1C}">
                  <a14:useLocalDpi xmlns:a14="http://schemas.microsoft.com/office/drawing/2010/main" xmlns=""/>
                </a:ext>
              </a:extLst>
            </a:blip>
            <a:srcRect/>
            <a:stretch>
              <a:fillRect/>
            </a:stretch>
          </p:blipFill>
          <p:spPr bwMode="auto">
            <a:xfrm>
              <a:off x="8181195" y="233459"/>
              <a:ext cx="781978" cy="2160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Connector 9"/>
            <p:cNvCxnSpPr/>
            <p:nvPr/>
          </p:nvCxnSpPr>
          <p:spPr>
            <a:xfrm flipV="1">
              <a:off x="8058451" y="219067"/>
              <a:ext cx="0" cy="2520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32474932"/>
      </p:ext>
    </p:extLst>
  </p:cSld>
  <p:clrMap bg1="lt1" tx1="dk1" bg2="lt2" tx2="dk2" accent1="accent1" accent2="accent2" accent3="accent3" accent4="accent4" accent5="accent5" accent6="accent6" hlink="hlink" folHlink="folHlink"/>
  <p:sldLayoutIdLst>
    <p:sldLayoutId id="2147484692" r:id="rId1"/>
    <p:sldLayoutId id="2147484601"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 id="2147484721" r:id="rId15"/>
    <p:sldLayoutId id="2147484722" r:id="rId16"/>
    <p:sldLayoutId id="2147484723" r:id="rId17"/>
    <p:sldLayoutId id="2147484724" r:id="rId18"/>
    <p:sldLayoutId id="2147484725" r:id="rId19"/>
    <p:sldLayoutId id="2147484726" r:id="rId20"/>
    <p:sldLayoutId id="2147484727" r:id="rId21"/>
    <p:sldLayoutId id="2147484728" r:id="rId22"/>
    <p:sldLayoutId id="2147484729" r:id="rId23"/>
    <p:sldLayoutId id="2147484730" r:id="rId24"/>
    <p:sldLayoutId id="2147484731" r:id="rId25"/>
    <p:sldLayoutId id="2147484732" r:id="rId26"/>
    <p:sldLayoutId id="2147484733" r:id="rId27"/>
    <p:sldLayoutId id="2147484734" r:id="rId28"/>
    <p:sldLayoutId id="2147484735" r:id="rId29"/>
    <p:sldLayoutId id="2147484736" r:id="rId30"/>
    <p:sldLayoutId id="2147484737" r:id="rId31"/>
    <p:sldLayoutId id="2147484738" r:id="rId32"/>
    <p:sldLayoutId id="2147484739" r:id="rId33"/>
    <p:sldLayoutId id="2147484740" r:id="rId34"/>
    <p:sldLayoutId id="2147484741" r:id="rId35"/>
    <p:sldLayoutId id="2147484742" r:id="rId36"/>
    <p:sldLayoutId id="2147484743" r:id="rId37"/>
    <p:sldLayoutId id="2147484744" r:id="rId38"/>
    <p:sldLayoutId id="2147484745" r:id="rId39"/>
    <p:sldLayoutId id="2147484746" r:id="rId40"/>
    <p:sldLayoutId id="2147484747" r:id="rId41"/>
    <p:sldLayoutId id="2147484748" r:id="rId42"/>
    <p:sldLayoutId id="2147484749" r:id="rId43"/>
    <p:sldLayoutId id="2147484750" r:id="rId44"/>
    <p:sldLayoutId id="2147484751" r:id="rId45"/>
    <p:sldLayoutId id="2147484752" r:id="rId46"/>
    <p:sldLayoutId id="2147484753" r:id="rId47"/>
    <p:sldLayoutId id="2147484754" r:id="rId48"/>
    <p:sldLayoutId id="2147484755" r:id="rId49"/>
    <p:sldLayoutId id="2147484756" r:id="rId50"/>
    <p:sldLayoutId id="2147484757" r:id="rId51"/>
    <p:sldLayoutId id="2147484758" r:id="rId52"/>
    <p:sldLayoutId id="2147484759" r:id="rId53"/>
    <p:sldLayoutId id="2147484760" r:id="rId54"/>
    <p:sldLayoutId id="2147484761" r:id="rId55"/>
    <p:sldLayoutId id="2147484762" r:id="rId56"/>
    <p:sldLayoutId id="2147484763" r:id="rId57"/>
    <p:sldLayoutId id="2147484764" r:id="rId58"/>
    <p:sldLayoutId id="2147484765" r:id="rId59"/>
    <p:sldLayoutId id="2147484766" r:id="rId60"/>
    <p:sldLayoutId id="2147484767" r:id="rId61"/>
    <p:sldLayoutId id="2147484768" r:id="rId62"/>
    <p:sldLayoutId id="2147484769" r:id="rId63"/>
    <p:sldLayoutId id="2147484770" r:id="rId64"/>
    <p:sldLayoutId id="2147484771" r:id="rId65"/>
    <p:sldLayoutId id="2147484773" r:id="rId66"/>
    <p:sldLayoutId id="2147484774" r:id="rId67"/>
    <p:sldLayoutId id="2147484775" r:id="rId68"/>
    <p:sldLayoutId id="2147484776" r:id="rId69"/>
    <p:sldLayoutId id="2147484777" r:id="rId70"/>
    <p:sldLayoutId id="2147484778" r:id="rId71"/>
    <p:sldLayoutId id="2147484779" r:id="rId72"/>
    <p:sldLayoutId id="2147484780" r:id="rId73"/>
    <p:sldLayoutId id="2147484781" r:id="rId74"/>
    <p:sldLayoutId id="2147484782" r:id="rId75"/>
    <p:sldLayoutId id="2147484783" r:id="rId76"/>
    <p:sldLayoutId id="2147484784" r:id="rId77"/>
    <p:sldLayoutId id="2147484785" r:id="rId78"/>
    <p:sldLayoutId id="2147484786" r:id="rId79"/>
    <p:sldLayoutId id="2147484787" r:id="rId80"/>
    <p:sldLayoutId id="2147484788" r:id="rId81"/>
    <p:sldLayoutId id="2147484789" r:id="rId82"/>
    <p:sldLayoutId id="2147484790" r:id="rId83"/>
    <p:sldLayoutId id="2147484791" r:id="rId84"/>
    <p:sldLayoutId id="2147484792" r:id="rId85"/>
    <p:sldLayoutId id="2147484858" r:id="rId86"/>
    <p:sldLayoutId id="2147484859" r:id="rId87"/>
    <p:sldLayoutId id="2147484883" r:id="rId88"/>
    <p:sldLayoutId id="2147484884" r:id="rId89"/>
    <p:sldLayoutId id="2147484887" r:id="rId90"/>
    <p:sldLayoutId id="2147484888" r:id="rId91"/>
    <p:sldLayoutId id="2147484889" r:id="rId92"/>
    <p:sldLayoutId id="2147484890" r:id="rId9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1241469" rtl="0" eaLnBrk="1" latinLnBrk="0" hangingPunct="1">
        <a:spcBef>
          <a:spcPct val="0"/>
        </a:spcBef>
        <a:buNone/>
        <a:defRPr sz="4000" kern="1200">
          <a:solidFill>
            <a:schemeClr val="tx1"/>
          </a:solidFill>
          <a:latin typeface="Segoe UI Light" panose="020B0502040204020203" pitchFamily="34" charset="0"/>
          <a:ea typeface="+mj-ea"/>
          <a:cs typeface="+mj-cs"/>
        </a:defRPr>
      </a:lvl1pPr>
    </p:titleStyle>
    <p:bodyStyle>
      <a:lvl1pPr marL="465550" indent="-465550" algn="l" defTabSz="1241469" rtl="0" eaLnBrk="1" latinLnBrk="0" hangingPunct="1">
        <a:spcBef>
          <a:spcPct val="20000"/>
        </a:spcBef>
        <a:buClr>
          <a:srgbClr val="C00000"/>
        </a:buClr>
        <a:buFont typeface="Wingdings" panose="05000000000000000000" pitchFamily="2" charset="2"/>
        <a:buChar char="§"/>
        <a:defRPr sz="3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1008694" indent="-387964" algn="l" defTabSz="1241469" rtl="0" eaLnBrk="1" latinLnBrk="0" hangingPunct="1">
        <a:spcBef>
          <a:spcPct val="20000"/>
        </a:spcBef>
        <a:buClr>
          <a:srgbClr val="C00000"/>
        </a:buClr>
        <a:buFont typeface="Wingdings" panose="05000000000000000000" pitchFamily="2" charset="2"/>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551841" indent="-310365" algn="l" defTabSz="1241469" rtl="0" eaLnBrk="1" latinLnBrk="0" hangingPunct="1">
        <a:spcBef>
          <a:spcPct val="20000"/>
        </a:spcBef>
        <a:buClr>
          <a:srgbClr val="C00000"/>
        </a:buClr>
        <a:buFont typeface="Wingdings" panose="05000000000000000000" pitchFamily="2" charset="2"/>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172581" indent="-310365" algn="l" defTabSz="1241469" rtl="0" eaLnBrk="1" latinLnBrk="0" hangingPunct="1">
        <a:spcBef>
          <a:spcPct val="20000"/>
        </a:spcBef>
        <a:buClr>
          <a:srgbClr val="C00000"/>
        </a:buClr>
        <a:buFont typeface="Wingdings" panose="05000000000000000000"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793317" indent="-310365" algn="l" defTabSz="1241469" rtl="0" eaLnBrk="1" latinLnBrk="0" hangingPunct="1">
        <a:spcBef>
          <a:spcPct val="20000"/>
        </a:spcBef>
        <a:buClr>
          <a:srgbClr val="C00000"/>
        </a:buClr>
        <a:buFont typeface="Wingdings" panose="05000000000000000000"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414053"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34792"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55529"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76269"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41469" rtl="0" eaLnBrk="1" latinLnBrk="0" hangingPunct="1">
        <a:defRPr sz="2400" kern="1200">
          <a:solidFill>
            <a:schemeClr val="tx1"/>
          </a:solidFill>
          <a:latin typeface="+mn-lt"/>
          <a:ea typeface="+mn-ea"/>
          <a:cs typeface="+mn-cs"/>
        </a:defRPr>
      </a:lvl1pPr>
      <a:lvl2pPr marL="620741" algn="l" defTabSz="1241469" rtl="0" eaLnBrk="1" latinLnBrk="0" hangingPunct="1">
        <a:defRPr sz="2400" kern="1200">
          <a:solidFill>
            <a:schemeClr val="tx1"/>
          </a:solidFill>
          <a:latin typeface="+mn-lt"/>
          <a:ea typeface="+mn-ea"/>
          <a:cs typeface="+mn-cs"/>
        </a:defRPr>
      </a:lvl2pPr>
      <a:lvl3pPr marL="1241469" algn="l" defTabSz="1241469" rtl="0" eaLnBrk="1" latinLnBrk="0" hangingPunct="1">
        <a:defRPr sz="2400" kern="1200">
          <a:solidFill>
            <a:schemeClr val="tx1"/>
          </a:solidFill>
          <a:latin typeface="+mn-lt"/>
          <a:ea typeface="+mn-ea"/>
          <a:cs typeface="+mn-cs"/>
        </a:defRPr>
      </a:lvl3pPr>
      <a:lvl4pPr marL="1862212" algn="l" defTabSz="1241469" rtl="0" eaLnBrk="1" latinLnBrk="0" hangingPunct="1">
        <a:defRPr sz="2400" kern="1200">
          <a:solidFill>
            <a:schemeClr val="tx1"/>
          </a:solidFill>
          <a:latin typeface="+mn-lt"/>
          <a:ea typeface="+mn-ea"/>
          <a:cs typeface="+mn-cs"/>
        </a:defRPr>
      </a:lvl4pPr>
      <a:lvl5pPr marL="2482949" algn="l" defTabSz="1241469" rtl="0" eaLnBrk="1" latinLnBrk="0" hangingPunct="1">
        <a:defRPr sz="2400" kern="1200">
          <a:solidFill>
            <a:schemeClr val="tx1"/>
          </a:solidFill>
          <a:latin typeface="+mn-lt"/>
          <a:ea typeface="+mn-ea"/>
          <a:cs typeface="+mn-cs"/>
        </a:defRPr>
      </a:lvl5pPr>
      <a:lvl6pPr marL="3103688" algn="l" defTabSz="1241469" rtl="0" eaLnBrk="1" latinLnBrk="0" hangingPunct="1">
        <a:defRPr sz="2400" kern="1200">
          <a:solidFill>
            <a:schemeClr val="tx1"/>
          </a:solidFill>
          <a:latin typeface="+mn-lt"/>
          <a:ea typeface="+mn-ea"/>
          <a:cs typeface="+mn-cs"/>
        </a:defRPr>
      </a:lvl6pPr>
      <a:lvl7pPr marL="3724427" algn="l" defTabSz="1241469" rtl="0" eaLnBrk="1" latinLnBrk="0" hangingPunct="1">
        <a:defRPr sz="2400" kern="1200">
          <a:solidFill>
            <a:schemeClr val="tx1"/>
          </a:solidFill>
          <a:latin typeface="+mn-lt"/>
          <a:ea typeface="+mn-ea"/>
          <a:cs typeface="+mn-cs"/>
        </a:defRPr>
      </a:lvl7pPr>
      <a:lvl8pPr marL="4345165" algn="l" defTabSz="1241469" rtl="0" eaLnBrk="1" latinLnBrk="0" hangingPunct="1">
        <a:defRPr sz="2400" kern="1200">
          <a:solidFill>
            <a:schemeClr val="tx1"/>
          </a:solidFill>
          <a:latin typeface="+mn-lt"/>
          <a:ea typeface="+mn-ea"/>
          <a:cs typeface="+mn-cs"/>
        </a:defRPr>
      </a:lvl8pPr>
      <a:lvl9pPr marL="4965899" algn="l" defTabSz="124146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5" cstate="screen">
            <a:extLst>
              <a:ext uri="{28A0092B-C50C-407E-A947-70E740481C1C}">
                <a14:useLocalDpi xmlns:a14="http://schemas.microsoft.com/office/drawing/2010/main" xmlns=""/>
              </a:ext>
            </a:extLst>
          </a:blip>
          <a:srcRect/>
          <a:stretch>
            <a:fillRect/>
          </a:stretch>
        </p:blipFill>
        <p:spPr bwMode="ltGray">
          <a:xfrm>
            <a:off x="9347778" y="6152591"/>
            <a:ext cx="3087133" cy="84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636874" y="725381"/>
            <a:ext cx="11167651" cy="446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54128" y="2010949"/>
            <a:ext cx="11167651" cy="15073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userDrawn="1"/>
        </p:nvSpPr>
        <p:spPr bwMode="auto">
          <a:xfrm>
            <a:off x="47513" y="6761380"/>
            <a:ext cx="373479" cy="14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CE9190E-A8B7-4622-A65B-36558DB8E0A3}" type="slidenum">
              <a:rPr lang="en-US" sz="816">
                <a:solidFill>
                  <a:srgbClr val="E31837"/>
                </a:solidFill>
                <a:cs typeface="Arial" panose="020B0604020202020204" pitchFamily="34" charset="0"/>
              </a:rPr>
              <a:pPr algn="r" eaLnBrk="1" hangingPunct="1"/>
              <a:t>‹#›</a:t>
            </a:fld>
            <a:endParaRPr lang="en-US" sz="816">
              <a:solidFill>
                <a:srgbClr val="E31837"/>
              </a:solidFill>
              <a:cs typeface="Arial" panose="020B0604020202020204" pitchFamily="34" charset="0"/>
            </a:endParaRPr>
          </a:p>
        </p:txBody>
      </p:sp>
    </p:spTree>
    <p:extLst>
      <p:ext uri="{BB962C8B-B14F-4D97-AF65-F5344CB8AC3E}">
        <p14:creationId xmlns:p14="http://schemas.microsoft.com/office/powerpoint/2010/main" xmlns="" val="926343949"/>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 id="2147484872" r:id="rId12"/>
    <p:sldLayoutId id="2147484873" r:id="rId13"/>
    <p:sldLayoutId id="2147484874" r:id="rId14"/>
    <p:sldLayoutId id="2147484875" r:id="rId15"/>
    <p:sldLayoutId id="2147484876" r:id="rId16"/>
    <p:sldLayoutId id="2147484877" r:id="rId17"/>
    <p:sldLayoutId id="2147484878" r:id="rId18"/>
    <p:sldLayoutId id="2147484879" r:id="rId19"/>
    <p:sldLayoutId id="2147484880" r:id="rId20"/>
    <p:sldLayoutId id="2147484881" r:id="rId21"/>
    <p:sldLayoutId id="2147484882" r:id="rId22"/>
    <p:sldLayoutId id="2147484885" r:id="rId23"/>
  </p:sldLayoutIdLst>
  <p:timing>
    <p:tnLst>
      <p:par>
        <p:cTn id="1" dur="indefinite" restart="never" nodeType="tmRoot"/>
      </p:par>
    </p:tnLst>
  </p:timing>
  <p:txStyles>
    <p:titleStyle>
      <a:lvl1pPr algn="l" rtl="0" eaLnBrk="0" fontAlgn="base" hangingPunct="0">
        <a:spcBef>
          <a:spcPct val="0"/>
        </a:spcBef>
        <a:spcAft>
          <a:spcPct val="0"/>
        </a:spcAft>
        <a:defRPr lang="en-US" sz="2856" kern="1200" dirty="0">
          <a:solidFill>
            <a:schemeClr val="tx2"/>
          </a:solidFill>
          <a:latin typeface="Cambria" pitchFamily="18" charset="0"/>
          <a:ea typeface="+mj-ea"/>
          <a:cs typeface="Arial" pitchFamily="34" charset="0"/>
        </a:defRPr>
      </a:lvl1pPr>
      <a:lvl2pPr algn="l" rtl="0" eaLnBrk="0" fontAlgn="base" hangingPunct="0">
        <a:spcBef>
          <a:spcPct val="0"/>
        </a:spcBef>
        <a:spcAft>
          <a:spcPct val="0"/>
        </a:spcAft>
        <a:defRPr sz="2856">
          <a:solidFill>
            <a:schemeClr val="tx2"/>
          </a:solidFill>
          <a:latin typeface="Cambria" pitchFamily="18" charset="0"/>
          <a:cs typeface="Arial" charset="0"/>
        </a:defRPr>
      </a:lvl2pPr>
      <a:lvl3pPr algn="l" rtl="0" eaLnBrk="0" fontAlgn="base" hangingPunct="0">
        <a:spcBef>
          <a:spcPct val="0"/>
        </a:spcBef>
        <a:spcAft>
          <a:spcPct val="0"/>
        </a:spcAft>
        <a:defRPr sz="2856">
          <a:solidFill>
            <a:schemeClr val="tx2"/>
          </a:solidFill>
          <a:latin typeface="Cambria" pitchFamily="18" charset="0"/>
          <a:cs typeface="Arial" charset="0"/>
        </a:defRPr>
      </a:lvl3pPr>
      <a:lvl4pPr algn="l" rtl="0" eaLnBrk="0" fontAlgn="base" hangingPunct="0">
        <a:spcBef>
          <a:spcPct val="0"/>
        </a:spcBef>
        <a:spcAft>
          <a:spcPct val="0"/>
        </a:spcAft>
        <a:defRPr sz="2856">
          <a:solidFill>
            <a:schemeClr val="tx2"/>
          </a:solidFill>
          <a:latin typeface="Cambria" pitchFamily="18" charset="0"/>
          <a:cs typeface="Arial" charset="0"/>
        </a:defRPr>
      </a:lvl4pPr>
      <a:lvl5pPr algn="l" rtl="0" eaLnBrk="0" fontAlgn="base" hangingPunct="0">
        <a:spcBef>
          <a:spcPct val="0"/>
        </a:spcBef>
        <a:spcAft>
          <a:spcPct val="0"/>
        </a:spcAft>
        <a:defRPr sz="2856">
          <a:solidFill>
            <a:schemeClr val="tx2"/>
          </a:solidFill>
          <a:latin typeface="Cambria" pitchFamily="18" charset="0"/>
          <a:cs typeface="Arial" charset="0"/>
        </a:defRPr>
      </a:lvl5pPr>
      <a:lvl6pPr marL="465379" algn="l" rtl="0" fontAlgn="base">
        <a:spcBef>
          <a:spcPct val="0"/>
        </a:spcBef>
        <a:spcAft>
          <a:spcPct val="0"/>
        </a:spcAft>
        <a:defRPr sz="2856">
          <a:solidFill>
            <a:schemeClr val="tx2"/>
          </a:solidFill>
          <a:latin typeface="Cambria" pitchFamily="18" charset="0"/>
          <a:cs typeface="Arial" charset="0"/>
        </a:defRPr>
      </a:lvl6pPr>
      <a:lvl7pPr marL="930758" algn="l" rtl="0" fontAlgn="base">
        <a:spcBef>
          <a:spcPct val="0"/>
        </a:spcBef>
        <a:spcAft>
          <a:spcPct val="0"/>
        </a:spcAft>
        <a:defRPr sz="2856">
          <a:solidFill>
            <a:schemeClr val="tx2"/>
          </a:solidFill>
          <a:latin typeface="Cambria" pitchFamily="18" charset="0"/>
          <a:cs typeface="Arial" charset="0"/>
        </a:defRPr>
      </a:lvl7pPr>
      <a:lvl8pPr marL="1396136" algn="l" rtl="0" fontAlgn="base">
        <a:spcBef>
          <a:spcPct val="0"/>
        </a:spcBef>
        <a:spcAft>
          <a:spcPct val="0"/>
        </a:spcAft>
        <a:defRPr sz="2856">
          <a:solidFill>
            <a:schemeClr val="tx2"/>
          </a:solidFill>
          <a:latin typeface="Cambria" pitchFamily="18" charset="0"/>
          <a:cs typeface="Arial" charset="0"/>
        </a:defRPr>
      </a:lvl8pPr>
      <a:lvl9pPr marL="1861515" algn="l" rtl="0" fontAlgn="base">
        <a:spcBef>
          <a:spcPct val="0"/>
        </a:spcBef>
        <a:spcAft>
          <a:spcPct val="0"/>
        </a:spcAft>
        <a:defRPr sz="2856">
          <a:solidFill>
            <a:schemeClr val="tx2"/>
          </a:solidFill>
          <a:latin typeface="Cambria" pitchFamily="18" charset="0"/>
          <a:cs typeface="Arial" charset="0"/>
        </a:defRPr>
      </a:lvl9pPr>
    </p:titleStyle>
    <p:bodyStyle>
      <a:lvl1pPr marL="295710" indent="-295710"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Calibri" pitchFamily="34" charset="0"/>
          <a:ea typeface="+mn-ea"/>
          <a:cs typeface="Arial" pitchFamily="34" charset="0"/>
        </a:defRPr>
      </a:lvl1pPr>
      <a:lvl2pPr marL="290860" indent="-290860"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581726" indent="-284399"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Calibri" pitchFamily="34" charset="0"/>
          <a:ea typeface="+mn-ea"/>
          <a:cs typeface="Arial" pitchFamily="34" charset="0"/>
        </a:defRPr>
      </a:lvl3pPr>
      <a:lvl4pPr marL="866122" indent="-284399"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Calibri" pitchFamily="34" charset="0"/>
          <a:ea typeface="+mn-ea"/>
          <a:cs typeface="Arial" charset="0"/>
        </a:defRPr>
      </a:lvl4pPr>
      <a:lvl5pPr marL="1156983" indent="-290860" algn="l" defTabSz="950147"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Calibri" pitchFamily="34" charset="0"/>
          <a:ea typeface="+mn-ea"/>
          <a:cs typeface="Arial" charset="0"/>
        </a:defRPr>
      </a:lvl5pPr>
      <a:lvl6pPr marL="1396136" indent="-245616" algn="l" defTabSz="930758" rtl="0" eaLnBrk="1" latinLnBrk="0" hangingPunct="1">
        <a:spcBef>
          <a:spcPct val="20000"/>
        </a:spcBef>
        <a:buClr>
          <a:schemeClr val="bg2"/>
        </a:buClr>
        <a:buSzPct val="60000"/>
        <a:buFont typeface="Wingdings" pitchFamily="2" charset="2"/>
        <a:buChar char="§"/>
        <a:defRPr sz="2040" kern="1200">
          <a:solidFill>
            <a:schemeClr val="tx1"/>
          </a:solidFill>
          <a:latin typeface="Calibri" pitchFamily="34" charset="0"/>
          <a:ea typeface="+mn-ea"/>
          <a:cs typeface="+mn-cs"/>
        </a:defRPr>
      </a:lvl6pPr>
      <a:lvl7pPr marL="3024961" indent="-232690" algn="l" defTabSz="93075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0342" indent="-232690" algn="l" defTabSz="93075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55717" indent="-232690" algn="l" defTabSz="93075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0758" rtl="0" eaLnBrk="1" latinLnBrk="0" hangingPunct="1">
        <a:defRPr sz="1836" kern="1200">
          <a:solidFill>
            <a:schemeClr val="tx1"/>
          </a:solidFill>
          <a:latin typeface="+mn-lt"/>
          <a:ea typeface="+mn-ea"/>
          <a:cs typeface="+mn-cs"/>
        </a:defRPr>
      </a:lvl1pPr>
      <a:lvl2pPr marL="465379" algn="l" defTabSz="930758" rtl="0" eaLnBrk="1" latinLnBrk="0" hangingPunct="1">
        <a:defRPr sz="1836" kern="1200">
          <a:solidFill>
            <a:schemeClr val="tx1"/>
          </a:solidFill>
          <a:latin typeface="+mn-lt"/>
          <a:ea typeface="+mn-ea"/>
          <a:cs typeface="+mn-cs"/>
        </a:defRPr>
      </a:lvl2pPr>
      <a:lvl3pPr marL="930758" algn="l" defTabSz="930758" rtl="0" eaLnBrk="1" latinLnBrk="0" hangingPunct="1">
        <a:defRPr sz="1836" kern="1200">
          <a:solidFill>
            <a:schemeClr val="tx1"/>
          </a:solidFill>
          <a:latin typeface="+mn-lt"/>
          <a:ea typeface="+mn-ea"/>
          <a:cs typeface="+mn-cs"/>
        </a:defRPr>
      </a:lvl3pPr>
      <a:lvl4pPr marL="1396136" algn="l" defTabSz="930758" rtl="0" eaLnBrk="1" latinLnBrk="0" hangingPunct="1">
        <a:defRPr sz="1836" kern="1200">
          <a:solidFill>
            <a:schemeClr val="tx1"/>
          </a:solidFill>
          <a:latin typeface="+mn-lt"/>
          <a:ea typeface="+mn-ea"/>
          <a:cs typeface="+mn-cs"/>
        </a:defRPr>
      </a:lvl4pPr>
      <a:lvl5pPr marL="1861515" algn="l" defTabSz="930758" rtl="0" eaLnBrk="1" latinLnBrk="0" hangingPunct="1">
        <a:defRPr sz="1836" kern="1200">
          <a:solidFill>
            <a:schemeClr val="tx1"/>
          </a:solidFill>
          <a:latin typeface="+mn-lt"/>
          <a:ea typeface="+mn-ea"/>
          <a:cs typeface="+mn-cs"/>
        </a:defRPr>
      </a:lvl5pPr>
      <a:lvl6pPr marL="2326893" algn="l" defTabSz="930758" rtl="0" eaLnBrk="1" latinLnBrk="0" hangingPunct="1">
        <a:defRPr sz="1836" kern="1200">
          <a:solidFill>
            <a:schemeClr val="tx1"/>
          </a:solidFill>
          <a:latin typeface="+mn-lt"/>
          <a:ea typeface="+mn-ea"/>
          <a:cs typeface="+mn-cs"/>
        </a:defRPr>
      </a:lvl6pPr>
      <a:lvl7pPr marL="2792273" algn="l" defTabSz="930758" rtl="0" eaLnBrk="1" latinLnBrk="0" hangingPunct="1">
        <a:defRPr sz="1836" kern="1200">
          <a:solidFill>
            <a:schemeClr val="tx1"/>
          </a:solidFill>
          <a:latin typeface="+mn-lt"/>
          <a:ea typeface="+mn-ea"/>
          <a:cs typeface="+mn-cs"/>
        </a:defRPr>
      </a:lvl7pPr>
      <a:lvl8pPr marL="3257654" algn="l" defTabSz="930758" rtl="0" eaLnBrk="1" latinLnBrk="0" hangingPunct="1">
        <a:defRPr sz="1836" kern="1200">
          <a:solidFill>
            <a:schemeClr val="tx1"/>
          </a:solidFill>
          <a:latin typeface="+mn-lt"/>
          <a:ea typeface="+mn-ea"/>
          <a:cs typeface="+mn-cs"/>
        </a:defRPr>
      </a:lvl8pPr>
      <a:lvl9pPr marL="3723029" algn="l" defTabSz="93075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mazon.com/" TargetMode="External"/><Relationship Id="rId2" Type="http://schemas.openxmlformats.org/officeDocument/2006/relationships/notesSlide" Target="../notesSlides/notesSlide1.xml"/><Relationship Id="rId1" Type="http://schemas.openxmlformats.org/officeDocument/2006/relationships/slideLayout" Target="../slideLayouts/slideLayout65.xml"/><Relationship Id="rId4" Type="http://schemas.openxmlformats.org/officeDocument/2006/relationships/hyperlink" Target="https://aws.amazo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03912" y="1250794"/>
            <a:ext cx="7282535" cy="1387264"/>
          </a:xfrm>
        </p:spPr>
        <p:txBody>
          <a:bodyPr/>
          <a:lstStyle/>
          <a:p>
            <a:pPr algn="l"/>
            <a:r>
              <a:rPr lang="en-US" dirty="0" smtClean="0">
                <a:solidFill>
                  <a:schemeClr val="tx1">
                    <a:lumMod val="75000"/>
                    <a:lumOff val="25000"/>
                  </a:schemeClr>
                </a:solidFill>
                <a:latin typeface="+mn-lt"/>
              </a:rPr>
              <a:t>Talking Tableau using Alexa Voice Interaction</a:t>
            </a:r>
            <a:endParaRPr lang="en-US" b="1" dirty="0">
              <a:solidFill>
                <a:schemeClr val="tx1">
                  <a:lumMod val="75000"/>
                  <a:lumOff val="25000"/>
                </a:schemeClr>
              </a:solidFill>
              <a:latin typeface="+mn-lt"/>
            </a:endParaRPr>
          </a:p>
        </p:txBody>
      </p:sp>
    </p:spTree>
    <p:extLst>
      <p:ext uri="{BB962C8B-B14F-4D97-AF65-F5344CB8AC3E}">
        <p14:creationId xmlns:p14="http://schemas.microsoft.com/office/powerpoint/2010/main" xmlns="" val="25654681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9357" y="807145"/>
            <a:ext cx="11323124" cy="16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4546" y="683110"/>
            <a:ext cx="1942278" cy="321294"/>
          </a:xfrm>
          <a:prstGeom prst="rect">
            <a:avLst/>
          </a:prstGeom>
          <a:solidFill>
            <a:schemeClr val="bg1"/>
          </a:solidFill>
          <a:ln w="9525">
            <a:noFill/>
            <a:miter lim="800000"/>
            <a:headEnd/>
            <a:tailEnd/>
          </a:ln>
        </p:spPr>
        <p:txBody>
          <a:bodyPr vert="horz" wrap="none" lIns="0" tIns="0" rIns="0" bIns="0" numCol="1" rtlCol="0" anchor="t" anchorCtr="0" compatLnSpc="1">
            <a:prstTxWarp prst="textNoShape">
              <a:avLst/>
            </a:prstTxWarp>
            <a:spAutoFit/>
          </a:bodyPr>
          <a:lstStyle/>
          <a:p>
            <a:pPr>
              <a:buClr>
                <a:srgbClr val="6D6E71"/>
              </a:buClr>
            </a:pPr>
            <a:r>
              <a:rPr lang="en-IN" sz="2047" b="1" dirty="0">
                <a:solidFill>
                  <a:prstClr val="black"/>
                </a:solidFill>
              </a:rPr>
              <a:t>Business Solution</a:t>
            </a:r>
          </a:p>
        </p:txBody>
      </p:sp>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sp>
        <p:nvSpPr>
          <p:cNvPr id="24" name="Title 1"/>
          <p:cNvSpPr>
            <a:spLocks noGrp="1"/>
          </p:cNvSpPr>
          <p:nvPr>
            <p:ph type="title" idx="4294967295"/>
          </p:nvPr>
        </p:nvSpPr>
        <p:spPr>
          <a:xfrm>
            <a:off x="89" y="166768"/>
            <a:ext cx="12434711" cy="495446"/>
          </a:xfrm>
        </p:spPr>
        <p:txBody>
          <a:bodyPr>
            <a:normAutofit fontScale="90000"/>
          </a:bodyPr>
          <a:lstStyle/>
          <a:p>
            <a:pPr lvl="0" algn="ctr"/>
            <a:r>
              <a:rPr lang="en-US" sz="2448" b="1" dirty="0">
                <a:solidFill>
                  <a:schemeClr val="accent1"/>
                </a:solidFill>
              </a:rPr>
              <a:t>Alexa Voice Integration for Talking Tableau</a:t>
            </a:r>
            <a:endParaRPr lang="en-US" sz="2448" b="1" dirty="0"/>
          </a:p>
        </p:txBody>
      </p:sp>
      <p:sp>
        <p:nvSpPr>
          <p:cNvPr id="21" name="Rounded Rectangle 20"/>
          <p:cNvSpPr/>
          <p:nvPr/>
        </p:nvSpPr>
        <p:spPr>
          <a:xfrm>
            <a:off x="499357" y="998147"/>
            <a:ext cx="5111556" cy="2715032"/>
          </a:xfrm>
          <a:prstGeom prst="roundRect">
            <a:avLst/>
          </a:prstGeom>
          <a:solidFill>
            <a:schemeClr val="bg2">
              <a:lumMod val="90000"/>
            </a:schemeClr>
          </a:solidFill>
          <a:ln>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836" b="1" dirty="0"/>
              <a:t>Use Case </a:t>
            </a:r>
            <a:r>
              <a:rPr lang="en-US" sz="1836" dirty="0"/>
              <a:t>:</a:t>
            </a:r>
          </a:p>
          <a:p>
            <a:r>
              <a:rPr lang="en-US" sz="1836" i="1" dirty="0"/>
              <a:t>Getting the Tableau Dashboard Report using Alexa </a:t>
            </a:r>
            <a:r>
              <a:rPr lang="en-US" sz="1836" i="1" dirty="0" smtClean="0"/>
              <a:t>Voice Interaction.</a:t>
            </a:r>
            <a:endParaRPr lang="en-US" sz="1836" i="1" dirty="0"/>
          </a:p>
        </p:txBody>
      </p:sp>
      <p:sp>
        <p:nvSpPr>
          <p:cNvPr id="23" name="Rounded Rectangle 22"/>
          <p:cNvSpPr/>
          <p:nvPr/>
        </p:nvSpPr>
        <p:spPr>
          <a:xfrm>
            <a:off x="6513978" y="4145963"/>
            <a:ext cx="5111556" cy="1678062"/>
          </a:xfrm>
          <a:prstGeom prst="roundRect">
            <a:avLst/>
          </a:prstGeom>
          <a:solidFill>
            <a:schemeClr val="bg2">
              <a:lumMod val="9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36" i="1" dirty="0"/>
              <a:t>Intended Audiences : CIO and CTO’s of GE Renewable Energy</a:t>
            </a:r>
          </a:p>
        </p:txBody>
      </p:sp>
      <p:sp>
        <p:nvSpPr>
          <p:cNvPr id="25" name="Rounded Rectangle 24"/>
          <p:cNvSpPr/>
          <p:nvPr/>
        </p:nvSpPr>
        <p:spPr>
          <a:xfrm>
            <a:off x="6710925" y="1149335"/>
            <a:ext cx="5111556" cy="2584718"/>
          </a:xfrm>
          <a:prstGeom prst="roundRect">
            <a:avLst/>
          </a:prstGeom>
          <a:solidFill>
            <a:schemeClr val="bg2">
              <a:lumMod val="90000"/>
            </a:schemeClr>
          </a:solidFill>
          <a:ln>
            <a:solidFill>
              <a:schemeClr val="accent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836" b="1" dirty="0" smtClean="0"/>
              <a:t>Benefits </a:t>
            </a:r>
            <a:r>
              <a:rPr lang="en-US" sz="1836" b="1" dirty="0"/>
              <a:t>:</a:t>
            </a:r>
          </a:p>
          <a:p>
            <a:pPr marL="291436" indent="-291436">
              <a:buFont typeface="Arial" panose="020B0604020202020204" pitchFamily="34" charset="0"/>
              <a:buChar char="•"/>
            </a:pPr>
            <a:r>
              <a:rPr lang="en-US" sz="1836" i="1" dirty="0"/>
              <a:t>Business users can have the facility of invoking the dashboard summary just asking Alexa thru Alexa device or thru Mobile Alexa App </a:t>
            </a:r>
          </a:p>
          <a:p>
            <a:pPr marL="291436" indent="-291436">
              <a:buFont typeface="Arial" panose="020B0604020202020204" pitchFamily="34" charset="0"/>
              <a:buChar char="•"/>
            </a:pPr>
            <a:r>
              <a:rPr lang="en-US" sz="1836" i="1" dirty="0" smtClean="0"/>
              <a:t>Voice Interaction , reduces </a:t>
            </a:r>
            <a:r>
              <a:rPr lang="en-US" sz="1836" i="1" dirty="0"/>
              <a:t>the licensing cost of the Tableau and data </a:t>
            </a:r>
            <a:r>
              <a:rPr lang="en-US" sz="1836" i="1" dirty="0" smtClean="0"/>
              <a:t>availability </a:t>
            </a:r>
            <a:r>
              <a:rPr lang="en-US" sz="1836" i="1" dirty="0"/>
              <a:t>on the </a:t>
            </a:r>
            <a:r>
              <a:rPr lang="en-US" sz="1836" i="1" dirty="0" smtClean="0"/>
              <a:t>fly</a:t>
            </a:r>
            <a:endParaRPr lang="en-US" sz="1836" i="1" dirty="0"/>
          </a:p>
          <a:p>
            <a:pPr marL="291436" indent="-291436">
              <a:buFont typeface="Arial" panose="020B0604020202020204" pitchFamily="34" charset="0"/>
              <a:buChar char="•"/>
            </a:pPr>
            <a:r>
              <a:rPr lang="en-US" sz="1836" i="1" dirty="0"/>
              <a:t>Voice Interaction gives ease of interaction than any other mode with real feeling of interaction with data.</a:t>
            </a:r>
          </a:p>
        </p:txBody>
      </p:sp>
      <p:sp>
        <p:nvSpPr>
          <p:cNvPr id="26" name="Rounded Rectangle 25"/>
          <p:cNvSpPr/>
          <p:nvPr/>
        </p:nvSpPr>
        <p:spPr>
          <a:xfrm>
            <a:off x="626141" y="4145963"/>
            <a:ext cx="5111556" cy="2353311"/>
          </a:xfrm>
          <a:prstGeom prst="roundRect">
            <a:avLst/>
          </a:prstGeom>
          <a:solidFill>
            <a:schemeClr val="bg2">
              <a:lumMod val="9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836" b="1" dirty="0"/>
              <a:t>Technology Stacks</a:t>
            </a:r>
            <a:r>
              <a:rPr lang="en-US" sz="1836" dirty="0"/>
              <a:t>:</a:t>
            </a:r>
          </a:p>
          <a:p>
            <a:pPr marL="291436" indent="-291436">
              <a:buFont typeface="Arial" panose="020B0604020202020204" pitchFamily="34" charset="0"/>
              <a:buChar char="•"/>
            </a:pPr>
            <a:r>
              <a:rPr lang="en-US" sz="1836" i="1" dirty="0"/>
              <a:t>Alexa Skill Kit (</a:t>
            </a:r>
            <a:r>
              <a:rPr lang="en-IN" sz="1836" dirty="0">
                <a:hlinkClick r:id="rId3"/>
              </a:rPr>
              <a:t>https://developer.amazon.com/</a:t>
            </a:r>
            <a:r>
              <a:rPr lang="en-IN" sz="1836" dirty="0"/>
              <a:t>)</a:t>
            </a:r>
            <a:endParaRPr lang="en-US" sz="1836" i="1" dirty="0"/>
          </a:p>
          <a:p>
            <a:pPr marL="291436" indent="-291436">
              <a:buFont typeface="Arial" panose="020B0604020202020204" pitchFamily="34" charset="0"/>
              <a:buChar char="•"/>
            </a:pPr>
            <a:r>
              <a:rPr lang="en-US" sz="1836" i="1" dirty="0"/>
              <a:t>AWS (Lambda,S3,DynamoDB,Cloud Watch,IAM role)</a:t>
            </a:r>
            <a:r>
              <a:rPr lang="en-IN" sz="1836" dirty="0">
                <a:hlinkClick r:id="rId4"/>
              </a:rPr>
              <a:t> https://aws.amazon.com/</a:t>
            </a:r>
            <a:endParaRPr lang="en-US" sz="1836" i="1" dirty="0"/>
          </a:p>
          <a:p>
            <a:pPr marL="291436" indent="-291436">
              <a:buFont typeface="Arial" panose="020B0604020202020204" pitchFamily="34" charset="0"/>
              <a:buChar char="•"/>
            </a:pPr>
            <a:r>
              <a:rPr lang="en-US" sz="1836" i="1" dirty="0"/>
              <a:t>Programming Language : Node JS 8.3</a:t>
            </a:r>
          </a:p>
          <a:p>
            <a:pPr marL="291436" indent="-291436">
              <a:buFont typeface="Arial" panose="020B0604020202020204" pitchFamily="34" charset="0"/>
              <a:buChar char="•"/>
            </a:pPr>
            <a:r>
              <a:rPr lang="en-US" sz="1836" i="1" dirty="0"/>
              <a:t>Postman (Invoking REST calls)</a:t>
            </a:r>
          </a:p>
          <a:p>
            <a:pPr marL="291436" indent="-291436">
              <a:buFont typeface="Arial" panose="020B0604020202020204" pitchFamily="34" charset="0"/>
              <a:buChar char="•"/>
            </a:pPr>
            <a:r>
              <a:rPr lang="en-US" sz="1836" i="1" dirty="0"/>
              <a:t>Tableau Rest APIs,Dasboard,Tableau Online/Server</a:t>
            </a:r>
          </a:p>
        </p:txBody>
      </p:sp>
    </p:spTree>
    <p:extLst>
      <p:ext uri="{BB962C8B-B14F-4D97-AF65-F5344CB8AC3E}">
        <p14:creationId xmlns:p14="http://schemas.microsoft.com/office/powerpoint/2010/main" xmlns="" val="1102952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pic>
        <p:nvPicPr>
          <p:cNvPr id="2" name="Picture 1"/>
          <p:cNvPicPr>
            <a:picLocks noChangeAspect="1"/>
          </p:cNvPicPr>
          <p:nvPr/>
        </p:nvPicPr>
        <p:blipFill>
          <a:blip r:embed="rId3"/>
          <a:stretch>
            <a:fillRect/>
          </a:stretch>
        </p:blipFill>
        <p:spPr>
          <a:xfrm>
            <a:off x="211651" y="1209821"/>
            <a:ext cx="11714456" cy="4445391"/>
          </a:xfrm>
          <a:prstGeom prst="rect">
            <a:avLst/>
          </a:prstGeom>
        </p:spPr>
      </p:pic>
      <p:sp>
        <p:nvSpPr>
          <p:cNvPr id="3" name="TextBox 2"/>
          <p:cNvSpPr txBox="1"/>
          <p:nvPr/>
        </p:nvSpPr>
        <p:spPr>
          <a:xfrm>
            <a:off x="211651" y="3292372"/>
            <a:ext cx="3434069" cy="3007655"/>
          </a:xfrm>
          <a:prstGeom prst="rect">
            <a:avLst/>
          </a:prstGeom>
          <a:noFill/>
        </p:spPr>
        <p:txBody>
          <a:bodyPr wrap="square" rtlCol="0">
            <a:spAutoFit/>
          </a:bodyPr>
          <a:lstStyle/>
          <a:p>
            <a:pPr marL="291436" indent="-291436">
              <a:buFont typeface="Wingdings" panose="05000000000000000000" pitchFamily="2" charset="2"/>
              <a:buChar char="ü"/>
            </a:pPr>
            <a:r>
              <a:rPr lang="en-IN" sz="1428" i="1" dirty="0"/>
              <a:t>User asks Tableau dashboard summary</a:t>
            </a:r>
          </a:p>
          <a:p>
            <a:pPr marL="291436" indent="-291436">
              <a:buFont typeface="Wingdings" panose="05000000000000000000" pitchFamily="2" charset="2"/>
              <a:buChar char="ü"/>
            </a:pPr>
            <a:r>
              <a:rPr lang="en-IN" sz="1428" i="1" dirty="0"/>
              <a:t>It goes thru Alexa Skill Kit in the form of JSON message</a:t>
            </a:r>
          </a:p>
          <a:p>
            <a:pPr marL="291436" indent="-291436">
              <a:buFont typeface="Wingdings" panose="05000000000000000000" pitchFamily="2" charset="2"/>
              <a:buChar char="ü"/>
            </a:pPr>
            <a:r>
              <a:rPr lang="en-IN" sz="1428" i="1" dirty="0"/>
              <a:t>Passed JSON inputs to AWS Lambda function</a:t>
            </a:r>
          </a:p>
          <a:p>
            <a:pPr marL="291436" indent="-291436">
              <a:buFont typeface="Wingdings" panose="05000000000000000000" pitchFamily="2" charset="2"/>
              <a:buChar char="ü"/>
            </a:pPr>
            <a:r>
              <a:rPr lang="en-IN" sz="1428" i="1" dirty="0"/>
              <a:t>Node JS try to connect Tableau Online , get the data and fetch the data according to user commands</a:t>
            </a:r>
          </a:p>
          <a:p>
            <a:pPr marL="291436" indent="-291436">
              <a:buFont typeface="Wingdings" panose="05000000000000000000" pitchFamily="2" charset="2"/>
              <a:buChar char="ü"/>
            </a:pPr>
            <a:r>
              <a:rPr lang="en-IN" sz="1428" i="1" dirty="0"/>
              <a:t>Dynamo DB saves encrypted REST calls</a:t>
            </a:r>
          </a:p>
          <a:p>
            <a:pPr marL="291436" indent="-291436">
              <a:buFont typeface="Wingdings" panose="05000000000000000000" pitchFamily="2" charset="2"/>
              <a:buChar char="ü"/>
            </a:pPr>
            <a:r>
              <a:rPr lang="en-IN" sz="1428" i="1" dirty="0"/>
              <a:t>Goes back to Alexa skill Kit as JSON Output</a:t>
            </a:r>
          </a:p>
          <a:p>
            <a:pPr marL="291436" indent="-291436">
              <a:buFont typeface="Wingdings" panose="05000000000000000000" pitchFamily="2" charset="2"/>
              <a:buChar char="ü"/>
            </a:pPr>
            <a:r>
              <a:rPr lang="en-IN" sz="1428" i="1" dirty="0"/>
              <a:t>Ultimately User listens the reply from Alexa</a:t>
            </a:r>
          </a:p>
        </p:txBody>
      </p:sp>
    </p:spTree>
    <p:extLst>
      <p:ext uri="{BB962C8B-B14F-4D97-AF65-F5344CB8AC3E}">
        <p14:creationId xmlns:p14="http://schemas.microsoft.com/office/powerpoint/2010/main" xmlns="" val="10002987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9357" y="807145"/>
            <a:ext cx="11323124" cy="16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4546" y="683109"/>
            <a:ext cx="3612115" cy="320182"/>
          </a:xfrm>
          <a:prstGeom prst="rect">
            <a:avLst/>
          </a:prstGeom>
          <a:solidFill>
            <a:schemeClr val="bg1"/>
          </a:solidFill>
          <a:ln w="9525">
            <a:noFill/>
            <a:miter lim="800000"/>
            <a:headEnd/>
            <a:tailEnd/>
          </a:ln>
        </p:spPr>
        <p:txBody>
          <a:bodyPr vert="horz" wrap="none" lIns="0" tIns="0" rIns="0" bIns="0" numCol="1" rtlCol="0" anchor="t" anchorCtr="0" compatLnSpc="1">
            <a:prstTxWarp prst="textNoShape">
              <a:avLst/>
            </a:prstTxWarp>
            <a:spAutoFit/>
          </a:bodyPr>
          <a:lstStyle/>
          <a:p>
            <a:pPr>
              <a:buClr>
                <a:srgbClr val="6D6E71"/>
              </a:buClr>
            </a:pPr>
            <a:r>
              <a:rPr lang="en-IN" sz="2040" dirty="0"/>
              <a:t>Sample Tableau Published Report</a:t>
            </a:r>
            <a:endParaRPr lang="en-IN" sz="2040" b="1" dirty="0">
              <a:solidFill>
                <a:prstClr val="black"/>
              </a:solidFill>
            </a:endParaRPr>
          </a:p>
        </p:txBody>
      </p:sp>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sp>
        <p:nvSpPr>
          <p:cNvPr id="24" name="Title 1"/>
          <p:cNvSpPr>
            <a:spLocks noGrp="1"/>
          </p:cNvSpPr>
          <p:nvPr>
            <p:ph type="title" idx="4294967295"/>
          </p:nvPr>
        </p:nvSpPr>
        <p:spPr>
          <a:xfrm>
            <a:off x="89" y="166768"/>
            <a:ext cx="12434711" cy="495446"/>
          </a:xfrm>
        </p:spPr>
        <p:txBody>
          <a:bodyPr>
            <a:normAutofit fontScale="90000"/>
          </a:bodyPr>
          <a:lstStyle/>
          <a:p>
            <a:pPr lvl="0" algn="ctr"/>
            <a:r>
              <a:rPr lang="en-US" sz="2448" b="1" dirty="0">
                <a:solidFill>
                  <a:schemeClr val="accent1"/>
                </a:solidFill>
              </a:rPr>
              <a:t>Alexa Voice Integration for Talking Tableau</a:t>
            </a:r>
            <a:endParaRPr lang="en-US" sz="2448" b="1" dirty="0"/>
          </a:p>
        </p:txBody>
      </p:sp>
      <p:pic>
        <p:nvPicPr>
          <p:cNvPr id="4" name="Picture 3"/>
          <p:cNvPicPr>
            <a:picLocks noChangeAspect="1"/>
          </p:cNvPicPr>
          <p:nvPr/>
        </p:nvPicPr>
        <p:blipFill>
          <a:blip r:embed="rId3"/>
          <a:stretch>
            <a:fillRect/>
          </a:stretch>
        </p:blipFill>
        <p:spPr>
          <a:xfrm>
            <a:off x="708973" y="1148222"/>
            <a:ext cx="4235573" cy="4398153"/>
          </a:xfrm>
          <a:prstGeom prst="rect">
            <a:avLst/>
          </a:prstGeom>
        </p:spPr>
      </p:pic>
      <p:pic>
        <p:nvPicPr>
          <p:cNvPr id="7" name="Picture 6"/>
          <p:cNvPicPr>
            <a:picLocks noChangeAspect="1"/>
          </p:cNvPicPr>
          <p:nvPr/>
        </p:nvPicPr>
        <p:blipFill>
          <a:blip r:embed="rId4"/>
          <a:stretch>
            <a:fillRect/>
          </a:stretch>
        </p:blipFill>
        <p:spPr>
          <a:xfrm>
            <a:off x="5078437" y="1148222"/>
            <a:ext cx="5152028" cy="4957156"/>
          </a:xfrm>
          <a:prstGeom prst="rect">
            <a:avLst/>
          </a:prstGeom>
        </p:spPr>
      </p:pic>
    </p:spTree>
    <p:extLst>
      <p:ext uri="{BB962C8B-B14F-4D97-AF65-F5344CB8AC3E}">
        <p14:creationId xmlns:p14="http://schemas.microsoft.com/office/powerpoint/2010/main" xmlns="" val="34387891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9357" y="807145"/>
            <a:ext cx="11323124" cy="16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4546" y="683109"/>
            <a:ext cx="2456100" cy="320182"/>
          </a:xfrm>
          <a:prstGeom prst="rect">
            <a:avLst/>
          </a:prstGeom>
          <a:solidFill>
            <a:schemeClr val="bg1"/>
          </a:solidFill>
          <a:ln w="9525">
            <a:noFill/>
            <a:miter lim="800000"/>
            <a:headEnd/>
            <a:tailEnd/>
          </a:ln>
        </p:spPr>
        <p:txBody>
          <a:bodyPr vert="horz" wrap="none" lIns="0" tIns="0" rIns="0" bIns="0" numCol="1" rtlCol="0" anchor="t" anchorCtr="0" compatLnSpc="1">
            <a:prstTxWarp prst="textNoShape">
              <a:avLst/>
            </a:prstTxWarp>
            <a:spAutoFit/>
          </a:bodyPr>
          <a:lstStyle/>
          <a:p>
            <a:pPr>
              <a:buClr>
                <a:srgbClr val="6D6E71"/>
              </a:buClr>
            </a:pPr>
            <a:r>
              <a:rPr lang="en-IN" sz="2040" dirty="0"/>
              <a:t>How to invoke the Skill</a:t>
            </a:r>
            <a:endParaRPr lang="en-IN" sz="2040" b="1" dirty="0">
              <a:solidFill>
                <a:prstClr val="black"/>
              </a:solidFill>
            </a:endParaRPr>
          </a:p>
        </p:txBody>
      </p:sp>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sp>
        <p:nvSpPr>
          <p:cNvPr id="24" name="Title 1"/>
          <p:cNvSpPr>
            <a:spLocks noGrp="1"/>
          </p:cNvSpPr>
          <p:nvPr>
            <p:ph type="title" idx="4294967295"/>
          </p:nvPr>
        </p:nvSpPr>
        <p:spPr>
          <a:xfrm>
            <a:off x="89" y="166768"/>
            <a:ext cx="12434711" cy="495446"/>
          </a:xfrm>
        </p:spPr>
        <p:txBody>
          <a:bodyPr>
            <a:normAutofit fontScale="90000"/>
          </a:bodyPr>
          <a:lstStyle/>
          <a:p>
            <a:pPr lvl="0" algn="ctr"/>
            <a:r>
              <a:rPr lang="en-US" sz="2448" b="1" dirty="0">
                <a:solidFill>
                  <a:schemeClr val="accent1"/>
                </a:solidFill>
              </a:rPr>
              <a:t>Alexa Voice Integration for Talking Tableau</a:t>
            </a:r>
            <a:endParaRPr lang="en-US" sz="2448" b="1" dirty="0"/>
          </a:p>
        </p:txBody>
      </p:sp>
      <p:sp>
        <p:nvSpPr>
          <p:cNvPr id="2" name="TextBox 1"/>
          <p:cNvSpPr txBox="1"/>
          <p:nvPr/>
        </p:nvSpPr>
        <p:spPr>
          <a:xfrm>
            <a:off x="904431" y="1384774"/>
            <a:ext cx="4040114" cy="382308"/>
          </a:xfrm>
          <a:prstGeom prst="rect">
            <a:avLst/>
          </a:prstGeom>
          <a:noFill/>
        </p:spPr>
        <p:txBody>
          <a:bodyPr wrap="square" rtlCol="0">
            <a:spAutoFit/>
          </a:bodyPr>
          <a:lstStyle/>
          <a:p>
            <a:r>
              <a:rPr lang="en-IN" sz="1836" dirty="0"/>
              <a:t>Intents ( Alexa Skill Name : </a:t>
            </a:r>
            <a:r>
              <a:rPr lang="en-IN" sz="1836" b="1" dirty="0"/>
              <a:t>Sales Bot</a:t>
            </a:r>
            <a:r>
              <a:rPr lang="en-IN" sz="1836" dirty="0"/>
              <a:t>)</a:t>
            </a:r>
          </a:p>
        </p:txBody>
      </p:sp>
      <p:pic>
        <p:nvPicPr>
          <p:cNvPr id="10" name="Picture 9"/>
          <p:cNvPicPr>
            <a:picLocks noChangeAspect="1"/>
          </p:cNvPicPr>
          <p:nvPr/>
        </p:nvPicPr>
        <p:blipFill>
          <a:blip r:embed="rId3"/>
          <a:stretch>
            <a:fillRect/>
          </a:stretch>
        </p:blipFill>
        <p:spPr>
          <a:xfrm>
            <a:off x="1187039" y="1767082"/>
            <a:ext cx="10060811" cy="4071010"/>
          </a:xfrm>
          <a:prstGeom prst="rect">
            <a:avLst/>
          </a:prstGeom>
        </p:spPr>
      </p:pic>
    </p:spTree>
    <p:extLst>
      <p:ext uri="{BB962C8B-B14F-4D97-AF65-F5344CB8AC3E}">
        <p14:creationId xmlns:p14="http://schemas.microsoft.com/office/powerpoint/2010/main" xmlns="" val="85856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5886499"/>
      </p:ext>
    </p:extLst>
  </p:cSld>
  <p:clrMapOvr>
    <a:masterClrMapping/>
  </p:clrMapOvr>
  <mc:AlternateContent xmlns:mc="http://schemas.openxmlformats.org/markup-compatibility/2006">
    <mc:Choice xmlns:p14="http://schemas.microsoft.com/office/powerpoint/2010/main" xmlns="" Requires="p14">
      <p:transition spd="slow" p14:dur="2000" advClick="0" advTm="0">
        <p14:vortex dir="r"/>
      </p:transition>
    </mc:Choice>
    <mc:Fallback>
      <p:transition spd="slow" advClick="0" advTm="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F1B59ED8BAAB4D807B069F3114976B" ma:contentTypeVersion="0" ma:contentTypeDescription="Create a new document." ma:contentTypeScope="" ma:versionID="5e87dbc19313119063b4f075eb8fba79">
  <xsd:schema xmlns:xsd="http://www.w3.org/2001/XMLSchema" xmlns:xs="http://www.w3.org/2001/XMLSchema" xmlns:p="http://schemas.microsoft.com/office/2006/metadata/properties" xmlns:ns2="230e9df3-be65-4c73-a93b-d1236ebd677e" targetNamespace="http://schemas.microsoft.com/office/2006/metadata/properties" ma:root="true" ma:fieldsID="8926ca5b06160602fe309bc88e03a84e" ns2:_="">
    <xsd:import namespace="230e9df3-be65-4c73-a93b-d1236ebd677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UEJ3MDEAEP5V-34-1208</_dlc_DocId>
    <_dlc_DocIdUrl xmlns="230e9df3-be65-4c73-a93b-d1236ebd677e">
      <Url>http://itsssm/TeamSite/SRM/SummitW/_layouts/DocIdRedir.aspx?ID=UEJ3MDEAEP5V-34-1208</Url>
      <Description>UEJ3MDEAEP5V-34-1208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93BE149-011B-4BBC-A781-718F5A907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1BE6FDD2-BB76-407F-8D80-C52FEA1FA43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53761</TotalTime>
  <Words>231</Words>
  <Application>Microsoft Office PowerPoint</Application>
  <PresentationFormat>Custom</PresentationFormat>
  <Paragraphs>32</Paragraphs>
  <Slides>6</Slides>
  <Notes>4</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1_Tech Mahindra Powerpoint Template</vt:lpstr>
      <vt:lpstr>Talking Tableau using Alexa Voice Interaction</vt:lpstr>
      <vt:lpstr>Alexa Voice Integration for Talking Tableau</vt:lpstr>
      <vt:lpstr>Slide 3</vt:lpstr>
      <vt:lpstr>Alexa Voice Integration for Talking Tableau</vt:lpstr>
      <vt:lpstr>Alexa Voice Integration for Talking Tableau</vt:lpstr>
      <vt:lpstr>Slide 6</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subject>&lt;Group/Event Name&gt;</dc:subject>
  <dc:creator>Raghunandan Sugur</dc:creator>
  <cp:keywords>&lt;Group/Event Name&gt;</cp:keywords>
  <cp:lastModifiedBy>Toshiba</cp:lastModifiedBy>
  <cp:revision>2065</cp:revision>
  <cp:lastPrinted>2015-03-02T06:46:11Z</cp:lastPrinted>
  <dcterms:created xsi:type="dcterms:W3CDTF">2013-04-29T18:34:39Z</dcterms:created>
  <dcterms:modified xsi:type="dcterms:W3CDTF">2019-07-10T07:07:30Z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0x010100EDF1B59ED8BAAB4D807B069F3114976B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62b37e01-051a-47ea-ab28-d12cbd785974</vt:lpwstr>
  </property>
</Properties>
</file>