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Anomaly Detection in Network Traffic Using Isolation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Submission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implements anomaly detection in network traffic using the Isolation Forest algorithm. The KDD Cup 1999 dataset is used, and unsupervised learning is applied to detect potential network intrusions.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Detect anomalous patterns in network traffic data.</a:t>
            </a:r>
          </a:p>
          <a:p>
            <a:r>
              <a:t>2. Use unsupervised learning for security threat identification.</a:t>
            </a:r>
          </a:p>
          <a:p>
            <a:r>
              <a:t>3. Evaluate model performance using confusion matrix and classification metrics.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preprocess the dataset (`corrected.gz`).</a:t>
            </a:r>
          </a:p>
          <a:p>
            <a:r>
              <a:t>2. One-hot encode categorical features (protocol_type, service, flag).</a:t>
            </a:r>
          </a:p>
          <a:p>
            <a:r>
              <a:t>3. Scale features using StandardScaler.</a:t>
            </a:r>
          </a:p>
          <a:p>
            <a:r>
              <a:t>4. Apply Isolation Forest for anomaly detection.</a:t>
            </a:r>
          </a:p>
          <a:p>
            <a:r>
              <a:t>5. Evaluate using confusion matrix and classification report.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Pandas, NumPy, Scikit-learn, Matplotlib, Seaborn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successfully detected anomalies with reasonable accuracy. The confusion matrix and classification report highlighted the model's capability to differentiate between normal and attack traffic.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Isolation Forests offer a robust way to detect anomalies in network traffic without prior labeled data. Further improvements could include trying other models like Autoencoders and comparing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https://www.kaggle.com/datasets/galaxyh/kdd-cup-1999-data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