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9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CF4"/>
    <a:srgbClr val="3333CC"/>
    <a:srgbClr val="FF33CC"/>
    <a:srgbClr val="CC0099"/>
    <a:srgbClr val="FFCC66"/>
    <a:srgbClr val="010000"/>
    <a:srgbClr val="9BBB59"/>
    <a:srgbClr val="39B0D4"/>
    <a:srgbClr val="727272"/>
    <a:srgbClr val="FFA7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53" autoAdjust="0"/>
    <p:restoredTop sz="93738" autoAdjust="0"/>
  </p:normalViewPr>
  <p:slideViewPr>
    <p:cSldViewPr snapToGrid="0" snapToObjects="1">
      <p:cViewPr varScale="1">
        <p:scale>
          <a:sx n="68" d="100"/>
          <a:sy n="68" d="100"/>
        </p:scale>
        <p:origin x="1026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jpg"/><Relationship Id="rId4" Type="http://schemas.openxmlformats.org/officeDocument/2006/relationships/image" Target="../media/image6.jp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image" Target="../media/image23.jp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image" Target="../media/image26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598-023-34629-3.%20Retrieved%208%20September%202024" TargetMode="External"/><Relationship Id="rId2" Type="http://schemas.openxmlformats.org/officeDocument/2006/relationships/hyperlink" Target="https://ayushbasral.medium.com/deepfake-detection-using-resnxt-and-lstm-bcc08c086f84.%20Retrieved%208%20September%202024" TargetMode="External"/><Relationship Id="rId1" Type="http://schemas.openxmlformats.org/officeDocument/2006/relationships/hyperlink" Target="https://github.com/dfaker/df" TargetMode="External"/><Relationship Id="rId4" Type="http://schemas.openxmlformats.org/officeDocument/2006/relationships/hyperlink" Target="https://github.com/shaoanlu/faceswap-GAN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jpg"/><Relationship Id="rId4" Type="http://schemas.openxmlformats.org/officeDocument/2006/relationships/image" Target="../media/image6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image" Target="../media/image23.jp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image" Target="../media/image26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598-023-34629-3.%20Retrieved%208%20September%202024" TargetMode="External"/><Relationship Id="rId2" Type="http://schemas.openxmlformats.org/officeDocument/2006/relationships/hyperlink" Target="https://ayushbasral.medium.com/deepfake-detection-using-resnxt-and-lstm-bcc08c086f84.%20Retrieved%208%20September%202024" TargetMode="External"/><Relationship Id="rId1" Type="http://schemas.openxmlformats.org/officeDocument/2006/relationships/hyperlink" Target="https://github.com/dfaker/df" TargetMode="External"/><Relationship Id="rId4" Type="http://schemas.openxmlformats.org/officeDocument/2006/relationships/hyperlink" Target="https://github.com/shaoanlu/faceswap-GAN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314D01-4214-4FA9-8464-54C73CAB3A15}" type="doc">
      <dgm:prSet loTypeId="urn:microsoft.com/office/officeart/2005/8/layout/vList5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1BFFF41-878B-4F4C-ACB3-A9FC4EB64593}">
      <dgm:prSet custT="1"/>
      <dgm:spPr/>
      <dgm:t>
        <a:bodyPr/>
        <a:lstStyle/>
        <a:p>
          <a:r>
            <a:rPr lang="en-US" sz="145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Fusion of Spatial-Temporal Dynamics for Anomaly Detection</a:t>
          </a:r>
        </a:p>
      </dgm:t>
    </dgm:pt>
    <dgm:pt modelId="{87D852CD-3F93-4DEF-A949-27186C7AC7EB}" type="parTrans" cxnId="{3975552D-73BB-48D0-BDDA-8BA5DB4BDA61}">
      <dgm:prSet/>
      <dgm:spPr/>
      <dgm:t>
        <a:bodyPr/>
        <a:lstStyle/>
        <a:p>
          <a:endParaRPr lang="en-US" b="0">
            <a:latin typeface="Gill Sans MT" panose="020B0502020104020203" pitchFamily="34" charset="0"/>
          </a:endParaRPr>
        </a:p>
      </dgm:t>
    </dgm:pt>
    <dgm:pt modelId="{10C13693-FD9D-4B57-8EA9-45582CBD61B1}" type="sibTrans" cxnId="{3975552D-73BB-48D0-BDDA-8BA5DB4BDA61}">
      <dgm:prSet/>
      <dgm:spPr/>
      <dgm:t>
        <a:bodyPr/>
        <a:lstStyle/>
        <a:p>
          <a:endParaRPr lang="en-US" b="0">
            <a:latin typeface="Gill Sans MT" panose="020B0502020104020203" pitchFamily="34" charset="0"/>
          </a:endParaRPr>
        </a:p>
      </dgm:t>
    </dgm:pt>
    <dgm:pt modelId="{95054876-F0AE-476B-A69B-BBC8BF9C5B7C}">
      <dgm:prSet custT="1"/>
      <dgm:spPr/>
      <dgm:t>
        <a:bodyPr/>
        <a:lstStyle/>
        <a:p>
          <a:r>
            <a:rPr lang="en-US" sz="1300" b="1" u="none" dirty="0">
              <a:latin typeface="Leelawadee UI" panose="020B0502040204020203" pitchFamily="34" charset="-34"/>
              <a:cs typeface="Leelawadee UI" panose="020B0502040204020203" pitchFamily="34" charset="-34"/>
            </a:rPr>
            <a:t>Spatial Feature Extraction</a:t>
          </a:r>
          <a:r>
            <a:rPr lang="en-US" sz="1300" b="0" dirty="0">
              <a:latin typeface="Leelawadee UI" panose="020B0502040204020203" pitchFamily="34" charset="-34"/>
              <a:cs typeface="Leelawadee UI" panose="020B0502040204020203" pitchFamily="34" charset="-34"/>
            </a:rPr>
            <a:t>: Detect pixel-level facial irregularities.</a:t>
          </a:r>
        </a:p>
      </dgm:t>
    </dgm:pt>
    <dgm:pt modelId="{AB5561E9-31F2-4A3F-8606-CBCCABBED961}" type="parTrans" cxnId="{253D1CD2-7D2D-4FE6-865A-2AE0AEBE167F}">
      <dgm:prSet/>
      <dgm:spPr/>
      <dgm:t>
        <a:bodyPr/>
        <a:lstStyle/>
        <a:p>
          <a:endParaRPr lang="en-US" b="0">
            <a:latin typeface="Gill Sans MT" panose="020B0502020104020203" pitchFamily="34" charset="0"/>
          </a:endParaRPr>
        </a:p>
      </dgm:t>
    </dgm:pt>
    <dgm:pt modelId="{46B4FF2E-75BB-4086-8B65-13C72F3B7FB5}" type="sibTrans" cxnId="{253D1CD2-7D2D-4FE6-865A-2AE0AEBE167F}">
      <dgm:prSet/>
      <dgm:spPr/>
      <dgm:t>
        <a:bodyPr/>
        <a:lstStyle/>
        <a:p>
          <a:endParaRPr lang="en-US" b="0">
            <a:latin typeface="Gill Sans MT" panose="020B0502020104020203" pitchFamily="34" charset="0"/>
          </a:endParaRPr>
        </a:p>
      </dgm:t>
    </dgm:pt>
    <dgm:pt modelId="{81DB8535-604A-4D24-AF8D-515B26B905F7}">
      <dgm:prSet custT="1"/>
      <dgm:spPr/>
      <dgm:t>
        <a:bodyPr/>
        <a:lstStyle/>
        <a:p>
          <a:r>
            <a:rPr lang="en-US" sz="1300" b="1" u="none" dirty="0">
              <a:latin typeface="Leelawadee UI" panose="020B0502040204020203" pitchFamily="34" charset="-34"/>
              <a:cs typeface="Leelawadee UI" panose="020B0502040204020203" pitchFamily="34" charset="-34"/>
            </a:rPr>
            <a:t>Temporal Dynamics Tracking</a:t>
          </a:r>
          <a:r>
            <a:rPr lang="en-US" sz="1300" b="0" dirty="0">
              <a:latin typeface="Leelawadee UI" panose="020B0502040204020203" pitchFamily="34" charset="-34"/>
              <a:cs typeface="Leelawadee UI" panose="020B0502040204020203" pitchFamily="34" charset="-34"/>
            </a:rPr>
            <a:t>: Identify behavioral inconsistencies over time.</a:t>
          </a:r>
        </a:p>
      </dgm:t>
    </dgm:pt>
    <dgm:pt modelId="{D3FBAA07-E5DA-4261-912E-426173DEE7D2}" type="parTrans" cxnId="{6860E105-AA29-4B89-9455-A41273D171C8}">
      <dgm:prSet/>
      <dgm:spPr/>
      <dgm:t>
        <a:bodyPr/>
        <a:lstStyle/>
        <a:p>
          <a:endParaRPr lang="en-US" b="0">
            <a:latin typeface="Gill Sans MT" panose="020B0502020104020203" pitchFamily="34" charset="0"/>
          </a:endParaRPr>
        </a:p>
      </dgm:t>
    </dgm:pt>
    <dgm:pt modelId="{E07AED3E-58E3-416C-85E3-C78226570015}" type="sibTrans" cxnId="{6860E105-AA29-4B89-9455-A41273D171C8}">
      <dgm:prSet/>
      <dgm:spPr/>
      <dgm:t>
        <a:bodyPr/>
        <a:lstStyle/>
        <a:p>
          <a:endParaRPr lang="en-US" b="0">
            <a:latin typeface="Gill Sans MT" panose="020B0502020104020203" pitchFamily="34" charset="0"/>
          </a:endParaRPr>
        </a:p>
      </dgm:t>
    </dgm:pt>
    <dgm:pt modelId="{4EB1BD38-C169-4BF8-89B7-DF1CD7D66A95}">
      <dgm:prSet custT="1"/>
      <dgm:spPr/>
      <dgm:t>
        <a:bodyPr/>
        <a:lstStyle/>
        <a:p>
          <a:r>
            <a:rPr lang="en-US" sz="145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Advanced 3D Pose and Texture Gradient Analysis</a:t>
          </a:r>
        </a:p>
      </dgm:t>
    </dgm:pt>
    <dgm:pt modelId="{B248080E-F5C2-4068-9132-0BEA548C99E7}" type="parTrans" cxnId="{DA0CC7FC-0EA8-49FF-8803-F1E5A49CA95E}">
      <dgm:prSet/>
      <dgm:spPr/>
      <dgm:t>
        <a:bodyPr/>
        <a:lstStyle/>
        <a:p>
          <a:endParaRPr lang="en-US" b="0">
            <a:latin typeface="Gill Sans MT" panose="020B0502020104020203" pitchFamily="34" charset="0"/>
          </a:endParaRPr>
        </a:p>
      </dgm:t>
    </dgm:pt>
    <dgm:pt modelId="{0F56A70D-CD88-466F-957B-6C384EED3F81}" type="sibTrans" cxnId="{DA0CC7FC-0EA8-49FF-8803-F1E5A49CA95E}">
      <dgm:prSet/>
      <dgm:spPr/>
      <dgm:t>
        <a:bodyPr/>
        <a:lstStyle/>
        <a:p>
          <a:endParaRPr lang="en-US" b="0">
            <a:latin typeface="Gill Sans MT" panose="020B0502020104020203" pitchFamily="34" charset="0"/>
          </a:endParaRPr>
        </a:p>
      </dgm:t>
    </dgm:pt>
    <dgm:pt modelId="{F53985D3-BDC0-449A-9162-BEDEA5CCB1E7}">
      <dgm:prSet custT="1"/>
      <dgm:spPr/>
      <dgm:t>
        <a:bodyPr/>
        <a:lstStyle/>
        <a:p>
          <a:r>
            <a:rPr lang="en-US" sz="1300" b="1" u="none" dirty="0">
              <a:latin typeface="Leelawadee UI" panose="020B0502040204020203" pitchFamily="34" charset="-34"/>
              <a:cs typeface="Leelawadee UI" panose="020B0502040204020203" pitchFamily="34" charset="-34"/>
            </a:rPr>
            <a:t>3D Pose Estimation</a:t>
          </a:r>
          <a:r>
            <a:rPr lang="en-US" sz="1300" b="0" dirty="0">
              <a:latin typeface="Leelawadee UI" panose="020B0502040204020203" pitchFamily="34" charset="-34"/>
              <a:cs typeface="Leelawadee UI" panose="020B0502040204020203" pitchFamily="34" charset="-34"/>
            </a:rPr>
            <a:t>: Capture unnatural facial shifts.</a:t>
          </a:r>
        </a:p>
      </dgm:t>
    </dgm:pt>
    <dgm:pt modelId="{D59FEED0-5DF8-4C40-9D49-B458FB763EE8}" type="parTrans" cxnId="{FA9B0B06-C5E0-480F-AA37-499F4FCAC3C0}">
      <dgm:prSet/>
      <dgm:spPr/>
      <dgm:t>
        <a:bodyPr/>
        <a:lstStyle/>
        <a:p>
          <a:endParaRPr lang="en-US" b="0">
            <a:latin typeface="Gill Sans MT" panose="020B0502020104020203" pitchFamily="34" charset="0"/>
          </a:endParaRPr>
        </a:p>
      </dgm:t>
    </dgm:pt>
    <dgm:pt modelId="{D242338B-7A7F-455B-941C-4C4F03FBA376}" type="sibTrans" cxnId="{FA9B0B06-C5E0-480F-AA37-499F4FCAC3C0}">
      <dgm:prSet/>
      <dgm:spPr/>
      <dgm:t>
        <a:bodyPr/>
        <a:lstStyle/>
        <a:p>
          <a:endParaRPr lang="en-US" b="0">
            <a:latin typeface="Gill Sans MT" panose="020B0502020104020203" pitchFamily="34" charset="0"/>
          </a:endParaRPr>
        </a:p>
      </dgm:t>
    </dgm:pt>
    <dgm:pt modelId="{C1017C55-F31E-4DEA-BF87-0F457A3DC3DA}">
      <dgm:prSet custT="1"/>
      <dgm:spPr/>
      <dgm:t>
        <a:bodyPr/>
        <a:lstStyle/>
        <a:p>
          <a:r>
            <a:rPr lang="en-US" sz="1300" b="1" u="none" dirty="0">
              <a:latin typeface="Leelawadee UI" panose="020B0502040204020203" pitchFamily="34" charset="-34"/>
              <a:cs typeface="Leelawadee UI" panose="020B0502040204020203" pitchFamily="34" charset="-34"/>
            </a:rPr>
            <a:t>Texture Mapping</a:t>
          </a:r>
          <a:r>
            <a:rPr lang="en-US" sz="1300" b="0" dirty="0">
              <a:latin typeface="Leelawadee UI" panose="020B0502040204020203" pitchFamily="34" charset="-34"/>
              <a:cs typeface="Leelawadee UI" panose="020B0502040204020203" pitchFamily="34" charset="-34"/>
            </a:rPr>
            <a:t>: Detect texture deformations in manipulations</a:t>
          </a:r>
          <a:r>
            <a:rPr lang="en-US" sz="1200" b="0" dirty="0">
              <a:latin typeface="Leelawadee UI" panose="020B0502040204020203" pitchFamily="34" charset="-34"/>
              <a:cs typeface="Leelawadee UI" panose="020B0502040204020203" pitchFamily="34" charset="-34"/>
            </a:rPr>
            <a:t>.</a:t>
          </a:r>
        </a:p>
      </dgm:t>
    </dgm:pt>
    <dgm:pt modelId="{77F91162-C823-4317-A4F9-52DC47708347}" type="parTrans" cxnId="{FD1B5EFA-B6DE-48FB-9AF6-06DA8ED3182F}">
      <dgm:prSet/>
      <dgm:spPr/>
      <dgm:t>
        <a:bodyPr/>
        <a:lstStyle/>
        <a:p>
          <a:endParaRPr lang="en-US" b="0">
            <a:latin typeface="Gill Sans MT" panose="020B0502020104020203" pitchFamily="34" charset="0"/>
          </a:endParaRPr>
        </a:p>
      </dgm:t>
    </dgm:pt>
    <dgm:pt modelId="{7E8D0F48-76FC-448D-81C6-DE77A0BF33CF}" type="sibTrans" cxnId="{FD1B5EFA-B6DE-48FB-9AF6-06DA8ED3182F}">
      <dgm:prSet/>
      <dgm:spPr/>
      <dgm:t>
        <a:bodyPr/>
        <a:lstStyle/>
        <a:p>
          <a:endParaRPr lang="en-US" b="0">
            <a:latin typeface="Gill Sans MT" panose="020B0502020104020203" pitchFamily="34" charset="0"/>
          </a:endParaRPr>
        </a:p>
      </dgm:t>
    </dgm:pt>
    <dgm:pt modelId="{B4363AD2-23E6-4020-B51C-1DE9D6A99639}">
      <dgm:prSet custT="1"/>
      <dgm:spPr/>
      <dgm:t>
        <a:bodyPr/>
        <a:lstStyle/>
        <a:p>
          <a:r>
            <a:rPr lang="en-US" sz="145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Adversarial Training for Enhanced Resilience</a:t>
          </a:r>
        </a:p>
      </dgm:t>
    </dgm:pt>
    <dgm:pt modelId="{EED2C4FD-8C97-4CE8-B58F-29C27669E6EC}" type="parTrans" cxnId="{F0D40DE0-8957-45BD-8E86-50F93AF8F2EB}">
      <dgm:prSet/>
      <dgm:spPr/>
      <dgm:t>
        <a:bodyPr/>
        <a:lstStyle/>
        <a:p>
          <a:endParaRPr lang="en-US" b="0">
            <a:latin typeface="Gill Sans MT" panose="020B0502020104020203" pitchFamily="34" charset="0"/>
          </a:endParaRPr>
        </a:p>
      </dgm:t>
    </dgm:pt>
    <dgm:pt modelId="{3CB36F5F-E9DD-4700-86E1-A35B78AE5009}" type="sibTrans" cxnId="{F0D40DE0-8957-45BD-8E86-50F93AF8F2EB}">
      <dgm:prSet/>
      <dgm:spPr/>
      <dgm:t>
        <a:bodyPr/>
        <a:lstStyle/>
        <a:p>
          <a:endParaRPr lang="en-US" b="0">
            <a:latin typeface="Gill Sans MT" panose="020B0502020104020203" pitchFamily="34" charset="0"/>
          </a:endParaRPr>
        </a:p>
      </dgm:t>
    </dgm:pt>
    <dgm:pt modelId="{5FD6C671-E13E-4AC7-94FA-820C62AE4AD3}">
      <dgm:prSet custT="1"/>
      <dgm:spPr/>
      <dgm:t>
        <a:bodyPr/>
        <a:lstStyle/>
        <a:p>
          <a:pPr algn="l"/>
          <a:r>
            <a:rPr lang="en-US" sz="1300" b="1" u="none" dirty="0">
              <a:latin typeface="Leelawadee UI" panose="020B0502040204020203" pitchFamily="34" charset="-34"/>
              <a:cs typeface="Leelawadee UI" panose="020B0502040204020203" pitchFamily="34" charset="-34"/>
            </a:rPr>
            <a:t>Perturbation Detection</a:t>
          </a:r>
          <a:r>
            <a:rPr lang="en-US" sz="1300" b="0" dirty="0">
              <a:latin typeface="Leelawadee UI" panose="020B0502040204020203" pitchFamily="34" charset="-34"/>
              <a:cs typeface="Leelawadee UI" panose="020B0502040204020203" pitchFamily="34" charset="-34"/>
            </a:rPr>
            <a:t>: Recognize subtle deep fake distortions.</a:t>
          </a:r>
        </a:p>
      </dgm:t>
    </dgm:pt>
    <dgm:pt modelId="{2F3866A6-8EFB-4711-9BA0-EF3A07676792}" type="parTrans" cxnId="{684AADF6-2F0D-4683-BC02-4ABD7B91C798}">
      <dgm:prSet/>
      <dgm:spPr/>
      <dgm:t>
        <a:bodyPr/>
        <a:lstStyle/>
        <a:p>
          <a:endParaRPr lang="en-US" b="0">
            <a:latin typeface="Gill Sans MT" panose="020B0502020104020203" pitchFamily="34" charset="0"/>
          </a:endParaRPr>
        </a:p>
      </dgm:t>
    </dgm:pt>
    <dgm:pt modelId="{45C3DA9A-51A5-4772-B7E3-23EDF7CF4A92}" type="sibTrans" cxnId="{684AADF6-2F0D-4683-BC02-4ABD7B91C798}">
      <dgm:prSet/>
      <dgm:spPr/>
      <dgm:t>
        <a:bodyPr/>
        <a:lstStyle/>
        <a:p>
          <a:endParaRPr lang="en-US" b="0">
            <a:latin typeface="Gill Sans MT" panose="020B0502020104020203" pitchFamily="34" charset="0"/>
          </a:endParaRPr>
        </a:p>
      </dgm:t>
    </dgm:pt>
    <dgm:pt modelId="{B6C8425B-B919-43A8-8F17-8D4FD365D31A}">
      <dgm:prSet custT="1"/>
      <dgm:spPr/>
      <dgm:t>
        <a:bodyPr/>
        <a:lstStyle/>
        <a:p>
          <a:pPr algn="l"/>
          <a:r>
            <a:rPr lang="en-US" sz="1300" b="1" u="none" dirty="0">
              <a:latin typeface="Leelawadee UI" panose="020B0502040204020203" pitchFamily="34" charset="-34"/>
              <a:cs typeface="Leelawadee UI" panose="020B0502040204020203" pitchFamily="34" charset="-34"/>
            </a:rPr>
            <a:t>Model Fortification</a:t>
          </a:r>
          <a:r>
            <a:rPr lang="en-US" sz="1300" b="0" dirty="0">
              <a:latin typeface="Leelawadee UI" panose="020B0502040204020203" pitchFamily="34" charset="-34"/>
              <a:cs typeface="Leelawadee UI" panose="020B0502040204020203" pitchFamily="34" charset="-34"/>
            </a:rPr>
            <a:t>: Adapt to evolving deep fake techniques.</a:t>
          </a:r>
        </a:p>
      </dgm:t>
    </dgm:pt>
    <dgm:pt modelId="{36D91919-957D-4AA1-BE56-1D29AF06444C}" type="parTrans" cxnId="{5882B76D-98CF-4806-9688-BADACD547491}">
      <dgm:prSet/>
      <dgm:spPr/>
      <dgm:t>
        <a:bodyPr/>
        <a:lstStyle/>
        <a:p>
          <a:endParaRPr lang="en-US" b="0">
            <a:latin typeface="Gill Sans MT" panose="020B0502020104020203" pitchFamily="34" charset="0"/>
          </a:endParaRPr>
        </a:p>
      </dgm:t>
    </dgm:pt>
    <dgm:pt modelId="{A5B14869-BEE8-4539-ADA2-B1B1485AC458}" type="sibTrans" cxnId="{5882B76D-98CF-4806-9688-BADACD547491}">
      <dgm:prSet/>
      <dgm:spPr/>
      <dgm:t>
        <a:bodyPr/>
        <a:lstStyle/>
        <a:p>
          <a:endParaRPr lang="en-US" b="0">
            <a:latin typeface="Gill Sans MT" panose="020B0502020104020203" pitchFamily="34" charset="0"/>
          </a:endParaRPr>
        </a:p>
      </dgm:t>
    </dgm:pt>
    <dgm:pt modelId="{5EBC95FE-9302-4E95-BFB3-1E0F0A1C79C2}">
      <dgm:prSet custT="1"/>
      <dgm:spPr/>
      <dgm:t>
        <a:bodyPr/>
        <a:lstStyle/>
        <a:p>
          <a:r>
            <a:rPr lang="en-US" sz="145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Multimodal Cross-Verification of Audio-Visual Synchronization</a:t>
          </a:r>
        </a:p>
      </dgm:t>
    </dgm:pt>
    <dgm:pt modelId="{112045A4-45D7-4B7C-82B1-C5F633C6A5A4}" type="parTrans" cxnId="{D0BF21A3-97C5-40EF-B01E-77896DC26E1A}">
      <dgm:prSet/>
      <dgm:spPr/>
      <dgm:t>
        <a:bodyPr/>
        <a:lstStyle/>
        <a:p>
          <a:endParaRPr lang="en-US" b="0">
            <a:latin typeface="Gill Sans MT" panose="020B0502020104020203" pitchFamily="34" charset="0"/>
          </a:endParaRPr>
        </a:p>
      </dgm:t>
    </dgm:pt>
    <dgm:pt modelId="{0FE8188C-8F78-4D0B-B2E9-455AF77065C4}" type="sibTrans" cxnId="{D0BF21A3-97C5-40EF-B01E-77896DC26E1A}">
      <dgm:prSet/>
      <dgm:spPr/>
      <dgm:t>
        <a:bodyPr/>
        <a:lstStyle/>
        <a:p>
          <a:endParaRPr lang="en-US" b="0">
            <a:latin typeface="Gill Sans MT" panose="020B0502020104020203" pitchFamily="34" charset="0"/>
          </a:endParaRPr>
        </a:p>
      </dgm:t>
    </dgm:pt>
    <dgm:pt modelId="{B27A89BD-2CB7-44CA-8211-59FC65F3B13D}">
      <dgm:prSet custT="1"/>
      <dgm:spPr/>
      <dgm:t>
        <a:bodyPr/>
        <a:lstStyle/>
        <a:p>
          <a:r>
            <a:rPr lang="en-US" sz="1300" b="1" u="none" dirty="0">
              <a:latin typeface="Leelawadee UI" panose="020B0502040204020203" pitchFamily="34" charset="-34"/>
              <a:cs typeface="Leelawadee UI" panose="020B0502040204020203" pitchFamily="34" charset="-34"/>
            </a:rPr>
            <a:t>Speech-Lip Sync</a:t>
          </a:r>
          <a:r>
            <a:rPr lang="en-US" sz="1300" b="0" dirty="0">
              <a:latin typeface="Leelawadee UI" panose="020B0502040204020203" pitchFamily="34" charset="-34"/>
              <a:cs typeface="Leelawadee UI" panose="020B0502040204020203" pitchFamily="34" charset="-34"/>
            </a:rPr>
            <a:t>: Flag mismatches between speech and lip movement.</a:t>
          </a:r>
        </a:p>
      </dgm:t>
    </dgm:pt>
    <dgm:pt modelId="{64131175-0112-45EF-8E4C-642C8FD253A8}" type="parTrans" cxnId="{2129E2AC-DC81-4FD5-9E6F-94690A647141}">
      <dgm:prSet/>
      <dgm:spPr/>
      <dgm:t>
        <a:bodyPr/>
        <a:lstStyle/>
        <a:p>
          <a:endParaRPr lang="en-US" b="0">
            <a:latin typeface="Gill Sans MT" panose="020B0502020104020203" pitchFamily="34" charset="0"/>
          </a:endParaRPr>
        </a:p>
      </dgm:t>
    </dgm:pt>
    <dgm:pt modelId="{A7EBC317-726B-409A-9DE6-953037579E79}" type="sibTrans" cxnId="{2129E2AC-DC81-4FD5-9E6F-94690A647141}">
      <dgm:prSet/>
      <dgm:spPr/>
      <dgm:t>
        <a:bodyPr/>
        <a:lstStyle/>
        <a:p>
          <a:endParaRPr lang="en-US" b="0">
            <a:latin typeface="Gill Sans MT" panose="020B0502020104020203" pitchFamily="34" charset="0"/>
          </a:endParaRPr>
        </a:p>
      </dgm:t>
    </dgm:pt>
    <dgm:pt modelId="{FA6CC316-6B84-4BC8-B521-97CD481E532B}">
      <dgm:prSet custT="1"/>
      <dgm:spPr/>
      <dgm:t>
        <a:bodyPr/>
        <a:lstStyle/>
        <a:p>
          <a:r>
            <a:rPr lang="en-US" sz="1300" b="1" u="none" dirty="0">
              <a:latin typeface="Leelawadee UI" panose="020B0502040204020203" pitchFamily="34" charset="-34"/>
              <a:cs typeface="Leelawadee UI" panose="020B0502040204020203" pitchFamily="34" charset="-34"/>
            </a:rPr>
            <a:t>Cross-Modal Analysis</a:t>
          </a:r>
          <a:r>
            <a:rPr lang="en-US" sz="1300" b="0" dirty="0">
              <a:latin typeface="Leelawadee UI" panose="020B0502040204020203" pitchFamily="34" charset="-34"/>
              <a:cs typeface="Leelawadee UI" panose="020B0502040204020203" pitchFamily="34" charset="-34"/>
            </a:rPr>
            <a:t>: Identify inconsistencies between audio and visuals.</a:t>
          </a:r>
        </a:p>
      </dgm:t>
    </dgm:pt>
    <dgm:pt modelId="{6C962092-D713-46E9-AB5B-8391B339240B}" type="sibTrans" cxnId="{AC3FD319-DD76-468A-98D6-1301C1AB397E}">
      <dgm:prSet/>
      <dgm:spPr/>
      <dgm:t>
        <a:bodyPr/>
        <a:lstStyle/>
        <a:p>
          <a:endParaRPr lang="en-US" b="0">
            <a:latin typeface="Gill Sans MT" panose="020B0502020104020203" pitchFamily="34" charset="0"/>
          </a:endParaRPr>
        </a:p>
      </dgm:t>
    </dgm:pt>
    <dgm:pt modelId="{354DCB61-37C4-4E74-9F5C-2B57563A8449}" type="parTrans" cxnId="{AC3FD319-DD76-468A-98D6-1301C1AB397E}">
      <dgm:prSet/>
      <dgm:spPr/>
      <dgm:t>
        <a:bodyPr/>
        <a:lstStyle/>
        <a:p>
          <a:endParaRPr lang="en-US" b="0">
            <a:latin typeface="Gill Sans MT" panose="020B0502020104020203" pitchFamily="34" charset="0"/>
          </a:endParaRPr>
        </a:p>
      </dgm:t>
    </dgm:pt>
    <dgm:pt modelId="{B51457B3-E5E3-4101-A79E-9C5EF9D7A857}" type="pres">
      <dgm:prSet presAssocID="{A2314D01-4214-4FA9-8464-54C73CAB3A15}" presName="Name0" presStyleCnt="0">
        <dgm:presLayoutVars>
          <dgm:dir/>
          <dgm:animLvl val="lvl"/>
          <dgm:resizeHandles val="exact"/>
        </dgm:presLayoutVars>
      </dgm:prSet>
      <dgm:spPr/>
    </dgm:pt>
    <dgm:pt modelId="{B87C7740-26C6-4873-818B-B41C60EF295F}" type="pres">
      <dgm:prSet presAssocID="{51BFFF41-878B-4F4C-ACB3-A9FC4EB64593}" presName="linNode" presStyleCnt="0"/>
      <dgm:spPr/>
    </dgm:pt>
    <dgm:pt modelId="{FBF71118-F9B1-44FD-A550-C7BF7EB150F2}" type="pres">
      <dgm:prSet presAssocID="{51BFFF41-878B-4F4C-ACB3-A9FC4EB64593}" presName="parentText" presStyleLbl="node1" presStyleIdx="0" presStyleCnt="4" custScaleX="95695">
        <dgm:presLayoutVars>
          <dgm:chMax val="1"/>
          <dgm:bulletEnabled val="1"/>
        </dgm:presLayoutVars>
      </dgm:prSet>
      <dgm:spPr/>
    </dgm:pt>
    <dgm:pt modelId="{F8F7DA51-33BC-4018-AE2A-72548CA8E972}" type="pres">
      <dgm:prSet presAssocID="{51BFFF41-878B-4F4C-ACB3-A9FC4EB64593}" presName="descendantText" presStyleLbl="alignAccFollowNode1" presStyleIdx="0" presStyleCnt="4" custLinFactX="76788" custLinFactNeighborX="100000" custLinFactNeighborY="1302">
        <dgm:presLayoutVars>
          <dgm:bulletEnabled val="1"/>
        </dgm:presLayoutVars>
      </dgm:prSet>
      <dgm:spPr/>
    </dgm:pt>
    <dgm:pt modelId="{C0AB61CC-F6AA-4CD3-9EB1-875FC74D7BEA}" type="pres">
      <dgm:prSet presAssocID="{10C13693-FD9D-4B57-8EA9-45582CBD61B1}" presName="sp" presStyleCnt="0"/>
      <dgm:spPr/>
    </dgm:pt>
    <dgm:pt modelId="{2140B162-668D-48BF-949C-1EE6CE38473B}" type="pres">
      <dgm:prSet presAssocID="{4EB1BD38-C169-4BF8-89B7-DF1CD7D66A95}" presName="linNode" presStyleCnt="0"/>
      <dgm:spPr/>
    </dgm:pt>
    <dgm:pt modelId="{0242B8AB-35F6-4618-8DB4-C741DCD023C1}" type="pres">
      <dgm:prSet presAssocID="{4EB1BD38-C169-4BF8-89B7-DF1CD7D66A95}" presName="parentText" presStyleLbl="node1" presStyleIdx="1" presStyleCnt="4" custScaleX="95695">
        <dgm:presLayoutVars>
          <dgm:chMax val="1"/>
          <dgm:bulletEnabled val="1"/>
        </dgm:presLayoutVars>
      </dgm:prSet>
      <dgm:spPr/>
    </dgm:pt>
    <dgm:pt modelId="{DB391452-D61D-4451-9E58-8B4FE4C395FF}" type="pres">
      <dgm:prSet presAssocID="{4EB1BD38-C169-4BF8-89B7-DF1CD7D66A95}" presName="descendantText" presStyleLbl="alignAccFollowNode1" presStyleIdx="1" presStyleCnt="4" custLinFactX="76788" custLinFactNeighborX="100000" custLinFactNeighborY="1302">
        <dgm:presLayoutVars>
          <dgm:bulletEnabled val="1"/>
        </dgm:presLayoutVars>
      </dgm:prSet>
      <dgm:spPr/>
    </dgm:pt>
    <dgm:pt modelId="{B805686E-AB80-4B7D-8B80-1890E092699E}" type="pres">
      <dgm:prSet presAssocID="{0F56A70D-CD88-466F-957B-6C384EED3F81}" presName="sp" presStyleCnt="0"/>
      <dgm:spPr/>
    </dgm:pt>
    <dgm:pt modelId="{4C976831-0701-4CB7-85F2-26029C20A62B}" type="pres">
      <dgm:prSet presAssocID="{B4363AD2-23E6-4020-B51C-1DE9D6A99639}" presName="linNode" presStyleCnt="0"/>
      <dgm:spPr/>
    </dgm:pt>
    <dgm:pt modelId="{E988E756-3CF7-48E5-B256-6947617495C0}" type="pres">
      <dgm:prSet presAssocID="{B4363AD2-23E6-4020-B51C-1DE9D6A99639}" presName="parentText" presStyleLbl="node1" presStyleIdx="2" presStyleCnt="4" custScaleX="95695">
        <dgm:presLayoutVars>
          <dgm:chMax val="1"/>
          <dgm:bulletEnabled val="1"/>
        </dgm:presLayoutVars>
      </dgm:prSet>
      <dgm:spPr/>
    </dgm:pt>
    <dgm:pt modelId="{FB8CDECD-39A3-46D2-AD68-AFC4131B609F}" type="pres">
      <dgm:prSet presAssocID="{B4363AD2-23E6-4020-B51C-1DE9D6A99639}" presName="descendantText" presStyleLbl="alignAccFollowNode1" presStyleIdx="2" presStyleCnt="4" custLinFactX="76788" custLinFactNeighborX="100000" custLinFactNeighborY="1302">
        <dgm:presLayoutVars>
          <dgm:bulletEnabled val="1"/>
        </dgm:presLayoutVars>
      </dgm:prSet>
      <dgm:spPr/>
    </dgm:pt>
    <dgm:pt modelId="{F323CDA5-F51F-4719-8C1E-0310201A5B42}" type="pres">
      <dgm:prSet presAssocID="{3CB36F5F-E9DD-4700-86E1-A35B78AE5009}" presName="sp" presStyleCnt="0"/>
      <dgm:spPr/>
    </dgm:pt>
    <dgm:pt modelId="{C2C29FEC-595D-4B45-8428-F78C7D350240}" type="pres">
      <dgm:prSet presAssocID="{5EBC95FE-9302-4E95-BFB3-1E0F0A1C79C2}" presName="linNode" presStyleCnt="0"/>
      <dgm:spPr/>
    </dgm:pt>
    <dgm:pt modelId="{D9579613-421C-4B59-8D62-2C1B96A6EFF7}" type="pres">
      <dgm:prSet presAssocID="{5EBC95FE-9302-4E95-BFB3-1E0F0A1C79C2}" presName="parentText" presStyleLbl="node1" presStyleIdx="3" presStyleCnt="4" custScaleX="95695">
        <dgm:presLayoutVars>
          <dgm:chMax val="1"/>
          <dgm:bulletEnabled val="1"/>
        </dgm:presLayoutVars>
      </dgm:prSet>
      <dgm:spPr/>
    </dgm:pt>
    <dgm:pt modelId="{E9DBC60C-359F-49A8-9340-57F91ECD6818}" type="pres">
      <dgm:prSet presAssocID="{5EBC95FE-9302-4E95-BFB3-1E0F0A1C79C2}" presName="descendantText" presStyleLbl="alignAccFollowNode1" presStyleIdx="3" presStyleCnt="4" custLinFactX="76788" custLinFactNeighborX="100000" custLinFactNeighborY="1302">
        <dgm:presLayoutVars>
          <dgm:bulletEnabled val="1"/>
        </dgm:presLayoutVars>
      </dgm:prSet>
      <dgm:spPr/>
    </dgm:pt>
  </dgm:ptLst>
  <dgm:cxnLst>
    <dgm:cxn modelId="{6860E105-AA29-4B89-9455-A41273D171C8}" srcId="{51BFFF41-878B-4F4C-ACB3-A9FC4EB64593}" destId="{81DB8535-604A-4D24-AF8D-515B26B905F7}" srcOrd="1" destOrd="0" parTransId="{D3FBAA07-E5DA-4261-912E-426173DEE7D2}" sibTransId="{E07AED3E-58E3-416C-85E3-C78226570015}"/>
    <dgm:cxn modelId="{FA9B0B06-C5E0-480F-AA37-499F4FCAC3C0}" srcId="{4EB1BD38-C169-4BF8-89B7-DF1CD7D66A95}" destId="{F53985D3-BDC0-449A-9162-BEDEA5CCB1E7}" srcOrd="0" destOrd="0" parTransId="{D59FEED0-5DF8-4C40-9D49-B458FB763EE8}" sibTransId="{D242338B-7A7F-455B-941C-4C4F03FBA376}"/>
    <dgm:cxn modelId="{26805508-938F-4F28-AA27-6C6CF472B9F0}" type="presOf" srcId="{51BFFF41-878B-4F4C-ACB3-A9FC4EB64593}" destId="{FBF71118-F9B1-44FD-A550-C7BF7EB150F2}" srcOrd="0" destOrd="0" presId="urn:microsoft.com/office/officeart/2005/8/layout/vList5"/>
    <dgm:cxn modelId="{20CF2F09-4258-4B5A-BF98-AB4F236587F6}" type="presOf" srcId="{4EB1BD38-C169-4BF8-89B7-DF1CD7D66A95}" destId="{0242B8AB-35F6-4618-8DB4-C741DCD023C1}" srcOrd="0" destOrd="0" presId="urn:microsoft.com/office/officeart/2005/8/layout/vList5"/>
    <dgm:cxn modelId="{AB82A50F-A3E2-454E-8DE3-31E53ECE6F36}" type="presOf" srcId="{5EBC95FE-9302-4E95-BFB3-1E0F0A1C79C2}" destId="{D9579613-421C-4B59-8D62-2C1B96A6EFF7}" srcOrd="0" destOrd="0" presId="urn:microsoft.com/office/officeart/2005/8/layout/vList5"/>
    <dgm:cxn modelId="{EC4C7619-4C69-4932-9614-118E1BF5A12E}" type="presOf" srcId="{5FD6C671-E13E-4AC7-94FA-820C62AE4AD3}" destId="{FB8CDECD-39A3-46D2-AD68-AFC4131B609F}" srcOrd="0" destOrd="0" presId="urn:microsoft.com/office/officeart/2005/8/layout/vList5"/>
    <dgm:cxn modelId="{AC3FD319-DD76-468A-98D6-1301C1AB397E}" srcId="{5EBC95FE-9302-4E95-BFB3-1E0F0A1C79C2}" destId="{FA6CC316-6B84-4BC8-B521-97CD481E532B}" srcOrd="1" destOrd="0" parTransId="{354DCB61-37C4-4E74-9F5C-2B57563A8449}" sibTransId="{6C962092-D713-46E9-AB5B-8391B339240B}"/>
    <dgm:cxn modelId="{BAC69A1A-4E10-41AC-8398-AEA0A505C748}" type="presOf" srcId="{B27A89BD-2CB7-44CA-8211-59FC65F3B13D}" destId="{E9DBC60C-359F-49A8-9340-57F91ECD6818}" srcOrd="0" destOrd="0" presId="urn:microsoft.com/office/officeart/2005/8/layout/vList5"/>
    <dgm:cxn modelId="{9B3DD128-1371-4BDF-B62C-10BF20A79F15}" type="presOf" srcId="{B4363AD2-23E6-4020-B51C-1DE9D6A99639}" destId="{E988E756-3CF7-48E5-B256-6947617495C0}" srcOrd="0" destOrd="0" presId="urn:microsoft.com/office/officeart/2005/8/layout/vList5"/>
    <dgm:cxn modelId="{F879532C-18C8-414C-AE2A-C26208FF74B8}" type="presOf" srcId="{81DB8535-604A-4D24-AF8D-515B26B905F7}" destId="{F8F7DA51-33BC-4018-AE2A-72548CA8E972}" srcOrd="0" destOrd="1" presId="urn:microsoft.com/office/officeart/2005/8/layout/vList5"/>
    <dgm:cxn modelId="{3975552D-73BB-48D0-BDDA-8BA5DB4BDA61}" srcId="{A2314D01-4214-4FA9-8464-54C73CAB3A15}" destId="{51BFFF41-878B-4F4C-ACB3-A9FC4EB64593}" srcOrd="0" destOrd="0" parTransId="{87D852CD-3F93-4DEF-A949-27186C7AC7EB}" sibTransId="{10C13693-FD9D-4B57-8EA9-45582CBD61B1}"/>
    <dgm:cxn modelId="{9DD0A231-EF43-44B1-9123-70F5E1A3B27A}" type="presOf" srcId="{B6C8425B-B919-43A8-8F17-8D4FD365D31A}" destId="{FB8CDECD-39A3-46D2-AD68-AFC4131B609F}" srcOrd="0" destOrd="1" presId="urn:microsoft.com/office/officeart/2005/8/layout/vList5"/>
    <dgm:cxn modelId="{9E92E143-DD38-406F-8976-30384442344C}" type="presOf" srcId="{C1017C55-F31E-4DEA-BF87-0F457A3DC3DA}" destId="{DB391452-D61D-4451-9E58-8B4FE4C395FF}" srcOrd="0" destOrd="1" presId="urn:microsoft.com/office/officeart/2005/8/layout/vList5"/>
    <dgm:cxn modelId="{955C424B-47B7-4872-A21C-D7837AC27CC3}" type="presOf" srcId="{95054876-F0AE-476B-A69B-BBC8BF9C5B7C}" destId="{F8F7DA51-33BC-4018-AE2A-72548CA8E972}" srcOrd="0" destOrd="0" presId="urn:microsoft.com/office/officeart/2005/8/layout/vList5"/>
    <dgm:cxn modelId="{5882B76D-98CF-4806-9688-BADACD547491}" srcId="{B4363AD2-23E6-4020-B51C-1DE9D6A99639}" destId="{B6C8425B-B919-43A8-8F17-8D4FD365D31A}" srcOrd="1" destOrd="0" parTransId="{36D91919-957D-4AA1-BE56-1D29AF06444C}" sibTransId="{A5B14869-BEE8-4539-ADA2-B1B1485AC458}"/>
    <dgm:cxn modelId="{9198F454-50C6-420A-9645-4183AA89ACE6}" type="presOf" srcId="{A2314D01-4214-4FA9-8464-54C73CAB3A15}" destId="{B51457B3-E5E3-4101-A79E-9C5EF9D7A857}" srcOrd="0" destOrd="0" presId="urn:microsoft.com/office/officeart/2005/8/layout/vList5"/>
    <dgm:cxn modelId="{D0BF21A3-97C5-40EF-B01E-77896DC26E1A}" srcId="{A2314D01-4214-4FA9-8464-54C73CAB3A15}" destId="{5EBC95FE-9302-4E95-BFB3-1E0F0A1C79C2}" srcOrd="3" destOrd="0" parTransId="{112045A4-45D7-4B7C-82B1-C5F633C6A5A4}" sibTransId="{0FE8188C-8F78-4D0B-B2E9-455AF77065C4}"/>
    <dgm:cxn modelId="{2129E2AC-DC81-4FD5-9E6F-94690A647141}" srcId="{5EBC95FE-9302-4E95-BFB3-1E0F0A1C79C2}" destId="{B27A89BD-2CB7-44CA-8211-59FC65F3B13D}" srcOrd="0" destOrd="0" parTransId="{64131175-0112-45EF-8E4C-642C8FD253A8}" sibTransId="{A7EBC317-726B-409A-9DE6-953037579E79}"/>
    <dgm:cxn modelId="{A9E15DB8-6678-453C-913C-FB59F89CCB6B}" type="presOf" srcId="{F53985D3-BDC0-449A-9162-BEDEA5CCB1E7}" destId="{DB391452-D61D-4451-9E58-8B4FE4C395FF}" srcOrd="0" destOrd="0" presId="urn:microsoft.com/office/officeart/2005/8/layout/vList5"/>
    <dgm:cxn modelId="{F7994BC0-4946-4A17-BB61-C7532851342B}" type="presOf" srcId="{FA6CC316-6B84-4BC8-B521-97CD481E532B}" destId="{E9DBC60C-359F-49A8-9340-57F91ECD6818}" srcOrd="0" destOrd="1" presId="urn:microsoft.com/office/officeart/2005/8/layout/vList5"/>
    <dgm:cxn modelId="{253D1CD2-7D2D-4FE6-865A-2AE0AEBE167F}" srcId="{51BFFF41-878B-4F4C-ACB3-A9FC4EB64593}" destId="{95054876-F0AE-476B-A69B-BBC8BF9C5B7C}" srcOrd="0" destOrd="0" parTransId="{AB5561E9-31F2-4A3F-8606-CBCCABBED961}" sibTransId="{46B4FF2E-75BB-4086-8B65-13C72F3B7FB5}"/>
    <dgm:cxn modelId="{F0D40DE0-8957-45BD-8E86-50F93AF8F2EB}" srcId="{A2314D01-4214-4FA9-8464-54C73CAB3A15}" destId="{B4363AD2-23E6-4020-B51C-1DE9D6A99639}" srcOrd="2" destOrd="0" parTransId="{EED2C4FD-8C97-4CE8-B58F-29C27669E6EC}" sibTransId="{3CB36F5F-E9DD-4700-86E1-A35B78AE5009}"/>
    <dgm:cxn modelId="{684AADF6-2F0D-4683-BC02-4ABD7B91C798}" srcId="{B4363AD2-23E6-4020-B51C-1DE9D6A99639}" destId="{5FD6C671-E13E-4AC7-94FA-820C62AE4AD3}" srcOrd="0" destOrd="0" parTransId="{2F3866A6-8EFB-4711-9BA0-EF3A07676792}" sibTransId="{45C3DA9A-51A5-4772-B7E3-23EDF7CF4A92}"/>
    <dgm:cxn modelId="{FD1B5EFA-B6DE-48FB-9AF6-06DA8ED3182F}" srcId="{4EB1BD38-C169-4BF8-89B7-DF1CD7D66A95}" destId="{C1017C55-F31E-4DEA-BF87-0F457A3DC3DA}" srcOrd="1" destOrd="0" parTransId="{77F91162-C823-4317-A4F9-52DC47708347}" sibTransId="{7E8D0F48-76FC-448D-81C6-DE77A0BF33CF}"/>
    <dgm:cxn modelId="{DA0CC7FC-0EA8-49FF-8803-F1E5A49CA95E}" srcId="{A2314D01-4214-4FA9-8464-54C73CAB3A15}" destId="{4EB1BD38-C169-4BF8-89B7-DF1CD7D66A95}" srcOrd="1" destOrd="0" parTransId="{B248080E-F5C2-4068-9132-0BEA548C99E7}" sibTransId="{0F56A70D-CD88-466F-957B-6C384EED3F81}"/>
    <dgm:cxn modelId="{2C5B157C-AB4D-4977-8FB1-CF460FF4E4A3}" type="presParOf" srcId="{B51457B3-E5E3-4101-A79E-9C5EF9D7A857}" destId="{B87C7740-26C6-4873-818B-B41C60EF295F}" srcOrd="0" destOrd="0" presId="urn:microsoft.com/office/officeart/2005/8/layout/vList5"/>
    <dgm:cxn modelId="{CEDD4415-F5B6-4D4D-8EC5-4DEEF5116D52}" type="presParOf" srcId="{B87C7740-26C6-4873-818B-B41C60EF295F}" destId="{FBF71118-F9B1-44FD-A550-C7BF7EB150F2}" srcOrd="0" destOrd="0" presId="urn:microsoft.com/office/officeart/2005/8/layout/vList5"/>
    <dgm:cxn modelId="{E6C94488-5E9D-4500-A066-A99524540AAB}" type="presParOf" srcId="{B87C7740-26C6-4873-818B-B41C60EF295F}" destId="{F8F7DA51-33BC-4018-AE2A-72548CA8E972}" srcOrd="1" destOrd="0" presId="urn:microsoft.com/office/officeart/2005/8/layout/vList5"/>
    <dgm:cxn modelId="{9BB521FF-5B60-45F7-A213-D2FB7E9AB3BB}" type="presParOf" srcId="{B51457B3-E5E3-4101-A79E-9C5EF9D7A857}" destId="{C0AB61CC-F6AA-4CD3-9EB1-875FC74D7BEA}" srcOrd="1" destOrd="0" presId="urn:microsoft.com/office/officeart/2005/8/layout/vList5"/>
    <dgm:cxn modelId="{60505C76-8967-4BE6-9FD8-AF40FBDF4333}" type="presParOf" srcId="{B51457B3-E5E3-4101-A79E-9C5EF9D7A857}" destId="{2140B162-668D-48BF-949C-1EE6CE38473B}" srcOrd="2" destOrd="0" presId="urn:microsoft.com/office/officeart/2005/8/layout/vList5"/>
    <dgm:cxn modelId="{D18506B1-D6C3-4C7A-92D3-9A338F413EB4}" type="presParOf" srcId="{2140B162-668D-48BF-949C-1EE6CE38473B}" destId="{0242B8AB-35F6-4618-8DB4-C741DCD023C1}" srcOrd="0" destOrd="0" presId="urn:microsoft.com/office/officeart/2005/8/layout/vList5"/>
    <dgm:cxn modelId="{5EC98718-9E2F-44EE-B044-CACF2DDDACB3}" type="presParOf" srcId="{2140B162-668D-48BF-949C-1EE6CE38473B}" destId="{DB391452-D61D-4451-9E58-8B4FE4C395FF}" srcOrd="1" destOrd="0" presId="urn:microsoft.com/office/officeart/2005/8/layout/vList5"/>
    <dgm:cxn modelId="{328A450E-CE3C-4A57-BCD3-D8A9F1EC5F82}" type="presParOf" srcId="{B51457B3-E5E3-4101-A79E-9C5EF9D7A857}" destId="{B805686E-AB80-4B7D-8B80-1890E092699E}" srcOrd="3" destOrd="0" presId="urn:microsoft.com/office/officeart/2005/8/layout/vList5"/>
    <dgm:cxn modelId="{5C9303D6-6B84-4973-AE21-1B9CE9F82D31}" type="presParOf" srcId="{B51457B3-E5E3-4101-A79E-9C5EF9D7A857}" destId="{4C976831-0701-4CB7-85F2-26029C20A62B}" srcOrd="4" destOrd="0" presId="urn:microsoft.com/office/officeart/2005/8/layout/vList5"/>
    <dgm:cxn modelId="{378BBF5B-ABF3-4E84-8146-988C5958F8F4}" type="presParOf" srcId="{4C976831-0701-4CB7-85F2-26029C20A62B}" destId="{E988E756-3CF7-48E5-B256-6947617495C0}" srcOrd="0" destOrd="0" presId="urn:microsoft.com/office/officeart/2005/8/layout/vList5"/>
    <dgm:cxn modelId="{81DC7588-A862-4179-B6F6-38FD03F63F5C}" type="presParOf" srcId="{4C976831-0701-4CB7-85F2-26029C20A62B}" destId="{FB8CDECD-39A3-46D2-AD68-AFC4131B609F}" srcOrd="1" destOrd="0" presId="urn:microsoft.com/office/officeart/2005/8/layout/vList5"/>
    <dgm:cxn modelId="{87DCA4E5-B1D3-4785-8732-4AC87DC62411}" type="presParOf" srcId="{B51457B3-E5E3-4101-A79E-9C5EF9D7A857}" destId="{F323CDA5-F51F-4719-8C1E-0310201A5B42}" srcOrd="5" destOrd="0" presId="urn:microsoft.com/office/officeart/2005/8/layout/vList5"/>
    <dgm:cxn modelId="{D631E1A8-FDEC-465A-B18D-670D8C877983}" type="presParOf" srcId="{B51457B3-E5E3-4101-A79E-9C5EF9D7A857}" destId="{C2C29FEC-595D-4B45-8428-F78C7D350240}" srcOrd="6" destOrd="0" presId="urn:microsoft.com/office/officeart/2005/8/layout/vList5"/>
    <dgm:cxn modelId="{722096D6-3390-4CF4-BC5B-D40B0512DAC5}" type="presParOf" srcId="{C2C29FEC-595D-4B45-8428-F78C7D350240}" destId="{D9579613-421C-4B59-8D62-2C1B96A6EFF7}" srcOrd="0" destOrd="0" presId="urn:microsoft.com/office/officeart/2005/8/layout/vList5"/>
    <dgm:cxn modelId="{CDFCF1E6-FCF1-4F3C-B369-1C16C68C6E87}" type="presParOf" srcId="{C2C29FEC-595D-4B45-8428-F78C7D350240}" destId="{E9DBC60C-359F-49A8-9340-57F91ECD681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0791E9-B0D6-427B-BE54-7FA5348316F0}" type="doc">
      <dgm:prSet loTypeId="urn:microsoft.com/office/officeart/2005/8/layout/vList3" loCatId="list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F0861672-2FB4-495B-BFAA-F1DCF5B3CB6F}">
      <dgm:prSet custT="1"/>
      <dgm:spPr>
        <a:solidFill>
          <a:schemeClr val="accent4">
            <a:lumMod val="20000"/>
            <a:lumOff val="80000"/>
          </a:schemeClr>
        </a:solidFill>
      </dgm:spPr>
      <dgm:t>
        <a:bodyPr lIns="91440" tIns="91440" rIns="182880" bIns="91440" anchor="ctr" anchorCtr="1"/>
        <a:lstStyle/>
        <a:p>
          <a:pPr algn="ctr"/>
          <a:r>
            <a:rPr lang="en-US" sz="1200" b="1" i="0" dirty="0">
              <a:latin typeface="Leelawadee UI" panose="020B0502040204020203" pitchFamily="34" charset="-34"/>
              <a:cs typeface="Leelawadee UI" panose="020B0502040204020203" pitchFamily="34" charset="-34"/>
            </a:rPr>
            <a:t>Occlusion-Robust </a:t>
          </a:r>
          <a:r>
            <a:rPr lang="en-US" sz="1200" b="1" i="0" dirty="0" err="1">
              <a:latin typeface="Leelawadee UI" panose="020B0502040204020203" pitchFamily="34" charset="-34"/>
              <a:cs typeface="Leelawadee UI" panose="020B0502040204020203" pitchFamily="34" charset="-34"/>
            </a:rPr>
            <a:t>Deepfake</a:t>
          </a:r>
          <a:r>
            <a:rPr lang="en-US" sz="1200" b="1" i="0" dirty="0">
              <a:latin typeface="Leelawadee UI" panose="020B0502040204020203" pitchFamily="34" charset="-34"/>
              <a:cs typeface="Leelawadee UI" panose="020B0502040204020203" pitchFamily="34" charset="-34"/>
            </a:rPr>
            <a:t> Recognition</a:t>
          </a:r>
          <a:r>
            <a:rPr lang="en-US" sz="1200" b="1" dirty="0">
              <a:latin typeface="Leelawadee UI" panose="020B0502040204020203" pitchFamily="34" charset="-34"/>
              <a:cs typeface="Leelawadee UI" panose="020B0502040204020203" pitchFamily="34" charset="-34"/>
            </a:rPr>
            <a:t>: </a:t>
          </a:r>
          <a:r>
            <a:rPr lang="en-US" sz="1200" b="0" dirty="0">
              <a:latin typeface="Leelawadee UI" panose="020B0502040204020203" pitchFamily="34" charset="-34"/>
              <a:cs typeface="Leelawadee UI" panose="020B0502040204020203" pitchFamily="34" charset="-34"/>
            </a:rPr>
            <a:t>Utilizes an avant-garde algorithm to detect fakes, even with partial facial occlusions. </a:t>
          </a:r>
        </a:p>
      </dgm:t>
    </dgm:pt>
    <dgm:pt modelId="{BB98C257-CD49-4F92-86B3-D28520B112ED}" type="parTrans" cxnId="{0DDBD817-1F97-425C-92BA-2E06D5D76C0E}">
      <dgm:prSet/>
      <dgm:spPr/>
      <dgm:t>
        <a:bodyPr/>
        <a:lstStyle/>
        <a:p>
          <a:endParaRPr lang="en-US"/>
        </a:p>
      </dgm:t>
    </dgm:pt>
    <dgm:pt modelId="{4D50EF1E-6305-4E05-B7BA-BC5B1F387EA9}" type="sibTrans" cxnId="{0DDBD817-1F97-425C-92BA-2E06D5D76C0E}">
      <dgm:prSet/>
      <dgm:spPr/>
      <dgm:t>
        <a:bodyPr/>
        <a:lstStyle/>
        <a:p>
          <a:endParaRPr lang="en-US"/>
        </a:p>
      </dgm:t>
    </dgm:pt>
    <dgm:pt modelId="{ADFE2FC0-2C1D-459E-AC54-E9A5C5CDC29C}">
      <dgm:prSet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algn="ctr"/>
          <a:r>
            <a:rPr lang="en-US" sz="1200" b="1" i="0" dirty="0">
              <a:latin typeface="Leelawadee UI" panose="020B0502040204020203" pitchFamily="34" charset="-34"/>
              <a:cs typeface="Leelawadee UI" panose="020B0502040204020203" pitchFamily="34" charset="-34"/>
            </a:rPr>
            <a:t>Blockchain-Backed Immutable Verification: </a:t>
          </a:r>
          <a:r>
            <a:rPr lang="en-US" sz="1400" dirty="0"/>
            <a:t>Uses blockchain for an immutable ledger, ensuring custody and media authenticity.</a:t>
          </a:r>
          <a:endParaRPr lang="en-US" sz="1200" dirty="0">
            <a:latin typeface="Leelawadee UI" panose="020B0502040204020203" pitchFamily="34" charset="-34"/>
            <a:cs typeface="Leelawadee UI" panose="020B0502040204020203" pitchFamily="34" charset="-34"/>
          </a:endParaRPr>
        </a:p>
      </dgm:t>
    </dgm:pt>
    <dgm:pt modelId="{709243F9-5500-438B-B172-AABB00FD131E}" type="parTrans" cxnId="{22ED1B64-BFA5-40EF-BDC0-A58B88BF8CDD}">
      <dgm:prSet/>
      <dgm:spPr/>
      <dgm:t>
        <a:bodyPr/>
        <a:lstStyle/>
        <a:p>
          <a:endParaRPr lang="en-US"/>
        </a:p>
      </dgm:t>
    </dgm:pt>
    <dgm:pt modelId="{4A312896-DB15-454F-BF6F-0D5F0FC7086F}" type="sibTrans" cxnId="{22ED1B64-BFA5-40EF-BDC0-A58B88BF8CDD}">
      <dgm:prSet/>
      <dgm:spPr/>
      <dgm:t>
        <a:bodyPr/>
        <a:lstStyle/>
        <a:p>
          <a:endParaRPr lang="en-US"/>
        </a:p>
      </dgm:t>
    </dgm:pt>
    <dgm:pt modelId="{EE0F1129-E8F9-488D-BE27-0D18268A9227}">
      <dgm:prSet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algn="ctr"/>
          <a:r>
            <a:rPr lang="en-US" sz="1200" b="1" dirty="0">
              <a:latin typeface="Leelawadee UI" panose="020B0502040204020203" pitchFamily="34" charset="-34"/>
              <a:cs typeface="Leelawadee UI" panose="020B0502040204020203" pitchFamily="34" charset="-34"/>
            </a:rPr>
            <a:t>Multifaceted Detection</a:t>
          </a:r>
          <a:r>
            <a:rPr lang="en-US" sz="1200" dirty="0">
              <a:latin typeface="Leelawadee UI" panose="020B0502040204020203" pitchFamily="34" charset="-34"/>
              <a:cs typeface="Leelawadee UI" panose="020B0502040204020203" pitchFamily="34" charset="-34"/>
            </a:rPr>
            <a:t>: Combines spatial, temporal, and 3D analysis for </a:t>
          </a:r>
          <a:r>
            <a:rPr lang="en-US" sz="1200" dirty="0" err="1">
              <a:latin typeface="Leelawadee UI" panose="020B0502040204020203" pitchFamily="34" charset="-34"/>
              <a:cs typeface="Leelawadee UI" panose="020B0502040204020203" pitchFamily="34" charset="-34"/>
            </a:rPr>
            <a:t>deepfake</a:t>
          </a:r>
          <a:r>
            <a:rPr lang="en-US" sz="1200" dirty="0">
              <a:latin typeface="Leelawadee UI" panose="020B0502040204020203" pitchFamily="34" charset="-34"/>
              <a:cs typeface="Leelawadee UI" panose="020B0502040204020203" pitchFamily="34" charset="-34"/>
            </a:rPr>
            <a:t> accuracy.</a:t>
          </a:r>
        </a:p>
      </dgm:t>
    </dgm:pt>
    <dgm:pt modelId="{80EB9532-DFBE-42E1-9D0D-0CF00A2B327B}" type="parTrans" cxnId="{3EC06E3A-7CB2-4FC2-AE37-405F9F7F4530}">
      <dgm:prSet/>
      <dgm:spPr/>
      <dgm:t>
        <a:bodyPr/>
        <a:lstStyle/>
        <a:p>
          <a:endParaRPr lang="en-US"/>
        </a:p>
      </dgm:t>
    </dgm:pt>
    <dgm:pt modelId="{1986D3F9-49FA-4C8B-BF80-37AAEBDA1D16}" type="sibTrans" cxnId="{3EC06E3A-7CB2-4FC2-AE37-405F9F7F4530}">
      <dgm:prSet/>
      <dgm:spPr/>
      <dgm:t>
        <a:bodyPr/>
        <a:lstStyle/>
        <a:p>
          <a:endParaRPr lang="en-US"/>
        </a:p>
      </dgm:t>
    </dgm:pt>
    <dgm:pt modelId="{C89A81FB-F811-43E6-A299-49C97D45C8C0}">
      <dgm:prSet custT="1"/>
      <dgm:spPr>
        <a:solidFill>
          <a:schemeClr val="accent4">
            <a:lumMod val="20000"/>
            <a:lumOff val="80000"/>
          </a:schemeClr>
        </a:solidFill>
      </dgm:spPr>
      <dgm:t>
        <a:bodyPr lIns="91440" tIns="91440" rIns="182880" bIns="91440" anchor="ctr" anchorCtr="1"/>
        <a:lstStyle/>
        <a:p>
          <a:pPr algn="ctr"/>
          <a:r>
            <a:rPr lang="en-US" sz="1200" b="1" dirty="0">
              <a:latin typeface="Leelawadee UI" panose="020B0502040204020203" pitchFamily="34" charset="-34"/>
              <a:cs typeface="Leelawadee UI" panose="020B0502040204020203" pitchFamily="34" charset="-34"/>
            </a:rPr>
            <a:t>Biometric Examination</a:t>
          </a:r>
          <a:r>
            <a:rPr lang="en-US" sz="1200" dirty="0">
              <a:latin typeface="Leelawadee UI" panose="020B0502040204020203" pitchFamily="34" charset="-34"/>
              <a:cs typeface="Leelawadee UI" panose="020B0502040204020203" pitchFamily="34" charset="-34"/>
            </a:rPr>
            <a:t>: Uses micro-expressions and blink patterns to detect falsification.</a:t>
          </a:r>
        </a:p>
      </dgm:t>
    </dgm:pt>
    <dgm:pt modelId="{E5CB4C9B-76C5-49AE-9FAE-EB24C6DA63FD}" type="parTrans" cxnId="{43325A6E-A6E0-402B-A225-82730B6529ED}">
      <dgm:prSet/>
      <dgm:spPr/>
      <dgm:t>
        <a:bodyPr/>
        <a:lstStyle/>
        <a:p>
          <a:endParaRPr lang="en-US"/>
        </a:p>
      </dgm:t>
    </dgm:pt>
    <dgm:pt modelId="{FC2E212D-6A49-4A15-ACE3-65710507171F}" type="sibTrans" cxnId="{43325A6E-A6E0-402B-A225-82730B6529ED}">
      <dgm:prSet/>
      <dgm:spPr/>
      <dgm:t>
        <a:bodyPr/>
        <a:lstStyle/>
        <a:p>
          <a:endParaRPr lang="en-US"/>
        </a:p>
      </dgm:t>
    </dgm:pt>
    <dgm:pt modelId="{471E244E-C8CA-4A29-A21B-065289489B76}" type="pres">
      <dgm:prSet presAssocID="{1A0791E9-B0D6-427B-BE54-7FA5348316F0}" presName="linearFlow" presStyleCnt="0">
        <dgm:presLayoutVars>
          <dgm:dir/>
          <dgm:resizeHandles val="exact"/>
        </dgm:presLayoutVars>
      </dgm:prSet>
      <dgm:spPr/>
    </dgm:pt>
    <dgm:pt modelId="{711524B3-89C8-474F-B3E0-24E0E135E7AC}" type="pres">
      <dgm:prSet presAssocID="{F0861672-2FB4-495B-BFAA-F1DCF5B3CB6F}" presName="composite" presStyleCnt="0"/>
      <dgm:spPr/>
    </dgm:pt>
    <dgm:pt modelId="{38667ECD-CA66-4D54-915C-3A1C750984E3}" type="pres">
      <dgm:prSet presAssocID="{F0861672-2FB4-495B-BFAA-F1DCF5B3CB6F}" presName="imgShp" presStyleLbl="fgImgPlace1" presStyleIdx="0" presStyleCnt="4" custScaleX="289974" custScaleY="289974" custLinFactX="-197119" custLinFactNeighborX="-200000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C3DE40D5-9D3B-4E25-951F-A952C28DA5A6}" type="pres">
      <dgm:prSet presAssocID="{F0861672-2FB4-495B-BFAA-F1DCF5B3CB6F}" presName="txShp" presStyleLbl="node1" presStyleIdx="0" presStyleCnt="4" custScaleX="125402" custScaleY="307372">
        <dgm:presLayoutVars>
          <dgm:bulletEnabled val="1"/>
        </dgm:presLayoutVars>
      </dgm:prSet>
      <dgm:spPr/>
    </dgm:pt>
    <dgm:pt modelId="{B7BB1B13-BA95-4F13-A7B6-FBFD7E8240F1}" type="pres">
      <dgm:prSet presAssocID="{4D50EF1E-6305-4E05-B7BA-BC5B1F387EA9}" presName="spacing" presStyleCnt="0"/>
      <dgm:spPr/>
    </dgm:pt>
    <dgm:pt modelId="{71D988FC-341D-4F20-BF95-E85DE95BEF8D}" type="pres">
      <dgm:prSet presAssocID="{ADFE2FC0-2C1D-459E-AC54-E9A5C5CDC29C}" presName="composite" presStyleCnt="0"/>
      <dgm:spPr/>
    </dgm:pt>
    <dgm:pt modelId="{82B3413A-5E62-47A6-8971-A622CB94CD24}" type="pres">
      <dgm:prSet presAssocID="{ADFE2FC0-2C1D-459E-AC54-E9A5C5CDC29C}" presName="imgShp" presStyleLbl="fgImgPlace1" presStyleIdx="1" presStyleCnt="4" custScaleX="289974" custScaleY="289974" custLinFactX="-197119" custLinFactNeighborX="-200000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847" t="-11185" r="-16185" b="-13847"/>
          </a:stretch>
        </a:blipFill>
      </dgm:spPr>
    </dgm:pt>
    <dgm:pt modelId="{4B4CB5E7-CE5E-4EAB-A386-9CDAB9564A8B}" type="pres">
      <dgm:prSet presAssocID="{ADFE2FC0-2C1D-459E-AC54-E9A5C5CDC29C}" presName="txShp" presStyleLbl="node1" presStyleIdx="1" presStyleCnt="4" custScaleX="125402" custScaleY="307372">
        <dgm:presLayoutVars>
          <dgm:bulletEnabled val="1"/>
        </dgm:presLayoutVars>
      </dgm:prSet>
      <dgm:spPr/>
    </dgm:pt>
    <dgm:pt modelId="{E3234EBF-B94A-493E-A93A-B3BD0E564148}" type="pres">
      <dgm:prSet presAssocID="{4A312896-DB15-454F-BF6F-0D5F0FC7086F}" presName="spacing" presStyleCnt="0"/>
      <dgm:spPr/>
    </dgm:pt>
    <dgm:pt modelId="{539D3D8D-AC84-4F2A-B332-61632E6EB174}" type="pres">
      <dgm:prSet presAssocID="{EE0F1129-E8F9-488D-BE27-0D18268A9227}" presName="composite" presStyleCnt="0"/>
      <dgm:spPr/>
    </dgm:pt>
    <dgm:pt modelId="{2780B2AD-65BB-4ADA-B8F7-43B5C1169934}" type="pres">
      <dgm:prSet presAssocID="{EE0F1129-E8F9-488D-BE27-0D18268A9227}" presName="imgShp" presStyleLbl="fgImgPlace1" presStyleIdx="2" presStyleCnt="4" custScaleX="289974" custScaleY="289974" custLinFactX="-197119" custLinFactNeighborX="-2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A7FF4EA-2392-47F9-996A-4158A1D2F11A}" type="pres">
      <dgm:prSet presAssocID="{EE0F1129-E8F9-488D-BE27-0D18268A9227}" presName="txShp" presStyleLbl="node1" presStyleIdx="2" presStyleCnt="4" custScaleX="125402" custScaleY="307372">
        <dgm:presLayoutVars>
          <dgm:bulletEnabled val="1"/>
        </dgm:presLayoutVars>
      </dgm:prSet>
      <dgm:spPr/>
    </dgm:pt>
    <dgm:pt modelId="{8C2DE231-55F2-408B-A776-DB25F07B6995}" type="pres">
      <dgm:prSet presAssocID="{1986D3F9-49FA-4C8B-BF80-37AAEBDA1D16}" presName="spacing" presStyleCnt="0"/>
      <dgm:spPr/>
    </dgm:pt>
    <dgm:pt modelId="{231EC3A1-9AC3-4C45-8F74-60C464442187}" type="pres">
      <dgm:prSet presAssocID="{C89A81FB-F811-43E6-A299-49C97D45C8C0}" presName="composite" presStyleCnt="0"/>
      <dgm:spPr/>
    </dgm:pt>
    <dgm:pt modelId="{60DC5AC7-D159-4E67-B446-4C7B283B7465}" type="pres">
      <dgm:prSet presAssocID="{C89A81FB-F811-43E6-A299-49C97D45C8C0}" presName="imgShp" presStyleLbl="fgImgPlace1" presStyleIdx="3" presStyleCnt="4" custScaleX="289974" custScaleY="289974" custLinFactX="-197119" custLinFactNeighborX="-200000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761" t="-36759" r="-41853" b="-55752"/>
          </a:stretch>
        </a:blipFill>
      </dgm:spPr>
    </dgm:pt>
    <dgm:pt modelId="{00409BE8-EE4E-42B0-9625-34BAA7438DA8}" type="pres">
      <dgm:prSet presAssocID="{C89A81FB-F811-43E6-A299-49C97D45C8C0}" presName="txShp" presStyleLbl="node1" presStyleIdx="3" presStyleCnt="4" custScaleX="125402" custScaleY="307372">
        <dgm:presLayoutVars>
          <dgm:bulletEnabled val="1"/>
        </dgm:presLayoutVars>
      </dgm:prSet>
      <dgm:spPr/>
    </dgm:pt>
  </dgm:ptLst>
  <dgm:cxnLst>
    <dgm:cxn modelId="{0DDBD817-1F97-425C-92BA-2E06D5D76C0E}" srcId="{1A0791E9-B0D6-427B-BE54-7FA5348316F0}" destId="{F0861672-2FB4-495B-BFAA-F1DCF5B3CB6F}" srcOrd="0" destOrd="0" parTransId="{BB98C257-CD49-4F92-86B3-D28520B112ED}" sibTransId="{4D50EF1E-6305-4E05-B7BA-BC5B1F387EA9}"/>
    <dgm:cxn modelId="{C9FBE618-F243-45FA-AE1F-9E63FA96B99D}" type="presOf" srcId="{ADFE2FC0-2C1D-459E-AC54-E9A5C5CDC29C}" destId="{4B4CB5E7-CE5E-4EAB-A386-9CDAB9564A8B}" srcOrd="0" destOrd="0" presId="urn:microsoft.com/office/officeart/2005/8/layout/vList3"/>
    <dgm:cxn modelId="{C484FB38-EF93-4B7F-946C-FB0B8BD5F2F3}" type="presOf" srcId="{F0861672-2FB4-495B-BFAA-F1DCF5B3CB6F}" destId="{C3DE40D5-9D3B-4E25-951F-A952C28DA5A6}" srcOrd="0" destOrd="0" presId="urn:microsoft.com/office/officeart/2005/8/layout/vList3"/>
    <dgm:cxn modelId="{3EC06E3A-7CB2-4FC2-AE37-405F9F7F4530}" srcId="{1A0791E9-B0D6-427B-BE54-7FA5348316F0}" destId="{EE0F1129-E8F9-488D-BE27-0D18268A9227}" srcOrd="2" destOrd="0" parTransId="{80EB9532-DFBE-42E1-9D0D-0CF00A2B327B}" sibTransId="{1986D3F9-49FA-4C8B-BF80-37AAEBDA1D16}"/>
    <dgm:cxn modelId="{22ED1B64-BFA5-40EF-BDC0-A58B88BF8CDD}" srcId="{1A0791E9-B0D6-427B-BE54-7FA5348316F0}" destId="{ADFE2FC0-2C1D-459E-AC54-E9A5C5CDC29C}" srcOrd="1" destOrd="0" parTransId="{709243F9-5500-438B-B172-AABB00FD131E}" sibTransId="{4A312896-DB15-454F-BF6F-0D5F0FC7086F}"/>
    <dgm:cxn modelId="{43325A6E-A6E0-402B-A225-82730B6529ED}" srcId="{1A0791E9-B0D6-427B-BE54-7FA5348316F0}" destId="{C89A81FB-F811-43E6-A299-49C97D45C8C0}" srcOrd="3" destOrd="0" parTransId="{E5CB4C9B-76C5-49AE-9FAE-EB24C6DA63FD}" sibTransId="{FC2E212D-6A49-4A15-ACE3-65710507171F}"/>
    <dgm:cxn modelId="{548EF579-30AC-4A10-A410-11CA6CF3D313}" type="presOf" srcId="{EE0F1129-E8F9-488D-BE27-0D18268A9227}" destId="{FA7FF4EA-2392-47F9-996A-4158A1D2F11A}" srcOrd="0" destOrd="0" presId="urn:microsoft.com/office/officeart/2005/8/layout/vList3"/>
    <dgm:cxn modelId="{70EABA90-2E9B-4E8C-B22A-BFE512F275BF}" type="presOf" srcId="{C89A81FB-F811-43E6-A299-49C97D45C8C0}" destId="{00409BE8-EE4E-42B0-9625-34BAA7438DA8}" srcOrd="0" destOrd="0" presId="urn:microsoft.com/office/officeart/2005/8/layout/vList3"/>
    <dgm:cxn modelId="{4EFDF8E1-E262-447A-A1F4-BEF2CE161B7C}" type="presOf" srcId="{1A0791E9-B0D6-427B-BE54-7FA5348316F0}" destId="{471E244E-C8CA-4A29-A21B-065289489B76}" srcOrd="0" destOrd="0" presId="urn:microsoft.com/office/officeart/2005/8/layout/vList3"/>
    <dgm:cxn modelId="{BB61C45B-96BA-450C-B53F-3AB892661ECD}" type="presParOf" srcId="{471E244E-C8CA-4A29-A21B-065289489B76}" destId="{711524B3-89C8-474F-B3E0-24E0E135E7AC}" srcOrd="0" destOrd="0" presId="urn:microsoft.com/office/officeart/2005/8/layout/vList3"/>
    <dgm:cxn modelId="{70C3F5EE-1BB9-4EE6-B85E-3AF089E0FCC9}" type="presParOf" srcId="{711524B3-89C8-474F-B3E0-24E0E135E7AC}" destId="{38667ECD-CA66-4D54-915C-3A1C750984E3}" srcOrd="0" destOrd="0" presId="urn:microsoft.com/office/officeart/2005/8/layout/vList3"/>
    <dgm:cxn modelId="{CC375326-54F6-4705-B7EC-AA9BD0415357}" type="presParOf" srcId="{711524B3-89C8-474F-B3E0-24E0E135E7AC}" destId="{C3DE40D5-9D3B-4E25-951F-A952C28DA5A6}" srcOrd="1" destOrd="0" presId="urn:microsoft.com/office/officeart/2005/8/layout/vList3"/>
    <dgm:cxn modelId="{C346C529-4647-4637-9F31-59E5FCFCBACB}" type="presParOf" srcId="{471E244E-C8CA-4A29-A21B-065289489B76}" destId="{B7BB1B13-BA95-4F13-A7B6-FBFD7E8240F1}" srcOrd="1" destOrd="0" presId="urn:microsoft.com/office/officeart/2005/8/layout/vList3"/>
    <dgm:cxn modelId="{6D2D4506-E9ED-4663-9CF8-0E2F5272E481}" type="presParOf" srcId="{471E244E-C8CA-4A29-A21B-065289489B76}" destId="{71D988FC-341D-4F20-BF95-E85DE95BEF8D}" srcOrd="2" destOrd="0" presId="urn:microsoft.com/office/officeart/2005/8/layout/vList3"/>
    <dgm:cxn modelId="{03171E28-4315-4DDA-817B-F3A0CA68CBC1}" type="presParOf" srcId="{71D988FC-341D-4F20-BF95-E85DE95BEF8D}" destId="{82B3413A-5E62-47A6-8971-A622CB94CD24}" srcOrd="0" destOrd="0" presId="urn:microsoft.com/office/officeart/2005/8/layout/vList3"/>
    <dgm:cxn modelId="{C609BFE7-E601-4832-963B-030F9AE40436}" type="presParOf" srcId="{71D988FC-341D-4F20-BF95-E85DE95BEF8D}" destId="{4B4CB5E7-CE5E-4EAB-A386-9CDAB9564A8B}" srcOrd="1" destOrd="0" presId="urn:microsoft.com/office/officeart/2005/8/layout/vList3"/>
    <dgm:cxn modelId="{27FD5878-29C2-41FF-96B2-34F2E8EFC406}" type="presParOf" srcId="{471E244E-C8CA-4A29-A21B-065289489B76}" destId="{E3234EBF-B94A-493E-A93A-B3BD0E564148}" srcOrd="3" destOrd="0" presId="urn:microsoft.com/office/officeart/2005/8/layout/vList3"/>
    <dgm:cxn modelId="{22ED0B94-0A5D-4139-8692-877C26FB5A3E}" type="presParOf" srcId="{471E244E-C8CA-4A29-A21B-065289489B76}" destId="{539D3D8D-AC84-4F2A-B332-61632E6EB174}" srcOrd="4" destOrd="0" presId="urn:microsoft.com/office/officeart/2005/8/layout/vList3"/>
    <dgm:cxn modelId="{94315E52-7719-490D-A2B2-F4734E218850}" type="presParOf" srcId="{539D3D8D-AC84-4F2A-B332-61632E6EB174}" destId="{2780B2AD-65BB-4ADA-B8F7-43B5C1169934}" srcOrd="0" destOrd="0" presId="urn:microsoft.com/office/officeart/2005/8/layout/vList3"/>
    <dgm:cxn modelId="{934FA75C-D3B7-4052-B428-C4CE7FA2C347}" type="presParOf" srcId="{539D3D8D-AC84-4F2A-B332-61632E6EB174}" destId="{FA7FF4EA-2392-47F9-996A-4158A1D2F11A}" srcOrd="1" destOrd="0" presId="urn:microsoft.com/office/officeart/2005/8/layout/vList3"/>
    <dgm:cxn modelId="{2EDA9FA1-8AF3-4927-9680-6A7FFE0DA494}" type="presParOf" srcId="{471E244E-C8CA-4A29-A21B-065289489B76}" destId="{8C2DE231-55F2-408B-A776-DB25F07B6995}" srcOrd="5" destOrd="0" presId="urn:microsoft.com/office/officeart/2005/8/layout/vList3"/>
    <dgm:cxn modelId="{7810E85A-B583-4535-B13F-7989C81F926E}" type="presParOf" srcId="{471E244E-C8CA-4A29-A21B-065289489B76}" destId="{231EC3A1-9AC3-4C45-8F74-60C464442187}" srcOrd="6" destOrd="0" presId="urn:microsoft.com/office/officeart/2005/8/layout/vList3"/>
    <dgm:cxn modelId="{DE24867D-5293-4E91-ADF7-7F74F610C185}" type="presParOf" srcId="{231EC3A1-9AC3-4C45-8F74-60C464442187}" destId="{60DC5AC7-D159-4E67-B446-4C7B283B7465}" srcOrd="0" destOrd="0" presId="urn:microsoft.com/office/officeart/2005/8/layout/vList3"/>
    <dgm:cxn modelId="{B951ED7B-630F-4391-8368-AF13A47B7C75}" type="presParOf" srcId="{231EC3A1-9AC3-4C45-8F74-60C464442187}" destId="{00409BE8-EE4E-42B0-9625-34BAA7438DA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1923F4-84F0-41A4-B90F-043C4B6535F0}" type="doc">
      <dgm:prSet loTypeId="urn:microsoft.com/office/officeart/2005/8/layout/hList7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7020739-7269-4E41-B52E-2788A2844716}">
      <dgm:prSet custT="1"/>
      <dgm:spPr/>
      <dgm:t>
        <a:bodyPr anchor="ctr"/>
        <a:lstStyle/>
        <a:p>
          <a:pPr algn="ctr"/>
          <a:endParaRPr lang="en-US" sz="1600" b="1" dirty="0">
            <a:latin typeface="Leelawadee UI" panose="020B0502040204020203" pitchFamily="34" charset="-34"/>
            <a:cs typeface="Leelawadee UI" panose="020B0502040204020203" pitchFamily="34" charset="-34"/>
          </a:endParaRPr>
        </a:p>
        <a:p>
          <a:pPr algn="ctr"/>
          <a:r>
            <a:rPr lang="en-US" sz="1600" b="1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TECHNOLOGICAL VIABILITY</a:t>
          </a:r>
          <a:r>
            <a:rPr lang="en-US" sz="160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:</a:t>
          </a:r>
        </a:p>
        <a:p>
          <a:pPr algn="ctr"/>
          <a:endParaRPr lang="en-US" sz="1200" dirty="0"/>
        </a:p>
        <a:p>
          <a:pPr algn="ctr"/>
          <a:r>
            <a:rPr lang="en-US" sz="1600" dirty="0"/>
            <a:t> </a:t>
          </a:r>
          <a:r>
            <a: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Sophisticated algorithms guarantee adaptability to the continually evolving landscape of </a:t>
          </a:r>
          <a:r>
            <a:rPr lang="en-US" sz="16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deepfake</a:t>
          </a:r>
          <a:r>
            <a: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techniques.</a:t>
          </a:r>
        </a:p>
      </dgm:t>
    </dgm:pt>
    <dgm:pt modelId="{B0575B68-BB87-4CE1-B4A7-A5B26B741327}" type="parTrans" cxnId="{6561ACB1-C65D-459E-91D4-6169E46AB598}">
      <dgm:prSet/>
      <dgm:spPr/>
      <dgm:t>
        <a:bodyPr/>
        <a:lstStyle/>
        <a:p>
          <a:endParaRPr lang="en-US" sz="1800"/>
        </a:p>
      </dgm:t>
    </dgm:pt>
    <dgm:pt modelId="{7FBCE4C3-6985-456F-881A-1F49398DA594}" type="sibTrans" cxnId="{6561ACB1-C65D-459E-91D4-6169E46AB598}">
      <dgm:prSet/>
      <dgm:spPr/>
      <dgm:t>
        <a:bodyPr/>
        <a:lstStyle/>
        <a:p>
          <a:endParaRPr lang="en-US" sz="1800"/>
        </a:p>
      </dgm:t>
    </dgm:pt>
    <dgm:pt modelId="{1C0B75EC-A76F-4E58-B6ED-CEA1FC705513}">
      <dgm:prSet custT="1"/>
      <dgm:spPr/>
      <dgm:t>
        <a:bodyPr/>
        <a:lstStyle/>
        <a:p>
          <a:pPr algn="ctr"/>
          <a:endParaRPr lang="en-US" sz="300" b="1" dirty="0">
            <a:latin typeface="Leelawadee UI" panose="020B0502040204020203" pitchFamily="34" charset="-34"/>
            <a:cs typeface="Leelawadee UI" panose="020B0502040204020203" pitchFamily="34" charset="-34"/>
          </a:endParaRPr>
        </a:p>
        <a:p>
          <a:pPr algn="ctr"/>
          <a:r>
            <a:rPr lang="en-US" sz="1600" b="1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OPERATIONAL EFFICIENCY</a:t>
          </a:r>
          <a:r>
            <a:rPr lang="en-US" sz="160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:</a:t>
          </a:r>
        </a:p>
        <a:p>
          <a:pPr algn="ctr"/>
          <a:endParaRPr lang="en-US" sz="1000" dirty="0"/>
        </a:p>
        <a:p>
          <a:pPr algn="ctr"/>
          <a:r>
            <a:rPr lang="en-US" sz="1600" dirty="0"/>
            <a:t> </a:t>
          </a:r>
          <a:r>
            <a: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Decentralized processing amplifies real-time responsiveness and facilitates seamless integration across diverse platforms.</a:t>
          </a:r>
        </a:p>
      </dgm:t>
    </dgm:pt>
    <dgm:pt modelId="{4AF009A0-11FF-4597-B326-BAFB1DB96FCA}" type="parTrans" cxnId="{A7F4CFDE-8346-4841-A90D-0A3576C6C6F6}">
      <dgm:prSet/>
      <dgm:spPr/>
      <dgm:t>
        <a:bodyPr/>
        <a:lstStyle/>
        <a:p>
          <a:endParaRPr lang="en-US" sz="1800"/>
        </a:p>
      </dgm:t>
    </dgm:pt>
    <dgm:pt modelId="{5C60FC1F-EE36-4C26-AFBB-C950493A5632}" type="sibTrans" cxnId="{A7F4CFDE-8346-4841-A90D-0A3576C6C6F6}">
      <dgm:prSet/>
      <dgm:spPr/>
      <dgm:t>
        <a:bodyPr/>
        <a:lstStyle/>
        <a:p>
          <a:endParaRPr lang="en-US" sz="1800"/>
        </a:p>
      </dgm:t>
    </dgm:pt>
    <dgm:pt modelId="{61F8D298-0A84-4B77-89F2-450E50B7C77B}">
      <dgm:prSet custT="1"/>
      <dgm:spPr/>
      <dgm:t>
        <a:bodyPr/>
        <a:lstStyle/>
        <a:p>
          <a:pPr algn="ctr"/>
          <a:endParaRPr lang="en-US" sz="1100" b="1" dirty="0">
            <a:latin typeface="Leelawadee UI" panose="020B0502040204020203" pitchFamily="34" charset="-34"/>
            <a:cs typeface="Leelawadee UI" panose="020B0502040204020203" pitchFamily="34" charset="-34"/>
          </a:endParaRPr>
        </a:p>
        <a:p>
          <a:pPr algn="ctr"/>
          <a:endParaRPr lang="en-US" sz="300" b="1" dirty="0">
            <a:latin typeface="Leelawadee UI" panose="020B0502040204020203" pitchFamily="34" charset="-34"/>
            <a:cs typeface="Leelawadee UI" panose="020B0502040204020203" pitchFamily="34" charset="-34"/>
          </a:endParaRPr>
        </a:p>
        <a:p>
          <a:pPr algn="ctr"/>
          <a:r>
            <a:rPr lang="en-US" sz="1600" b="1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FINANCIAL SUSTAINABILITY</a:t>
          </a:r>
          <a:r>
            <a:rPr lang="en-US" sz="160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:</a:t>
          </a:r>
        </a:p>
        <a:p>
          <a:pPr algn="ctr"/>
          <a:endParaRPr lang="en-US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algn="ctr"/>
          <a:r>
            <a: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Engaging prominent Indian media houses, innovative funding strategies position the solution as a compelling investment opportunity</a:t>
          </a:r>
          <a:r>
            <a:rPr lang="en-US" sz="1600" dirty="0"/>
            <a:t>.</a:t>
          </a:r>
        </a:p>
      </dgm:t>
    </dgm:pt>
    <dgm:pt modelId="{82567727-9B49-42E7-909B-D33ABAD195C7}" type="parTrans" cxnId="{59DAFFE2-DD96-4B35-8156-713E5A9AA945}">
      <dgm:prSet/>
      <dgm:spPr/>
      <dgm:t>
        <a:bodyPr/>
        <a:lstStyle/>
        <a:p>
          <a:endParaRPr lang="en-US" sz="1800"/>
        </a:p>
      </dgm:t>
    </dgm:pt>
    <dgm:pt modelId="{DF5F3DA9-9902-456F-BBD3-40CB8549FF78}" type="sibTrans" cxnId="{59DAFFE2-DD96-4B35-8156-713E5A9AA945}">
      <dgm:prSet/>
      <dgm:spPr/>
      <dgm:t>
        <a:bodyPr/>
        <a:lstStyle/>
        <a:p>
          <a:endParaRPr lang="en-US" sz="1800"/>
        </a:p>
      </dgm:t>
    </dgm:pt>
    <dgm:pt modelId="{0D1B0019-CA53-4E1E-90BB-219B278771CB}" type="pres">
      <dgm:prSet presAssocID="{3B1923F4-84F0-41A4-B90F-043C4B6535F0}" presName="Name0" presStyleCnt="0">
        <dgm:presLayoutVars>
          <dgm:dir/>
          <dgm:resizeHandles val="exact"/>
        </dgm:presLayoutVars>
      </dgm:prSet>
      <dgm:spPr/>
    </dgm:pt>
    <dgm:pt modelId="{26592C57-4411-4720-A5D8-E6AD9375FA1A}" type="pres">
      <dgm:prSet presAssocID="{3B1923F4-84F0-41A4-B90F-043C4B6535F0}" presName="fgShape" presStyleLbl="fgShp" presStyleIdx="0" presStyleCnt="1" custScaleX="108696" custLinFactY="12517" custLinFactNeighborX="51675" custLinFactNeighborY="100000"/>
      <dgm:spPr>
        <a:noFill/>
        <a:ln>
          <a:noFill/>
        </a:ln>
      </dgm:spPr>
    </dgm:pt>
    <dgm:pt modelId="{5AD11CFA-2668-402C-BA17-77121ECD71D0}" type="pres">
      <dgm:prSet presAssocID="{3B1923F4-84F0-41A4-B90F-043C4B6535F0}" presName="linComp" presStyleCnt="0"/>
      <dgm:spPr/>
    </dgm:pt>
    <dgm:pt modelId="{31B3A124-397E-4353-9AEB-FBC4DB9A2096}" type="pres">
      <dgm:prSet presAssocID="{07020739-7269-4E41-B52E-2788A2844716}" presName="compNode" presStyleCnt="0"/>
      <dgm:spPr/>
    </dgm:pt>
    <dgm:pt modelId="{A47EB954-A9DD-463A-A241-17EAF708B2E7}" type="pres">
      <dgm:prSet presAssocID="{07020739-7269-4E41-B52E-2788A2844716}" presName="bkgdShape" presStyleLbl="node1" presStyleIdx="0" presStyleCnt="3"/>
      <dgm:spPr/>
    </dgm:pt>
    <dgm:pt modelId="{F4ABCE9B-CA9B-42FE-A251-36F019223871}" type="pres">
      <dgm:prSet presAssocID="{07020739-7269-4E41-B52E-2788A2844716}" presName="nodeTx" presStyleLbl="node1" presStyleIdx="0" presStyleCnt="3">
        <dgm:presLayoutVars>
          <dgm:bulletEnabled val="1"/>
        </dgm:presLayoutVars>
      </dgm:prSet>
      <dgm:spPr/>
    </dgm:pt>
    <dgm:pt modelId="{6D44CECD-B054-42F7-A8CD-F2E3C21EB821}" type="pres">
      <dgm:prSet presAssocID="{07020739-7269-4E41-B52E-2788A2844716}" presName="invisiNode" presStyleLbl="node1" presStyleIdx="0" presStyleCnt="3"/>
      <dgm:spPr/>
    </dgm:pt>
    <dgm:pt modelId="{6084DD49-A63A-40E6-A0EC-569A194869D7}" type="pres">
      <dgm:prSet presAssocID="{07020739-7269-4E41-B52E-2788A2844716}" presName="imagNode" presStyleLbl="fgImgPlace1" presStyleIdx="0" presStyleCnt="3" custScaleX="84771" custScaleY="84771" custLinFactNeighborY="-14178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12" t="-14574" r="-23534" b="-8112"/>
          </a:stretch>
        </a:blipFill>
      </dgm:spPr>
    </dgm:pt>
    <dgm:pt modelId="{47C05C54-07E1-49AA-93DC-60C8CB195AC1}" type="pres">
      <dgm:prSet presAssocID="{7FBCE4C3-6985-456F-881A-1F49398DA594}" presName="sibTrans" presStyleLbl="sibTrans2D1" presStyleIdx="0" presStyleCnt="0"/>
      <dgm:spPr/>
    </dgm:pt>
    <dgm:pt modelId="{8FD21A66-9148-4010-9378-7B66FD77D73F}" type="pres">
      <dgm:prSet presAssocID="{1C0B75EC-A76F-4E58-B6ED-CEA1FC705513}" presName="compNode" presStyleCnt="0"/>
      <dgm:spPr/>
    </dgm:pt>
    <dgm:pt modelId="{0BF72820-7263-46ED-A844-C87A89A597C9}" type="pres">
      <dgm:prSet presAssocID="{1C0B75EC-A76F-4E58-B6ED-CEA1FC705513}" presName="bkgdShape" presStyleLbl="node1" presStyleIdx="1" presStyleCnt="3"/>
      <dgm:spPr/>
    </dgm:pt>
    <dgm:pt modelId="{E9D2E5E2-D64E-4E21-A053-78FD3A9A798B}" type="pres">
      <dgm:prSet presAssocID="{1C0B75EC-A76F-4E58-B6ED-CEA1FC705513}" presName="nodeTx" presStyleLbl="node1" presStyleIdx="1" presStyleCnt="3">
        <dgm:presLayoutVars>
          <dgm:bulletEnabled val="1"/>
        </dgm:presLayoutVars>
      </dgm:prSet>
      <dgm:spPr/>
    </dgm:pt>
    <dgm:pt modelId="{36B580C0-1ED8-4D5A-BCD2-F6C127F05923}" type="pres">
      <dgm:prSet presAssocID="{1C0B75EC-A76F-4E58-B6ED-CEA1FC705513}" presName="invisiNode" presStyleLbl="node1" presStyleIdx="1" presStyleCnt="3"/>
      <dgm:spPr/>
    </dgm:pt>
    <dgm:pt modelId="{441668A0-9886-4CCA-83D4-39714E0B6C30}" type="pres">
      <dgm:prSet presAssocID="{1C0B75EC-A76F-4E58-B6ED-CEA1FC705513}" presName="imagNode" presStyleLbl="fgImgPlace1" presStyleIdx="1" presStyleCnt="3" custScaleX="84771" custScaleY="84771" custLinFactNeighborY="-14178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272" t="-25001" r="-23258" b="-23529"/>
          </a:stretch>
        </a:blipFill>
      </dgm:spPr>
    </dgm:pt>
    <dgm:pt modelId="{2DF9B93A-F6E6-477F-A1EB-6A1B63A8056C}" type="pres">
      <dgm:prSet presAssocID="{5C60FC1F-EE36-4C26-AFBB-C950493A5632}" presName="sibTrans" presStyleLbl="sibTrans2D1" presStyleIdx="0" presStyleCnt="0"/>
      <dgm:spPr/>
    </dgm:pt>
    <dgm:pt modelId="{5111327E-A0A3-4AD4-9B6F-266DDB00F40E}" type="pres">
      <dgm:prSet presAssocID="{61F8D298-0A84-4B77-89F2-450E50B7C77B}" presName="compNode" presStyleCnt="0"/>
      <dgm:spPr/>
    </dgm:pt>
    <dgm:pt modelId="{421800FE-1A2F-439F-B693-7EE3680FFA71}" type="pres">
      <dgm:prSet presAssocID="{61F8D298-0A84-4B77-89F2-450E50B7C77B}" presName="bkgdShape" presStyleLbl="node1" presStyleIdx="2" presStyleCnt="3" custLinFactNeighborX="826"/>
      <dgm:spPr/>
    </dgm:pt>
    <dgm:pt modelId="{AAD45840-38E4-4864-B89E-3A94D7E4ADFF}" type="pres">
      <dgm:prSet presAssocID="{61F8D298-0A84-4B77-89F2-450E50B7C77B}" presName="nodeTx" presStyleLbl="node1" presStyleIdx="2" presStyleCnt="3">
        <dgm:presLayoutVars>
          <dgm:bulletEnabled val="1"/>
        </dgm:presLayoutVars>
      </dgm:prSet>
      <dgm:spPr/>
    </dgm:pt>
    <dgm:pt modelId="{848F1D57-4F75-4E04-AFDE-99CE537F46BB}" type="pres">
      <dgm:prSet presAssocID="{61F8D298-0A84-4B77-89F2-450E50B7C77B}" presName="invisiNode" presStyleLbl="node1" presStyleIdx="2" presStyleCnt="3"/>
      <dgm:spPr/>
    </dgm:pt>
    <dgm:pt modelId="{96F4F95A-D52F-4328-AEFA-ED4AD6868D27}" type="pres">
      <dgm:prSet presAssocID="{61F8D298-0A84-4B77-89F2-450E50B7C77B}" presName="imagNode" presStyleLbl="fgImgPlace1" presStyleIdx="2" presStyleCnt="3" custAng="0" custScaleX="84771" custScaleY="84771" custLinFactNeighborY="-1417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2143522B-76B4-4A3F-8553-4B50CFC77587}" type="presOf" srcId="{07020739-7269-4E41-B52E-2788A2844716}" destId="{A47EB954-A9DD-463A-A241-17EAF708B2E7}" srcOrd="0" destOrd="0" presId="urn:microsoft.com/office/officeart/2005/8/layout/hList7"/>
    <dgm:cxn modelId="{A86A6635-F3D8-4293-BD6C-705CCB9047BA}" type="presOf" srcId="{1C0B75EC-A76F-4E58-B6ED-CEA1FC705513}" destId="{0BF72820-7263-46ED-A844-C87A89A597C9}" srcOrd="0" destOrd="0" presId="urn:microsoft.com/office/officeart/2005/8/layout/hList7"/>
    <dgm:cxn modelId="{A4F83B62-17E2-460F-90C7-1CF3FE9653D3}" type="presOf" srcId="{61F8D298-0A84-4B77-89F2-450E50B7C77B}" destId="{AAD45840-38E4-4864-B89E-3A94D7E4ADFF}" srcOrd="1" destOrd="0" presId="urn:microsoft.com/office/officeart/2005/8/layout/hList7"/>
    <dgm:cxn modelId="{EA6EE169-4022-4768-BE19-8933D7CE65A5}" type="presOf" srcId="{7FBCE4C3-6985-456F-881A-1F49398DA594}" destId="{47C05C54-07E1-49AA-93DC-60C8CB195AC1}" srcOrd="0" destOrd="0" presId="urn:microsoft.com/office/officeart/2005/8/layout/hList7"/>
    <dgm:cxn modelId="{FA56F183-10FB-4ABE-8253-2659EFD1FFC4}" type="presOf" srcId="{61F8D298-0A84-4B77-89F2-450E50B7C77B}" destId="{421800FE-1A2F-439F-B693-7EE3680FFA71}" srcOrd="0" destOrd="0" presId="urn:microsoft.com/office/officeart/2005/8/layout/hList7"/>
    <dgm:cxn modelId="{1181208B-776C-430F-BD87-8090EDB6C2D5}" type="presOf" srcId="{3B1923F4-84F0-41A4-B90F-043C4B6535F0}" destId="{0D1B0019-CA53-4E1E-90BB-219B278771CB}" srcOrd="0" destOrd="0" presId="urn:microsoft.com/office/officeart/2005/8/layout/hList7"/>
    <dgm:cxn modelId="{6561ACB1-C65D-459E-91D4-6169E46AB598}" srcId="{3B1923F4-84F0-41A4-B90F-043C4B6535F0}" destId="{07020739-7269-4E41-B52E-2788A2844716}" srcOrd="0" destOrd="0" parTransId="{B0575B68-BB87-4CE1-B4A7-A5B26B741327}" sibTransId="{7FBCE4C3-6985-456F-881A-1F49398DA594}"/>
    <dgm:cxn modelId="{65A8E4BE-7BB5-483E-AC51-446256857C16}" type="presOf" srcId="{5C60FC1F-EE36-4C26-AFBB-C950493A5632}" destId="{2DF9B93A-F6E6-477F-A1EB-6A1B63A8056C}" srcOrd="0" destOrd="0" presId="urn:microsoft.com/office/officeart/2005/8/layout/hList7"/>
    <dgm:cxn modelId="{C98768BF-0ECA-407F-A4D9-BACC6BC83B83}" type="presOf" srcId="{07020739-7269-4E41-B52E-2788A2844716}" destId="{F4ABCE9B-CA9B-42FE-A251-36F019223871}" srcOrd="1" destOrd="0" presId="urn:microsoft.com/office/officeart/2005/8/layout/hList7"/>
    <dgm:cxn modelId="{349DCBDD-88CC-444E-80CD-1F84698B4EA0}" type="presOf" srcId="{1C0B75EC-A76F-4E58-B6ED-CEA1FC705513}" destId="{E9D2E5E2-D64E-4E21-A053-78FD3A9A798B}" srcOrd="1" destOrd="0" presId="urn:microsoft.com/office/officeart/2005/8/layout/hList7"/>
    <dgm:cxn modelId="{A7F4CFDE-8346-4841-A90D-0A3576C6C6F6}" srcId="{3B1923F4-84F0-41A4-B90F-043C4B6535F0}" destId="{1C0B75EC-A76F-4E58-B6ED-CEA1FC705513}" srcOrd="1" destOrd="0" parTransId="{4AF009A0-11FF-4597-B326-BAFB1DB96FCA}" sibTransId="{5C60FC1F-EE36-4C26-AFBB-C950493A5632}"/>
    <dgm:cxn modelId="{59DAFFE2-DD96-4B35-8156-713E5A9AA945}" srcId="{3B1923F4-84F0-41A4-B90F-043C4B6535F0}" destId="{61F8D298-0A84-4B77-89F2-450E50B7C77B}" srcOrd="2" destOrd="0" parTransId="{82567727-9B49-42E7-909B-D33ABAD195C7}" sibTransId="{DF5F3DA9-9902-456F-BBD3-40CB8549FF78}"/>
    <dgm:cxn modelId="{3F6B18F5-DFBB-48B3-ACD8-11D6C3162D2B}" type="presParOf" srcId="{0D1B0019-CA53-4E1E-90BB-219B278771CB}" destId="{26592C57-4411-4720-A5D8-E6AD9375FA1A}" srcOrd="0" destOrd="0" presId="urn:microsoft.com/office/officeart/2005/8/layout/hList7"/>
    <dgm:cxn modelId="{F9EE9929-0413-4037-97E7-895C78C4F36F}" type="presParOf" srcId="{0D1B0019-CA53-4E1E-90BB-219B278771CB}" destId="{5AD11CFA-2668-402C-BA17-77121ECD71D0}" srcOrd="1" destOrd="0" presId="urn:microsoft.com/office/officeart/2005/8/layout/hList7"/>
    <dgm:cxn modelId="{DD33326D-72BD-400E-AE54-98A4BEC20631}" type="presParOf" srcId="{5AD11CFA-2668-402C-BA17-77121ECD71D0}" destId="{31B3A124-397E-4353-9AEB-FBC4DB9A2096}" srcOrd="0" destOrd="0" presId="urn:microsoft.com/office/officeart/2005/8/layout/hList7"/>
    <dgm:cxn modelId="{BE5533EF-DF8D-4265-A1F9-87DE71E73770}" type="presParOf" srcId="{31B3A124-397E-4353-9AEB-FBC4DB9A2096}" destId="{A47EB954-A9DD-463A-A241-17EAF708B2E7}" srcOrd="0" destOrd="0" presId="urn:microsoft.com/office/officeart/2005/8/layout/hList7"/>
    <dgm:cxn modelId="{6497CDF1-3E86-4799-AD05-C8F7401F17E3}" type="presParOf" srcId="{31B3A124-397E-4353-9AEB-FBC4DB9A2096}" destId="{F4ABCE9B-CA9B-42FE-A251-36F019223871}" srcOrd="1" destOrd="0" presId="urn:microsoft.com/office/officeart/2005/8/layout/hList7"/>
    <dgm:cxn modelId="{6B709903-7115-4D84-82EC-26497F1221AF}" type="presParOf" srcId="{31B3A124-397E-4353-9AEB-FBC4DB9A2096}" destId="{6D44CECD-B054-42F7-A8CD-F2E3C21EB821}" srcOrd="2" destOrd="0" presId="urn:microsoft.com/office/officeart/2005/8/layout/hList7"/>
    <dgm:cxn modelId="{EC8D3DB8-B8AA-446E-9AD6-C978EB74497B}" type="presParOf" srcId="{31B3A124-397E-4353-9AEB-FBC4DB9A2096}" destId="{6084DD49-A63A-40E6-A0EC-569A194869D7}" srcOrd="3" destOrd="0" presId="urn:microsoft.com/office/officeart/2005/8/layout/hList7"/>
    <dgm:cxn modelId="{2FF07285-654A-4534-AA8B-660B180F61EA}" type="presParOf" srcId="{5AD11CFA-2668-402C-BA17-77121ECD71D0}" destId="{47C05C54-07E1-49AA-93DC-60C8CB195AC1}" srcOrd="1" destOrd="0" presId="urn:microsoft.com/office/officeart/2005/8/layout/hList7"/>
    <dgm:cxn modelId="{ECFF7191-4176-4EF2-B52D-C43EB9BEB625}" type="presParOf" srcId="{5AD11CFA-2668-402C-BA17-77121ECD71D0}" destId="{8FD21A66-9148-4010-9378-7B66FD77D73F}" srcOrd="2" destOrd="0" presId="urn:microsoft.com/office/officeart/2005/8/layout/hList7"/>
    <dgm:cxn modelId="{89B5ED47-3FC1-43F2-8913-095054EBF198}" type="presParOf" srcId="{8FD21A66-9148-4010-9378-7B66FD77D73F}" destId="{0BF72820-7263-46ED-A844-C87A89A597C9}" srcOrd="0" destOrd="0" presId="urn:microsoft.com/office/officeart/2005/8/layout/hList7"/>
    <dgm:cxn modelId="{21969CCB-06A3-4829-B2AC-C9A8A526E900}" type="presParOf" srcId="{8FD21A66-9148-4010-9378-7B66FD77D73F}" destId="{E9D2E5E2-D64E-4E21-A053-78FD3A9A798B}" srcOrd="1" destOrd="0" presId="urn:microsoft.com/office/officeart/2005/8/layout/hList7"/>
    <dgm:cxn modelId="{0701B496-5907-47A6-B92E-D2DACAEE37AB}" type="presParOf" srcId="{8FD21A66-9148-4010-9378-7B66FD77D73F}" destId="{36B580C0-1ED8-4D5A-BCD2-F6C127F05923}" srcOrd="2" destOrd="0" presId="urn:microsoft.com/office/officeart/2005/8/layout/hList7"/>
    <dgm:cxn modelId="{D9B125FA-4147-44A2-9338-2032465D370A}" type="presParOf" srcId="{8FD21A66-9148-4010-9378-7B66FD77D73F}" destId="{441668A0-9886-4CCA-83D4-39714E0B6C30}" srcOrd="3" destOrd="0" presId="urn:microsoft.com/office/officeart/2005/8/layout/hList7"/>
    <dgm:cxn modelId="{6FFED777-19C2-4125-B7DE-FF0A0D54AF68}" type="presParOf" srcId="{5AD11CFA-2668-402C-BA17-77121ECD71D0}" destId="{2DF9B93A-F6E6-477F-A1EB-6A1B63A8056C}" srcOrd="3" destOrd="0" presId="urn:microsoft.com/office/officeart/2005/8/layout/hList7"/>
    <dgm:cxn modelId="{C630521D-ECF9-4528-A493-01FC0236AE85}" type="presParOf" srcId="{5AD11CFA-2668-402C-BA17-77121ECD71D0}" destId="{5111327E-A0A3-4AD4-9B6F-266DDB00F40E}" srcOrd="4" destOrd="0" presId="urn:microsoft.com/office/officeart/2005/8/layout/hList7"/>
    <dgm:cxn modelId="{CB4822AF-2735-4EF1-B919-999E6F1ACCD7}" type="presParOf" srcId="{5111327E-A0A3-4AD4-9B6F-266DDB00F40E}" destId="{421800FE-1A2F-439F-B693-7EE3680FFA71}" srcOrd="0" destOrd="0" presId="urn:microsoft.com/office/officeart/2005/8/layout/hList7"/>
    <dgm:cxn modelId="{8F9E65BB-C893-45F8-905E-199FA8568F53}" type="presParOf" srcId="{5111327E-A0A3-4AD4-9B6F-266DDB00F40E}" destId="{AAD45840-38E4-4864-B89E-3A94D7E4ADFF}" srcOrd="1" destOrd="0" presId="urn:microsoft.com/office/officeart/2005/8/layout/hList7"/>
    <dgm:cxn modelId="{AA81E623-3F12-44A5-81C5-539B8B94BDA4}" type="presParOf" srcId="{5111327E-A0A3-4AD4-9B6F-266DDB00F40E}" destId="{848F1D57-4F75-4E04-AFDE-99CE537F46BB}" srcOrd="2" destOrd="0" presId="urn:microsoft.com/office/officeart/2005/8/layout/hList7"/>
    <dgm:cxn modelId="{0D205475-4843-4280-BD6F-F1C8A6565E1F}" type="presParOf" srcId="{5111327E-A0A3-4AD4-9B6F-266DDB00F40E}" destId="{96F4F95A-D52F-4328-AEFA-ED4AD6868D27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E2C444-7F12-4052-BB2B-9A99F73F8168}" type="doc">
      <dgm:prSet loTypeId="urn:microsoft.com/office/officeart/2005/8/layout/process1" loCatId="process" qsTypeId="urn:microsoft.com/office/officeart/2005/8/quickstyle/simple2" qsCatId="simple" csTypeId="urn:microsoft.com/office/officeart/2005/8/colors/accent5_2" csCatId="accent5" phldr="1"/>
      <dgm:spPr/>
    </dgm:pt>
    <dgm:pt modelId="{37ACFF71-3C6E-430A-A27B-0CF87CC5E048}">
      <dgm:prSet phldrT="[Text]" custT="1"/>
      <dgm:spPr/>
      <dgm:t>
        <a:bodyPr/>
        <a:lstStyle/>
        <a:p>
          <a:r>
            <a:rPr lang="en-US" sz="12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ADVERSARIAL EXPLOITATION</a:t>
          </a:r>
          <a:endParaRPr lang="en-US" sz="1200" b="0" i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Leelawadee UI" panose="020B0502040204020203" pitchFamily="34" charset="-34"/>
            <a:cs typeface="Leelawadee UI" panose="020B0502040204020203" pitchFamily="34" charset="-34"/>
          </a:endParaRPr>
        </a:p>
        <a:p>
          <a:r>
            <a:rPr lang="en-US" sz="1200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 Advanced evasion methods undermine detection precision and expose vulnerabilities.</a:t>
          </a:r>
          <a:endParaRPr lang="en-US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Leelawadee UI" panose="020B0502040204020203" pitchFamily="34" charset="-34"/>
            <a:cs typeface="Leelawadee UI" panose="020B0502040204020203" pitchFamily="34" charset="-34"/>
          </a:endParaRPr>
        </a:p>
      </dgm:t>
    </dgm:pt>
    <dgm:pt modelId="{6BE0C54E-4D39-4DD3-AA15-3CA0F6AC1E4E}" type="parTrans" cxnId="{80E5A477-5EA3-43B2-BBCE-FF6354C56918}">
      <dgm:prSet/>
      <dgm:spPr/>
      <dgm:t>
        <a:bodyPr/>
        <a:lstStyle/>
        <a:p>
          <a:endParaRPr lang="en-US"/>
        </a:p>
      </dgm:t>
    </dgm:pt>
    <dgm:pt modelId="{11666DDD-DC56-41FD-AF37-15BB74A27748}" type="sibTrans" cxnId="{80E5A477-5EA3-43B2-BBCE-FF6354C56918}">
      <dgm:prSet/>
      <dgm:spPr/>
      <dgm:t>
        <a:bodyPr/>
        <a:lstStyle/>
        <a:p>
          <a:endParaRPr lang="en-US"/>
        </a:p>
      </dgm:t>
    </dgm:pt>
    <dgm:pt modelId="{183C4BE0-D14B-4F56-AFF7-DF84ED9E57A8}">
      <dgm:prSet phldrT="[Text]" custT="1"/>
      <dgm:spPr/>
      <dgm:t>
        <a:bodyPr/>
        <a:lstStyle/>
        <a:p>
          <a:r>
            <a:rPr lang="en-US" sz="12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MODEL OPTIMIZATION</a:t>
          </a:r>
        </a:p>
        <a:p>
          <a:r>
            <a:rPr lang="en-US" sz="1200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Utilize sophisticated training paradigms, ensemble techniques, and iterative enhancements to augment model resilience.</a:t>
          </a:r>
          <a:endParaRPr lang="en-US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Leelawadee UI" panose="020B0502040204020203" pitchFamily="34" charset="-34"/>
            <a:cs typeface="Leelawadee UI" panose="020B0502040204020203" pitchFamily="34" charset="-34"/>
          </a:endParaRPr>
        </a:p>
      </dgm:t>
    </dgm:pt>
    <dgm:pt modelId="{113F859F-DF57-42AA-A6EA-DBA5B164D6AD}" type="parTrans" cxnId="{9C57EB1D-7BD4-45B3-B59A-17AD371605DA}">
      <dgm:prSet/>
      <dgm:spPr/>
      <dgm:t>
        <a:bodyPr/>
        <a:lstStyle/>
        <a:p>
          <a:endParaRPr lang="en-US"/>
        </a:p>
      </dgm:t>
    </dgm:pt>
    <dgm:pt modelId="{485F8FDD-3239-43C5-98BD-EBF452A28AA0}" type="sibTrans" cxnId="{9C57EB1D-7BD4-45B3-B59A-17AD371605DA}">
      <dgm:prSet/>
      <dgm:spPr/>
      <dgm:t>
        <a:bodyPr/>
        <a:lstStyle/>
        <a:p>
          <a:endParaRPr lang="en-US"/>
        </a:p>
      </dgm:t>
    </dgm:pt>
    <dgm:pt modelId="{D55DCD16-260D-42E9-A369-8D7B4AB4FE30}" type="pres">
      <dgm:prSet presAssocID="{F7E2C444-7F12-4052-BB2B-9A99F73F8168}" presName="Name0" presStyleCnt="0">
        <dgm:presLayoutVars>
          <dgm:dir/>
          <dgm:resizeHandles val="exact"/>
        </dgm:presLayoutVars>
      </dgm:prSet>
      <dgm:spPr/>
    </dgm:pt>
    <dgm:pt modelId="{80AAA348-69B7-430E-AD03-8D601FC1D4F4}" type="pres">
      <dgm:prSet presAssocID="{37ACFF71-3C6E-430A-A27B-0CF87CC5E048}" presName="node" presStyleLbl="node1" presStyleIdx="0" presStyleCnt="2" custLinFactNeighborX="10572" custLinFactNeighborY="-139">
        <dgm:presLayoutVars>
          <dgm:bulletEnabled val="1"/>
        </dgm:presLayoutVars>
      </dgm:prSet>
      <dgm:spPr/>
    </dgm:pt>
    <dgm:pt modelId="{22B49E11-1966-419F-B580-CBCF53114F0A}" type="pres">
      <dgm:prSet presAssocID="{11666DDD-DC56-41FD-AF37-15BB74A27748}" presName="sibTrans" presStyleLbl="sibTrans2D1" presStyleIdx="0" presStyleCnt="1"/>
      <dgm:spPr/>
    </dgm:pt>
    <dgm:pt modelId="{C933B915-6459-400B-AA9F-081678EFE15C}" type="pres">
      <dgm:prSet presAssocID="{11666DDD-DC56-41FD-AF37-15BB74A27748}" presName="connectorText" presStyleLbl="sibTrans2D1" presStyleIdx="0" presStyleCnt="1"/>
      <dgm:spPr/>
    </dgm:pt>
    <dgm:pt modelId="{FD14DE0F-B635-4902-9495-CF3D68CAA4F7}" type="pres">
      <dgm:prSet presAssocID="{183C4BE0-D14B-4F56-AFF7-DF84ED9E57A8}" presName="node" presStyleLbl="node1" presStyleIdx="1" presStyleCnt="2" custLinFactNeighborX="13488" custLinFactNeighborY="-199">
        <dgm:presLayoutVars>
          <dgm:bulletEnabled val="1"/>
        </dgm:presLayoutVars>
      </dgm:prSet>
      <dgm:spPr/>
    </dgm:pt>
  </dgm:ptLst>
  <dgm:cxnLst>
    <dgm:cxn modelId="{5963A905-7458-42B0-86FF-46523D8F1CC3}" type="presOf" srcId="{37ACFF71-3C6E-430A-A27B-0CF87CC5E048}" destId="{80AAA348-69B7-430E-AD03-8D601FC1D4F4}" srcOrd="0" destOrd="0" presId="urn:microsoft.com/office/officeart/2005/8/layout/process1"/>
    <dgm:cxn modelId="{9C57EB1D-7BD4-45B3-B59A-17AD371605DA}" srcId="{F7E2C444-7F12-4052-BB2B-9A99F73F8168}" destId="{183C4BE0-D14B-4F56-AFF7-DF84ED9E57A8}" srcOrd="1" destOrd="0" parTransId="{113F859F-DF57-42AA-A6EA-DBA5B164D6AD}" sibTransId="{485F8FDD-3239-43C5-98BD-EBF452A28AA0}"/>
    <dgm:cxn modelId="{5A620D28-8285-484F-8238-0F615C2F78B2}" type="presOf" srcId="{183C4BE0-D14B-4F56-AFF7-DF84ED9E57A8}" destId="{FD14DE0F-B635-4902-9495-CF3D68CAA4F7}" srcOrd="0" destOrd="0" presId="urn:microsoft.com/office/officeart/2005/8/layout/process1"/>
    <dgm:cxn modelId="{5F03F628-3CF9-4058-8590-C5799D44D170}" type="presOf" srcId="{11666DDD-DC56-41FD-AF37-15BB74A27748}" destId="{C933B915-6459-400B-AA9F-081678EFE15C}" srcOrd="1" destOrd="0" presId="urn:microsoft.com/office/officeart/2005/8/layout/process1"/>
    <dgm:cxn modelId="{62A68E49-2765-4571-B325-02EB768E7DCF}" type="presOf" srcId="{F7E2C444-7F12-4052-BB2B-9A99F73F8168}" destId="{D55DCD16-260D-42E9-A369-8D7B4AB4FE30}" srcOrd="0" destOrd="0" presId="urn:microsoft.com/office/officeart/2005/8/layout/process1"/>
    <dgm:cxn modelId="{81A9B66A-FD06-4D53-B1C7-447B5EB3E9F1}" type="presOf" srcId="{11666DDD-DC56-41FD-AF37-15BB74A27748}" destId="{22B49E11-1966-419F-B580-CBCF53114F0A}" srcOrd="0" destOrd="0" presId="urn:microsoft.com/office/officeart/2005/8/layout/process1"/>
    <dgm:cxn modelId="{80E5A477-5EA3-43B2-BBCE-FF6354C56918}" srcId="{F7E2C444-7F12-4052-BB2B-9A99F73F8168}" destId="{37ACFF71-3C6E-430A-A27B-0CF87CC5E048}" srcOrd="0" destOrd="0" parTransId="{6BE0C54E-4D39-4DD3-AA15-3CA0F6AC1E4E}" sibTransId="{11666DDD-DC56-41FD-AF37-15BB74A27748}"/>
    <dgm:cxn modelId="{7749477F-3162-4845-8FE8-4FBE0BC66A67}" type="presParOf" srcId="{D55DCD16-260D-42E9-A369-8D7B4AB4FE30}" destId="{80AAA348-69B7-430E-AD03-8D601FC1D4F4}" srcOrd="0" destOrd="0" presId="urn:microsoft.com/office/officeart/2005/8/layout/process1"/>
    <dgm:cxn modelId="{CB57DB39-9729-43C2-B4C0-1A80CDC3A941}" type="presParOf" srcId="{D55DCD16-260D-42E9-A369-8D7B4AB4FE30}" destId="{22B49E11-1966-419F-B580-CBCF53114F0A}" srcOrd="1" destOrd="0" presId="urn:microsoft.com/office/officeart/2005/8/layout/process1"/>
    <dgm:cxn modelId="{20D1F102-CCBC-463F-A86A-501DE5B68A3A}" type="presParOf" srcId="{22B49E11-1966-419F-B580-CBCF53114F0A}" destId="{C933B915-6459-400B-AA9F-081678EFE15C}" srcOrd="0" destOrd="0" presId="urn:microsoft.com/office/officeart/2005/8/layout/process1"/>
    <dgm:cxn modelId="{8BED8C69-A847-4E7F-BFEB-EB173D257390}" type="presParOf" srcId="{D55DCD16-260D-42E9-A369-8D7B4AB4FE30}" destId="{FD14DE0F-B635-4902-9495-CF3D68CAA4F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E2C444-7F12-4052-BB2B-9A99F73F8168}" type="doc">
      <dgm:prSet loTypeId="urn:microsoft.com/office/officeart/2005/8/layout/process1" loCatId="process" qsTypeId="urn:microsoft.com/office/officeart/2005/8/quickstyle/simple2" qsCatId="simple" csTypeId="urn:microsoft.com/office/officeart/2005/8/colors/accent4_2" csCatId="accent4" phldr="1"/>
      <dgm:spPr/>
    </dgm:pt>
    <dgm:pt modelId="{37ACFF71-3C6E-430A-A27B-0CF87CC5E048}">
      <dgm:prSet phldrT="[Text]" custT="1"/>
      <dgm:spPr/>
      <dgm:t>
        <a:bodyPr/>
        <a:lstStyle/>
        <a:p>
          <a:r>
            <a:rPr lang="en-US" sz="14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ACCURACY EQUILIBRIUM</a:t>
          </a:r>
        </a:p>
        <a:p>
          <a:r>
            <a:rPr lang="en-US" sz="1400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Balancing false positives and negatives poses intricate challenges to detection fidelity.</a:t>
          </a:r>
          <a:endParaRPr lang="en-US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BE0C54E-4D39-4DD3-AA15-3CA0F6AC1E4E}" type="parTrans" cxnId="{80E5A477-5EA3-43B2-BBCE-FF6354C56918}">
      <dgm:prSet/>
      <dgm:spPr/>
      <dgm:t>
        <a:bodyPr/>
        <a:lstStyle/>
        <a:p>
          <a:endParaRPr lang="en-US"/>
        </a:p>
      </dgm:t>
    </dgm:pt>
    <dgm:pt modelId="{11666DDD-DC56-41FD-AF37-15BB74A27748}" type="sibTrans" cxnId="{80E5A477-5EA3-43B2-BBCE-FF6354C56918}">
      <dgm:prSet/>
      <dgm:spPr/>
      <dgm:t>
        <a:bodyPr/>
        <a:lstStyle/>
        <a:p>
          <a:endParaRPr lang="en-US"/>
        </a:p>
      </dgm:t>
    </dgm:pt>
    <dgm:pt modelId="{183C4BE0-D14B-4F56-AFF7-DF84ED9E57A8}">
      <dgm:prSet phldrT="[Text]" custT="1"/>
      <dgm:spPr/>
      <dgm:t>
        <a:bodyPr/>
        <a:lstStyle/>
        <a:p>
          <a:r>
            <a:rPr lang="en-US" sz="12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DETECTION RELIABILTY</a:t>
          </a:r>
        </a:p>
        <a:p>
          <a:r>
            <a:rPr lang="en-US" sz="1200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Implement threshold optimization alongside precision-recall and F1 metrics to address temporal inconsistency and elevate detection reliability.</a:t>
          </a:r>
          <a:endParaRPr lang="en-US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Leelawadee UI" panose="020B0502040204020203" pitchFamily="34" charset="-34"/>
            <a:cs typeface="Leelawadee UI" panose="020B0502040204020203" pitchFamily="34" charset="-34"/>
          </a:endParaRPr>
        </a:p>
      </dgm:t>
    </dgm:pt>
    <dgm:pt modelId="{113F859F-DF57-42AA-A6EA-DBA5B164D6AD}" type="parTrans" cxnId="{9C57EB1D-7BD4-45B3-B59A-17AD371605DA}">
      <dgm:prSet/>
      <dgm:spPr/>
      <dgm:t>
        <a:bodyPr/>
        <a:lstStyle/>
        <a:p>
          <a:endParaRPr lang="en-US"/>
        </a:p>
      </dgm:t>
    </dgm:pt>
    <dgm:pt modelId="{485F8FDD-3239-43C5-98BD-EBF452A28AA0}" type="sibTrans" cxnId="{9C57EB1D-7BD4-45B3-B59A-17AD371605DA}">
      <dgm:prSet/>
      <dgm:spPr/>
      <dgm:t>
        <a:bodyPr/>
        <a:lstStyle/>
        <a:p>
          <a:endParaRPr lang="en-US"/>
        </a:p>
      </dgm:t>
    </dgm:pt>
    <dgm:pt modelId="{D55DCD16-260D-42E9-A369-8D7B4AB4FE30}" type="pres">
      <dgm:prSet presAssocID="{F7E2C444-7F12-4052-BB2B-9A99F73F8168}" presName="Name0" presStyleCnt="0">
        <dgm:presLayoutVars>
          <dgm:dir/>
          <dgm:resizeHandles val="exact"/>
        </dgm:presLayoutVars>
      </dgm:prSet>
      <dgm:spPr/>
    </dgm:pt>
    <dgm:pt modelId="{80AAA348-69B7-430E-AD03-8D601FC1D4F4}" type="pres">
      <dgm:prSet presAssocID="{37ACFF71-3C6E-430A-A27B-0CF87CC5E048}" presName="node" presStyleLbl="node1" presStyleIdx="0" presStyleCnt="2" custLinFactNeighborX="10689">
        <dgm:presLayoutVars>
          <dgm:bulletEnabled val="1"/>
        </dgm:presLayoutVars>
      </dgm:prSet>
      <dgm:spPr/>
    </dgm:pt>
    <dgm:pt modelId="{22B49E11-1966-419F-B580-CBCF53114F0A}" type="pres">
      <dgm:prSet presAssocID="{11666DDD-DC56-41FD-AF37-15BB74A27748}" presName="sibTrans" presStyleLbl="sibTrans2D1" presStyleIdx="0" presStyleCnt="1"/>
      <dgm:spPr/>
    </dgm:pt>
    <dgm:pt modelId="{C933B915-6459-400B-AA9F-081678EFE15C}" type="pres">
      <dgm:prSet presAssocID="{11666DDD-DC56-41FD-AF37-15BB74A27748}" presName="connectorText" presStyleLbl="sibTrans2D1" presStyleIdx="0" presStyleCnt="1"/>
      <dgm:spPr/>
    </dgm:pt>
    <dgm:pt modelId="{FD14DE0F-B635-4902-9495-CF3D68CAA4F7}" type="pres">
      <dgm:prSet presAssocID="{183C4BE0-D14B-4F56-AFF7-DF84ED9E57A8}" presName="node" presStyleLbl="node1" presStyleIdx="1" presStyleCnt="2">
        <dgm:presLayoutVars>
          <dgm:bulletEnabled val="1"/>
        </dgm:presLayoutVars>
      </dgm:prSet>
      <dgm:spPr/>
    </dgm:pt>
  </dgm:ptLst>
  <dgm:cxnLst>
    <dgm:cxn modelId="{5963A905-7458-42B0-86FF-46523D8F1CC3}" type="presOf" srcId="{37ACFF71-3C6E-430A-A27B-0CF87CC5E048}" destId="{80AAA348-69B7-430E-AD03-8D601FC1D4F4}" srcOrd="0" destOrd="0" presId="urn:microsoft.com/office/officeart/2005/8/layout/process1"/>
    <dgm:cxn modelId="{9C57EB1D-7BD4-45B3-B59A-17AD371605DA}" srcId="{F7E2C444-7F12-4052-BB2B-9A99F73F8168}" destId="{183C4BE0-D14B-4F56-AFF7-DF84ED9E57A8}" srcOrd="1" destOrd="0" parTransId="{113F859F-DF57-42AA-A6EA-DBA5B164D6AD}" sibTransId="{485F8FDD-3239-43C5-98BD-EBF452A28AA0}"/>
    <dgm:cxn modelId="{5A620D28-8285-484F-8238-0F615C2F78B2}" type="presOf" srcId="{183C4BE0-D14B-4F56-AFF7-DF84ED9E57A8}" destId="{FD14DE0F-B635-4902-9495-CF3D68CAA4F7}" srcOrd="0" destOrd="0" presId="urn:microsoft.com/office/officeart/2005/8/layout/process1"/>
    <dgm:cxn modelId="{5F03F628-3CF9-4058-8590-C5799D44D170}" type="presOf" srcId="{11666DDD-DC56-41FD-AF37-15BB74A27748}" destId="{C933B915-6459-400B-AA9F-081678EFE15C}" srcOrd="1" destOrd="0" presId="urn:microsoft.com/office/officeart/2005/8/layout/process1"/>
    <dgm:cxn modelId="{62A68E49-2765-4571-B325-02EB768E7DCF}" type="presOf" srcId="{F7E2C444-7F12-4052-BB2B-9A99F73F8168}" destId="{D55DCD16-260D-42E9-A369-8D7B4AB4FE30}" srcOrd="0" destOrd="0" presId="urn:microsoft.com/office/officeart/2005/8/layout/process1"/>
    <dgm:cxn modelId="{81A9B66A-FD06-4D53-B1C7-447B5EB3E9F1}" type="presOf" srcId="{11666DDD-DC56-41FD-AF37-15BB74A27748}" destId="{22B49E11-1966-419F-B580-CBCF53114F0A}" srcOrd="0" destOrd="0" presId="urn:microsoft.com/office/officeart/2005/8/layout/process1"/>
    <dgm:cxn modelId="{80E5A477-5EA3-43B2-BBCE-FF6354C56918}" srcId="{F7E2C444-7F12-4052-BB2B-9A99F73F8168}" destId="{37ACFF71-3C6E-430A-A27B-0CF87CC5E048}" srcOrd="0" destOrd="0" parTransId="{6BE0C54E-4D39-4DD3-AA15-3CA0F6AC1E4E}" sibTransId="{11666DDD-DC56-41FD-AF37-15BB74A27748}"/>
    <dgm:cxn modelId="{7749477F-3162-4845-8FE8-4FBE0BC66A67}" type="presParOf" srcId="{D55DCD16-260D-42E9-A369-8D7B4AB4FE30}" destId="{80AAA348-69B7-430E-AD03-8D601FC1D4F4}" srcOrd="0" destOrd="0" presId="urn:microsoft.com/office/officeart/2005/8/layout/process1"/>
    <dgm:cxn modelId="{CB57DB39-9729-43C2-B4C0-1A80CDC3A941}" type="presParOf" srcId="{D55DCD16-260D-42E9-A369-8D7B4AB4FE30}" destId="{22B49E11-1966-419F-B580-CBCF53114F0A}" srcOrd="1" destOrd="0" presId="urn:microsoft.com/office/officeart/2005/8/layout/process1"/>
    <dgm:cxn modelId="{20D1F102-CCBC-463F-A86A-501DE5B68A3A}" type="presParOf" srcId="{22B49E11-1966-419F-B580-CBCF53114F0A}" destId="{C933B915-6459-400B-AA9F-081678EFE15C}" srcOrd="0" destOrd="0" presId="urn:microsoft.com/office/officeart/2005/8/layout/process1"/>
    <dgm:cxn modelId="{8BED8C69-A847-4E7F-BFEB-EB173D257390}" type="presParOf" srcId="{D55DCD16-260D-42E9-A369-8D7B4AB4FE30}" destId="{FD14DE0F-B635-4902-9495-CF3D68CAA4F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E2C444-7F12-4052-BB2B-9A99F73F8168}" type="doc">
      <dgm:prSet loTypeId="urn:microsoft.com/office/officeart/2005/8/layout/process1" loCatId="process" qsTypeId="urn:microsoft.com/office/officeart/2005/8/quickstyle/simple2" qsCatId="simple" csTypeId="urn:microsoft.com/office/officeart/2005/8/colors/accent5_2" csCatId="accent5" phldr="1"/>
      <dgm:spPr/>
    </dgm:pt>
    <dgm:pt modelId="{37ACFF71-3C6E-430A-A27B-0CF87CC5E048}">
      <dgm:prSet phldrT="[Text]" custT="1"/>
      <dgm:spPr/>
      <dgm:t>
        <a:bodyPr/>
        <a:lstStyle/>
        <a:p>
          <a:r>
            <a:rPr lang="en-US" sz="14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COMPUTATIONAL EXIGENCIES</a:t>
          </a:r>
        </a:p>
        <a:p>
          <a:r>
            <a:rPr lang="en-US" sz="1400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Real-time high-definition analysis imposes significant processing and resource demands.</a:t>
          </a:r>
          <a:endParaRPr lang="en-US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BE0C54E-4D39-4DD3-AA15-3CA0F6AC1E4E}" type="parTrans" cxnId="{80E5A477-5EA3-43B2-BBCE-FF6354C56918}">
      <dgm:prSet/>
      <dgm:spPr/>
      <dgm:t>
        <a:bodyPr/>
        <a:lstStyle/>
        <a:p>
          <a:endParaRPr lang="en-US"/>
        </a:p>
      </dgm:t>
    </dgm:pt>
    <dgm:pt modelId="{11666DDD-DC56-41FD-AF37-15BB74A27748}" type="sibTrans" cxnId="{80E5A477-5EA3-43B2-BBCE-FF6354C56918}">
      <dgm:prSet/>
      <dgm:spPr/>
      <dgm:t>
        <a:bodyPr/>
        <a:lstStyle/>
        <a:p>
          <a:endParaRPr lang="en-US"/>
        </a:p>
      </dgm:t>
    </dgm:pt>
    <dgm:pt modelId="{183C4BE0-D14B-4F56-AFF7-DF84ED9E57A8}">
      <dgm:prSet phldrT="[Text]" custT="1"/>
      <dgm:spPr/>
      <dgm:t>
        <a:bodyPr/>
        <a:lstStyle/>
        <a:p>
          <a:r>
            <a: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EFFICIENCY ENHANCEMENT</a:t>
          </a:r>
        </a:p>
        <a:p>
          <a:r>
            <a: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Optimize algorithms, utilize GPU/TPU architectures, leverage cloud resources, and apply preprocessing to reduce resource demands.</a:t>
          </a:r>
        </a:p>
      </dgm:t>
    </dgm:pt>
    <dgm:pt modelId="{113F859F-DF57-42AA-A6EA-DBA5B164D6AD}" type="parTrans" cxnId="{9C57EB1D-7BD4-45B3-B59A-17AD371605DA}">
      <dgm:prSet/>
      <dgm:spPr/>
      <dgm:t>
        <a:bodyPr/>
        <a:lstStyle/>
        <a:p>
          <a:endParaRPr lang="en-US"/>
        </a:p>
      </dgm:t>
    </dgm:pt>
    <dgm:pt modelId="{485F8FDD-3239-43C5-98BD-EBF452A28AA0}" type="sibTrans" cxnId="{9C57EB1D-7BD4-45B3-B59A-17AD371605DA}">
      <dgm:prSet/>
      <dgm:spPr/>
      <dgm:t>
        <a:bodyPr/>
        <a:lstStyle/>
        <a:p>
          <a:endParaRPr lang="en-US"/>
        </a:p>
      </dgm:t>
    </dgm:pt>
    <dgm:pt modelId="{D55DCD16-260D-42E9-A369-8D7B4AB4FE30}" type="pres">
      <dgm:prSet presAssocID="{F7E2C444-7F12-4052-BB2B-9A99F73F8168}" presName="Name0" presStyleCnt="0">
        <dgm:presLayoutVars>
          <dgm:dir/>
          <dgm:resizeHandles val="exact"/>
        </dgm:presLayoutVars>
      </dgm:prSet>
      <dgm:spPr/>
    </dgm:pt>
    <dgm:pt modelId="{80AAA348-69B7-430E-AD03-8D601FC1D4F4}" type="pres">
      <dgm:prSet presAssocID="{37ACFF71-3C6E-430A-A27B-0CF87CC5E048}" presName="node" presStyleLbl="node1" presStyleIdx="0" presStyleCnt="2" custLinFactNeighborX="10689">
        <dgm:presLayoutVars>
          <dgm:bulletEnabled val="1"/>
        </dgm:presLayoutVars>
      </dgm:prSet>
      <dgm:spPr/>
    </dgm:pt>
    <dgm:pt modelId="{22B49E11-1966-419F-B580-CBCF53114F0A}" type="pres">
      <dgm:prSet presAssocID="{11666DDD-DC56-41FD-AF37-15BB74A27748}" presName="sibTrans" presStyleLbl="sibTrans2D1" presStyleIdx="0" presStyleCnt="1"/>
      <dgm:spPr/>
    </dgm:pt>
    <dgm:pt modelId="{C933B915-6459-400B-AA9F-081678EFE15C}" type="pres">
      <dgm:prSet presAssocID="{11666DDD-DC56-41FD-AF37-15BB74A27748}" presName="connectorText" presStyleLbl="sibTrans2D1" presStyleIdx="0" presStyleCnt="1"/>
      <dgm:spPr/>
    </dgm:pt>
    <dgm:pt modelId="{FD14DE0F-B635-4902-9495-CF3D68CAA4F7}" type="pres">
      <dgm:prSet presAssocID="{183C4BE0-D14B-4F56-AFF7-DF84ED9E57A8}" presName="node" presStyleLbl="node1" presStyleIdx="1" presStyleCnt="2">
        <dgm:presLayoutVars>
          <dgm:bulletEnabled val="1"/>
        </dgm:presLayoutVars>
      </dgm:prSet>
      <dgm:spPr/>
    </dgm:pt>
  </dgm:ptLst>
  <dgm:cxnLst>
    <dgm:cxn modelId="{5963A905-7458-42B0-86FF-46523D8F1CC3}" type="presOf" srcId="{37ACFF71-3C6E-430A-A27B-0CF87CC5E048}" destId="{80AAA348-69B7-430E-AD03-8D601FC1D4F4}" srcOrd="0" destOrd="0" presId="urn:microsoft.com/office/officeart/2005/8/layout/process1"/>
    <dgm:cxn modelId="{9C57EB1D-7BD4-45B3-B59A-17AD371605DA}" srcId="{F7E2C444-7F12-4052-BB2B-9A99F73F8168}" destId="{183C4BE0-D14B-4F56-AFF7-DF84ED9E57A8}" srcOrd="1" destOrd="0" parTransId="{113F859F-DF57-42AA-A6EA-DBA5B164D6AD}" sibTransId="{485F8FDD-3239-43C5-98BD-EBF452A28AA0}"/>
    <dgm:cxn modelId="{5A620D28-8285-484F-8238-0F615C2F78B2}" type="presOf" srcId="{183C4BE0-D14B-4F56-AFF7-DF84ED9E57A8}" destId="{FD14DE0F-B635-4902-9495-CF3D68CAA4F7}" srcOrd="0" destOrd="0" presId="urn:microsoft.com/office/officeart/2005/8/layout/process1"/>
    <dgm:cxn modelId="{5F03F628-3CF9-4058-8590-C5799D44D170}" type="presOf" srcId="{11666DDD-DC56-41FD-AF37-15BB74A27748}" destId="{C933B915-6459-400B-AA9F-081678EFE15C}" srcOrd="1" destOrd="0" presId="urn:microsoft.com/office/officeart/2005/8/layout/process1"/>
    <dgm:cxn modelId="{62A68E49-2765-4571-B325-02EB768E7DCF}" type="presOf" srcId="{F7E2C444-7F12-4052-BB2B-9A99F73F8168}" destId="{D55DCD16-260D-42E9-A369-8D7B4AB4FE30}" srcOrd="0" destOrd="0" presId="urn:microsoft.com/office/officeart/2005/8/layout/process1"/>
    <dgm:cxn modelId="{81A9B66A-FD06-4D53-B1C7-447B5EB3E9F1}" type="presOf" srcId="{11666DDD-DC56-41FD-AF37-15BB74A27748}" destId="{22B49E11-1966-419F-B580-CBCF53114F0A}" srcOrd="0" destOrd="0" presId="urn:microsoft.com/office/officeart/2005/8/layout/process1"/>
    <dgm:cxn modelId="{80E5A477-5EA3-43B2-BBCE-FF6354C56918}" srcId="{F7E2C444-7F12-4052-BB2B-9A99F73F8168}" destId="{37ACFF71-3C6E-430A-A27B-0CF87CC5E048}" srcOrd="0" destOrd="0" parTransId="{6BE0C54E-4D39-4DD3-AA15-3CA0F6AC1E4E}" sibTransId="{11666DDD-DC56-41FD-AF37-15BB74A27748}"/>
    <dgm:cxn modelId="{7749477F-3162-4845-8FE8-4FBE0BC66A67}" type="presParOf" srcId="{D55DCD16-260D-42E9-A369-8D7B4AB4FE30}" destId="{80AAA348-69B7-430E-AD03-8D601FC1D4F4}" srcOrd="0" destOrd="0" presId="urn:microsoft.com/office/officeart/2005/8/layout/process1"/>
    <dgm:cxn modelId="{CB57DB39-9729-43C2-B4C0-1A80CDC3A941}" type="presParOf" srcId="{D55DCD16-260D-42E9-A369-8D7B4AB4FE30}" destId="{22B49E11-1966-419F-B580-CBCF53114F0A}" srcOrd="1" destOrd="0" presId="urn:microsoft.com/office/officeart/2005/8/layout/process1"/>
    <dgm:cxn modelId="{20D1F102-CCBC-463F-A86A-501DE5B68A3A}" type="presParOf" srcId="{22B49E11-1966-419F-B580-CBCF53114F0A}" destId="{C933B915-6459-400B-AA9F-081678EFE15C}" srcOrd="0" destOrd="0" presId="urn:microsoft.com/office/officeart/2005/8/layout/process1"/>
    <dgm:cxn modelId="{8BED8C69-A847-4E7F-BFEB-EB173D257390}" type="presParOf" srcId="{D55DCD16-260D-42E9-A369-8D7B4AB4FE30}" destId="{FD14DE0F-B635-4902-9495-CF3D68CAA4F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5538340-61DF-422F-9CC2-A7B64FD5948C}" type="doc">
      <dgm:prSet loTypeId="urn:microsoft.com/office/officeart/2005/8/layout/vList4" loCatId="pictur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BEA758-646F-4F86-BDD1-5D8524195631}">
      <dgm:prSet phldrT="[Text]" custT="1"/>
      <dgm:spPr>
        <a:ln w="38100">
          <a:solidFill>
            <a:schemeClr val="bg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l">
            <a:buNone/>
          </a:pPr>
          <a:r>
            <a: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SOCIAL IMPACT</a:t>
          </a:r>
        </a:p>
      </dgm:t>
    </dgm:pt>
    <dgm:pt modelId="{73141AA1-1B44-441B-AB12-505CC5DCD31C}" type="parTrans" cxnId="{198655F3-2D14-470F-8524-4B5BA2C63DCE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Leelawadee UI" panose="020B0502040204020203" pitchFamily="34" charset="-34"/>
            <a:cs typeface="Leelawadee UI" panose="020B0502040204020203" pitchFamily="34" charset="-34"/>
          </a:endParaRPr>
        </a:p>
      </dgm:t>
    </dgm:pt>
    <dgm:pt modelId="{CDF7AB61-71CA-43BC-A19D-75959FF8CA4C}" type="sibTrans" cxnId="{198655F3-2D14-470F-8524-4B5BA2C63DCE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Leelawadee UI" panose="020B0502040204020203" pitchFamily="34" charset="-34"/>
            <a:cs typeface="Leelawadee UI" panose="020B0502040204020203" pitchFamily="34" charset="-34"/>
          </a:endParaRPr>
        </a:p>
      </dgm:t>
    </dgm:pt>
    <dgm:pt modelId="{EF9FCD86-8A67-445F-A74D-1B2535F9100B}">
      <dgm:prSet phldrT="[Text]" custT="1"/>
      <dgm:spPr>
        <a:ln w="38100">
          <a:solidFill>
            <a:schemeClr val="bg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 Mitigation of Psychological Manipulation.</a:t>
          </a:r>
        </a:p>
      </dgm:t>
    </dgm:pt>
    <dgm:pt modelId="{AA44C2C1-95FB-410A-8303-EA63CAA6FA4B}" type="parTrans" cxnId="{7814CA00-785B-4B9A-93C9-3C5002D18C03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Leelawadee UI" panose="020B0502040204020203" pitchFamily="34" charset="-34"/>
            <a:cs typeface="Leelawadee UI" panose="020B0502040204020203" pitchFamily="34" charset="-34"/>
          </a:endParaRPr>
        </a:p>
      </dgm:t>
    </dgm:pt>
    <dgm:pt modelId="{BF9ED01C-496A-44F4-A235-9715D7A2B0D3}" type="sibTrans" cxnId="{7814CA00-785B-4B9A-93C9-3C5002D18C03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Leelawadee UI" panose="020B0502040204020203" pitchFamily="34" charset="-34"/>
            <a:cs typeface="Leelawadee UI" panose="020B0502040204020203" pitchFamily="34" charset="-34"/>
          </a:endParaRPr>
        </a:p>
      </dgm:t>
    </dgm:pt>
    <dgm:pt modelId="{99B961E1-1CC0-41F9-AFDC-F9BDD1B48637}">
      <dgm:prSet phldrT="[Text]" custT="1"/>
      <dgm:spPr>
        <a:ln w="38100">
          <a:solidFill>
            <a:schemeClr val="bg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ECONOMICAL IMPACT</a:t>
          </a:r>
        </a:p>
      </dgm:t>
    </dgm:pt>
    <dgm:pt modelId="{FC8C97A9-ABB6-4995-95B3-4A64F3C310D9}" type="parTrans" cxnId="{1A5C8FCA-3486-4846-93BE-E61C605C287F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Leelawadee UI" panose="020B0502040204020203" pitchFamily="34" charset="-34"/>
            <a:cs typeface="Leelawadee UI" panose="020B0502040204020203" pitchFamily="34" charset="-34"/>
          </a:endParaRPr>
        </a:p>
      </dgm:t>
    </dgm:pt>
    <dgm:pt modelId="{06A7888F-7BF6-46FB-B221-5E36F04A834E}" type="sibTrans" cxnId="{1A5C8FCA-3486-4846-93BE-E61C605C287F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Leelawadee UI" panose="020B0502040204020203" pitchFamily="34" charset="-34"/>
            <a:cs typeface="Leelawadee UI" panose="020B0502040204020203" pitchFamily="34" charset="-34"/>
          </a:endParaRPr>
        </a:p>
      </dgm:t>
    </dgm:pt>
    <dgm:pt modelId="{A4E23860-E053-4CF8-BD64-60F166BE1732}">
      <dgm:prSet phldrT="[Text]" custT="1"/>
      <dgm:spPr>
        <a:ln w="38100">
          <a:solidFill>
            <a:schemeClr val="bg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Fortifying Brand Integrity and Consumer Confidence.</a:t>
          </a:r>
        </a:p>
      </dgm:t>
    </dgm:pt>
    <dgm:pt modelId="{A02C49EA-B3FC-46D5-A103-96630722704A}" type="parTrans" cxnId="{4CB6280A-0A44-4F96-AE4D-D7241C92896B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Leelawadee UI" panose="020B0502040204020203" pitchFamily="34" charset="-34"/>
            <a:cs typeface="Leelawadee UI" panose="020B0502040204020203" pitchFamily="34" charset="-34"/>
          </a:endParaRPr>
        </a:p>
      </dgm:t>
    </dgm:pt>
    <dgm:pt modelId="{95490793-9FB9-4C81-9ACA-756BF4381255}" type="sibTrans" cxnId="{4CB6280A-0A44-4F96-AE4D-D7241C92896B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Leelawadee UI" panose="020B0502040204020203" pitchFamily="34" charset="-34"/>
            <a:cs typeface="Leelawadee UI" panose="020B0502040204020203" pitchFamily="34" charset="-34"/>
          </a:endParaRPr>
        </a:p>
      </dgm:t>
    </dgm:pt>
    <dgm:pt modelId="{4560F8A8-B7C1-4A6B-90ED-97E757DDE3FF}">
      <dgm:prSet phldrT="[Text]" custT="1"/>
      <dgm:spPr>
        <a:ln w="38100">
          <a:solidFill>
            <a:schemeClr val="bg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POLITICAL IMPACT</a:t>
          </a:r>
        </a:p>
      </dgm:t>
    </dgm:pt>
    <dgm:pt modelId="{522DFB13-BC28-4981-9071-B4BC01013141}" type="parTrans" cxnId="{537D4AA8-B7E3-4FD1-8C96-B336477181C7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Leelawadee UI" panose="020B0502040204020203" pitchFamily="34" charset="-34"/>
            <a:cs typeface="Leelawadee UI" panose="020B0502040204020203" pitchFamily="34" charset="-34"/>
          </a:endParaRPr>
        </a:p>
      </dgm:t>
    </dgm:pt>
    <dgm:pt modelId="{CF8E483C-A735-40F0-A9AD-CD78152A4C51}" type="sibTrans" cxnId="{537D4AA8-B7E3-4FD1-8C96-B336477181C7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Leelawadee UI" panose="020B0502040204020203" pitchFamily="34" charset="-34"/>
            <a:cs typeface="Leelawadee UI" panose="020B0502040204020203" pitchFamily="34" charset="-34"/>
          </a:endParaRPr>
        </a:p>
      </dgm:t>
    </dgm:pt>
    <dgm:pt modelId="{FFF8F6E7-B4FF-4E5A-B549-3DF8A405B5CB}">
      <dgm:prSet phldrT="[Text]" custT="1"/>
      <dgm:spPr>
        <a:ln w="38100">
          <a:solidFill>
            <a:schemeClr val="bg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Safeguarding Democracy through Misinformation.</a:t>
          </a:r>
        </a:p>
      </dgm:t>
    </dgm:pt>
    <dgm:pt modelId="{11AA266E-0E7B-4EDA-A2F3-1BE5D9F7384A}" type="parTrans" cxnId="{1F5F174B-5061-4325-8353-7164FC5E79A3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Leelawadee UI" panose="020B0502040204020203" pitchFamily="34" charset="-34"/>
            <a:cs typeface="Leelawadee UI" panose="020B0502040204020203" pitchFamily="34" charset="-34"/>
          </a:endParaRPr>
        </a:p>
      </dgm:t>
    </dgm:pt>
    <dgm:pt modelId="{37C5E050-7B34-4205-833E-178BA3CB5C5D}" type="sibTrans" cxnId="{1F5F174B-5061-4325-8353-7164FC5E79A3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Leelawadee UI" panose="020B0502040204020203" pitchFamily="34" charset="-34"/>
            <a:cs typeface="Leelawadee UI" panose="020B0502040204020203" pitchFamily="34" charset="-34"/>
          </a:endParaRPr>
        </a:p>
      </dgm:t>
    </dgm:pt>
    <dgm:pt modelId="{F510D86D-8EB7-4D3F-8789-6435C9E44A0E}">
      <dgm:prSet phldrT="[Text]" custT="1"/>
      <dgm:spPr>
        <a:ln w="38100">
          <a:solidFill>
            <a:schemeClr val="bg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Prevention Combating Foreign Interference for Political Stability.</a:t>
          </a:r>
        </a:p>
      </dgm:t>
    </dgm:pt>
    <dgm:pt modelId="{0F1AA775-5F84-48A0-8995-4F08F683C68B}" type="parTrans" cxnId="{7894A2FD-B377-4BC5-AD8A-D59D6B2D7E2B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Leelawadee UI" panose="020B0502040204020203" pitchFamily="34" charset="-34"/>
            <a:cs typeface="Leelawadee UI" panose="020B0502040204020203" pitchFamily="34" charset="-34"/>
          </a:endParaRPr>
        </a:p>
      </dgm:t>
    </dgm:pt>
    <dgm:pt modelId="{95594BEC-11AD-42D3-9993-D5EADBF37C5A}" type="sibTrans" cxnId="{7894A2FD-B377-4BC5-AD8A-D59D6B2D7E2B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Leelawadee UI" panose="020B0502040204020203" pitchFamily="34" charset="-34"/>
            <a:cs typeface="Leelawadee UI" panose="020B0502040204020203" pitchFamily="34" charset="-34"/>
          </a:endParaRPr>
        </a:p>
      </dgm:t>
    </dgm:pt>
    <dgm:pt modelId="{6EA9AE9D-179D-415C-BAF4-72B546EA86AF}">
      <dgm:prSet custT="1"/>
      <dgm:spPr>
        <a:ln w="38100">
          <a:solidFill>
            <a:schemeClr val="bg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LEGAL IMPACT</a:t>
          </a:r>
        </a:p>
      </dgm:t>
    </dgm:pt>
    <dgm:pt modelId="{1E9B82B2-3001-45BD-9C08-83F7DAD4C9A0}" type="parTrans" cxnId="{B4BE0CD6-FDB5-4A32-B3A0-369C5FAA682A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Leelawadee UI" panose="020B0502040204020203" pitchFamily="34" charset="-34"/>
            <a:cs typeface="Leelawadee UI" panose="020B0502040204020203" pitchFamily="34" charset="-34"/>
          </a:endParaRPr>
        </a:p>
      </dgm:t>
    </dgm:pt>
    <dgm:pt modelId="{99029B09-B2A7-441D-A33A-55C8B58BDD48}" type="sibTrans" cxnId="{B4BE0CD6-FDB5-4A32-B3A0-369C5FAA682A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Leelawadee UI" panose="020B0502040204020203" pitchFamily="34" charset="-34"/>
            <a:cs typeface="Leelawadee UI" panose="020B0502040204020203" pitchFamily="34" charset="-34"/>
          </a:endParaRPr>
        </a:p>
      </dgm:t>
    </dgm:pt>
    <dgm:pt modelId="{BB387330-1564-4B16-BE42-19B1FBF04E3E}">
      <dgm:prSet custT="1"/>
      <dgm:spPr>
        <a:ln w="38100">
          <a:solidFill>
            <a:schemeClr val="bg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GENERAL IMPACT</a:t>
          </a:r>
        </a:p>
      </dgm:t>
    </dgm:pt>
    <dgm:pt modelId="{326F790F-5CD8-44FE-8B33-5F3DD8EB40BD}" type="parTrans" cxnId="{64550BD3-91C9-4532-A3FA-F3E653B85F44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Leelawadee UI" panose="020B0502040204020203" pitchFamily="34" charset="-34"/>
            <a:cs typeface="Leelawadee UI" panose="020B0502040204020203" pitchFamily="34" charset="-34"/>
          </a:endParaRPr>
        </a:p>
      </dgm:t>
    </dgm:pt>
    <dgm:pt modelId="{22C17F69-3108-4845-9045-AAD190315917}" type="sibTrans" cxnId="{64550BD3-91C9-4532-A3FA-F3E653B85F44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Leelawadee UI" panose="020B0502040204020203" pitchFamily="34" charset="-34"/>
            <a:cs typeface="Leelawadee UI" panose="020B0502040204020203" pitchFamily="34" charset="-34"/>
          </a:endParaRPr>
        </a:p>
      </dgm:t>
    </dgm:pt>
    <dgm:pt modelId="{05899F43-3B96-490D-863B-BF44315406F2}">
      <dgm:prSet custT="1"/>
      <dgm:spPr>
        <a:ln w="38100">
          <a:solidFill>
            <a:schemeClr val="bg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 F</a:t>
          </a:r>
          <a:r>
            <a: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ortifies content creators' veracity against media chicanery.</a:t>
          </a:r>
          <a:endParaRPr lang="en-US" sz="14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Leelawadee UI" panose="020B0502040204020203" pitchFamily="34" charset="-34"/>
            <a:cs typeface="Leelawadee UI" panose="020B0502040204020203" pitchFamily="34" charset="-34"/>
          </a:endParaRPr>
        </a:p>
      </dgm:t>
    </dgm:pt>
    <dgm:pt modelId="{CDE333AE-26DE-479A-A320-CD05F8E8AD10}" type="parTrans" cxnId="{54370E2C-01C1-49E3-911B-FDE66DA2E059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Leelawadee UI" panose="020B0502040204020203" pitchFamily="34" charset="-34"/>
            <a:cs typeface="Leelawadee UI" panose="020B0502040204020203" pitchFamily="34" charset="-34"/>
          </a:endParaRPr>
        </a:p>
      </dgm:t>
    </dgm:pt>
    <dgm:pt modelId="{A81DAC55-2CB5-4389-A4DD-84E98915CF42}" type="sibTrans" cxnId="{54370E2C-01C1-49E3-911B-FDE66DA2E059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Leelawadee UI" panose="020B0502040204020203" pitchFamily="34" charset="-34"/>
            <a:cs typeface="Leelawadee UI" panose="020B0502040204020203" pitchFamily="34" charset="-34"/>
          </a:endParaRPr>
        </a:p>
      </dgm:t>
    </dgm:pt>
    <dgm:pt modelId="{B642DFBB-8EC0-407B-BD7E-3F00C12E47D2}">
      <dgm:prSet phldrT="[Text]" custT="1"/>
      <dgm:spPr>
        <a:ln w="38100">
          <a:solidFill>
            <a:schemeClr val="bg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Elevating Authenticity in Digital Marketing and Influencer Dynamics.</a:t>
          </a:r>
        </a:p>
      </dgm:t>
    </dgm:pt>
    <dgm:pt modelId="{FBFA717E-DCCA-43E1-B455-E05FB2F41BC0}" type="parTrans" cxnId="{735AF972-DB3C-4A71-8D1E-68B59F35F18E}">
      <dgm:prSet/>
      <dgm:spPr/>
      <dgm:t>
        <a:bodyPr/>
        <a:lstStyle/>
        <a:p>
          <a:endParaRPr lang="en-US"/>
        </a:p>
      </dgm:t>
    </dgm:pt>
    <dgm:pt modelId="{56701ADD-FC65-4C46-BFE6-A046B476D942}" type="sibTrans" cxnId="{735AF972-DB3C-4A71-8D1E-68B59F35F18E}">
      <dgm:prSet/>
      <dgm:spPr/>
      <dgm:t>
        <a:bodyPr/>
        <a:lstStyle/>
        <a:p>
          <a:endParaRPr lang="en-US"/>
        </a:p>
      </dgm:t>
    </dgm:pt>
    <dgm:pt modelId="{9C9A014F-81B6-4093-8421-9CA3FCB8AE8E}">
      <dgm:prSet custT="1"/>
      <dgm:spPr>
        <a:ln w="38100">
          <a:solidFill>
            <a:schemeClr val="bg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Empowerment and Accountability in Justice for Women.</a:t>
          </a:r>
          <a:endParaRPr lang="en-US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Leelawadee UI" panose="020B0502040204020203" pitchFamily="34" charset="-34"/>
            <a:cs typeface="Leelawadee UI" panose="020B0502040204020203" pitchFamily="34" charset="-34"/>
          </a:endParaRPr>
        </a:p>
      </dgm:t>
    </dgm:pt>
    <dgm:pt modelId="{701F970A-0DE5-4E97-BF29-C11CACB0CC22}" type="parTrans" cxnId="{98ADDCD5-72F6-4AD2-AEFD-CD3DDAFBF549}">
      <dgm:prSet/>
      <dgm:spPr/>
      <dgm:t>
        <a:bodyPr/>
        <a:lstStyle/>
        <a:p>
          <a:endParaRPr lang="en-US"/>
        </a:p>
      </dgm:t>
    </dgm:pt>
    <dgm:pt modelId="{DC93B8F0-5F53-4AC0-9555-F77AE77BE5C8}" type="sibTrans" cxnId="{98ADDCD5-72F6-4AD2-AEFD-CD3DDAFBF549}">
      <dgm:prSet/>
      <dgm:spPr/>
      <dgm:t>
        <a:bodyPr/>
        <a:lstStyle/>
        <a:p>
          <a:endParaRPr lang="en-US"/>
        </a:p>
      </dgm:t>
    </dgm:pt>
    <dgm:pt modelId="{FBFB6A01-B56B-4217-8553-38127269DFD0}">
      <dgm:prSet custT="1"/>
      <dgm:spPr>
        <a:ln w="38100">
          <a:solidFill>
            <a:schemeClr val="bg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Provision of Irrefutable Evidence for Cybercrime Mitigation.</a:t>
          </a:r>
          <a:endParaRPr lang="en-US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Leelawadee UI" panose="020B0502040204020203" pitchFamily="34" charset="-34"/>
            <a:cs typeface="Leelawadee UI" panose="020B0502040204020203" pitchFamily="34" charset="-34"/>
          </a:endParaRPr>
        </a:p>
      </dgm:t>
    </dgm:pt>
    <dgm:pt modelId="{4887A6E8-37C9-4226-A887-8D40EE7456E6}" type="parTrans" cxnId="{9895A40F-9C55-425C-81F5-6DD8B0C7BED4}">
      <dgm:prSet/>
      <dgm:spPr/>
      <dgm:t>
        <a:bodyPr/>
        <a:lstStyle/>
        <a:p>
          <a:endParaRPr lang="en-US"/>
        </a:p>
      </dgm:t>
    </dgm:pt>
    <dgm:pt modelId="{3FDE0B33-7126-401E-8980-030D5B9C6B82}" type="sibTrans" cxnId="{9895A40F-9C55-425C-81F5-6DD8B0C7BED4}">
      <dgm:prSet/>
      <dgm:spPr/>
      <dgm:t>
        <a:bodyPr/>
        <a:lstStyle/>
        <a:p>
          <a:endParaRPr lang="en-US"/>
        </a:p>
      </dgm:t>
    </dgm:pt>
    <dgm:pt modelId="{3A2D6417-BBA7-408B-9411-B926BF1DA7C3}">
      <dgm:prSet custT="1"/>
      <dgm:spPr>
        <a:ln w="38100">
          <a:solidFill>
            <a:schemeClr val="bg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1050" dirty="0"/>
        </a:p>
      </dgm:t>
    </dgm:pt>
    <dgm:pt modelId="{BB5D52C5-68F9-48DA-8B03-B4BC10153439}" type="parTrans" cxnId="{DEAAB669-FFE4-49A6-A778-78E2616AE81C}">
      <dgm:prSet/>
      <dgm:spPr/>
      <dgm:t>
        <a:bodyPr/>
        <a:lstStyle/>
        <a:p>
          <a:endParaRPr lang="en-US"/>
        </a:p>
      </dgm:t>
    </dgm:pt>
    <dgm:pt modelId="{68B28EE0-2130-437B-A119-ECE1FEE936EA}" type="sibTrans" cxnId="{DEAAB669-FFE4-49A6-A778-78E2616AE81C}">
      <dgm:prSet/>
      <dgm:spPr/>
      <dgm:t>
        <a:bodyPr/>
        <a:lstStyle/>
        <a:p>
          <a:endParaRPr lang="en-US"/>
        </a:p>
      </dgm:t>
    </dgm:pt>
    <dgm:pt modelId="{4A7FC207-1B89-4A63-8A37-70098D1F682C}">
      <dgm:prSet custT="1"/>
      <dgm:spPr>
        <a:ln w="38100">
          <a:solidFill>
            <a:schemeClr val="bg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The model bolsters digital sustainability by reducing misinformation, advancing </a:t>
          </a:r>
          <a:r>
            <a:rPr lang="en-US" sz="14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deepfake</a:t>
          </a:r>
          <a:r>
            <a: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 research, and enhancing media literacy.</a:t>
          </a:r>
        </a:p>
      </dgm:t>
    </dgm:pt>
    <dgm:pt modelId="{3C956BCA-7B53-426F-ADC6-B7ABC559AFED}" type="parTrans" cxnId="{7983259A-1789-4BEB-8F50-709958AC90C8}">
      <dgm:prSet/>
      <dgm:spPr/>
      <dgm:t>
        <a:bodyPr/>
        <a:lstStyle/>
        <a:p>
          <a:endParaRPr lang="en-US"/>
        </a:p>
      </dgm:t>
    </dgm:pt>
    <dgm:pt modelId="{7E42C0D7-D554-4F62-A51E-A389AA0F1953}" type="sibTrans" cxnId="{7983259A-1789-4BEB-8F50-709958AC90C8}">
      <dgm:prSet/>
      <dgm:spPr/>
      <dgm:t>
        <a:bodyPr/>
        <a:lstStyle/>
        <a:p>
          <a:endParaRPr lang="en-US"/>
        </a:p>
      </dgm:t>
    </dgm:pt>
    <dgm:pt modelId="{AFFFFC38-F811-4B2C-A8EF-C334AC9720E4}" type="pres">
      <dgm:prSet presAssocID="{95538340-61DF-422F-9CC2-A7B64FD5948C}" presName="linear" presStyleCnt="0">
        <dgm:presLayoutVars>
          <dgm:dir/>
          <dgm:resizeHandles val="exact"/>
        </dgm:presLayoutVars>
      </dgm:prSet>
      <dgm:spPr/>
    </dgm:pt>
    <dgm:pt modelId="{ED8C7A87-5886-47DA-B49A-BB28F06DF543}" type="pres">
      <dgm:prSet presAssocID="{5FBEA758-646F-4F86-BDD1-5D8524195631}" presName="comp" presStyleCnt="0"/>
      <dgm:spPr/>
    </dgm:pt>
    <dgm:pt modelId="{CD08B725-56E8-48F1-B87A-23780CD1CD22}" type="pres">
      <dgm:prSet presAssocID="{5FBEA758-646F-4F86-BDD1-5D8524195631}" presName="box" presStyleLbl="node1" presStyleIdx="0" presStyleCnt="5" custScaleX="100000" custScaleY="100000"/>
      <dgm:spPr>
        <a:prstGeom prst="rect">
          <a:avLst/>
        </a:prstGeom>
      </dgm:spPr>
    </dgm:pt>
    <dgm:pt modelId="{5E4AA292-0DA5-4882-8D6B-E3B1E42DA4DA}" type="pres">
      <dgm:prSet presAssocID="{5FBEA758-646F-4F86-BDD1-5D8524195631}" presName="img" presStyleLbl="fgImgPlace1" presStyleIdx="0" presStyleCnt="5" custScaleX="56189" custScaleY="101688" custLinFactNeighborX="-11150"/>
      <dgm:spPr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</dgm:pt>
    <dgm:pt modelId="{AE995B4E-DAE7-42FE-8D3E-22CF79BF498E}" type="pres">
      <dgm:prSet presAssocID="{5FBEA758-646F-4F86-BDD1-5D8524195631}" presName="text" presStyleLbl="node1" presStyleIdx="0" presStyleCnt="5">
        <dgm:presLayoutVars>
          <dgm:bulletEnabled val="1"/>
        </dgm:presLayoutVars>
      </dgm:prSet>
      <dgm:spPr/>
    </dgm:pt>
    <dgm:pt modelId="{16D6EFA6-BD54-4F2D-A00D-12BD43A6590A}" type="pres">
      <dgm:prSet presAssocID="{CDF7AB61-71CA-43BC-A19D-75959FF8CA4C}" presName="spacer" presStyleCnt="0"/>
      <dgm:spPr/>
    </dgm:pt>
    <dgm:pt modelId="{785FBFFC-F007-4EB1-BD59-6C265A3315DF}" type="pres">
      <dgm:prSet presAssocID="{99B961E1-1CC0-41F9-AFDC-F9BDD1B48637}" presName="comp" presStyleCnt="0"/>
      <dgm:spPr/>
    </dgm:pt>
    <dgm:pt modelId="{D611086B-7E29-4B44-8FF6-972BD0BDD30F}" type="pres">
      <dgm:prSet presAssocID="{99B961E1-1CC0-41F9-AFDC-F9BDD1B48637}" presName="box" presStyleLbl="node1" presStyleIdx="1" presStyleCnt="5"/>
      <dgm:spPr>
        <a:prstGeom prst="rect">
          <a:avLst/>
        </a:prstGeom>
      </dgm:spPr>
    </dgm:pt>
    <dgm:pt modelId="{01BA46C0-5D5D-4CA0-9A80-F7665BDA83CE}" type="pres">
      <dgm:prSet presAssocID="{99B961E1-1CC0-41F9-AFDC-F9BDD1B48637}" presName="img" presStyleLbl="fgImgPlace1" presStyleIdx="1" presStyleCnt="5" custScaleX="56189" custScaleY="101688" custLinFactNeighborX="-11150"/>
      <dgm:spPr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</dgm:pt>
    <dgm:pt modelId="{EE8E8EA8-74E9-4E28-B1D1-DDA0CBC6F084}" type="pres">
      <dgm:prSet presAssocID="{99B961E1-1CC0-41F9-AFDC-F9BDD1B48637}" presName="text" presStyleLbl="node1" presStyleIdx="1" presStyleCnt="5">
        <dgm:presLayoutVars>
          <dgm:bulletEnabled val="1"/>
        </dgm:presLayoutVars>
      </dgm:prSet>
      <dgm:spPr/>
    </dgm:pt>
    <dgm:pt modelId="{7D7B00C1-815B-45CD-8FD6-ACAE9313B6F3}" type="pres">
      <dgm:prSet presAssocID="{06A7888F-7BF6-46FB-B221-5E36F04A834E}" presName="spacer" presStyleCnt="0"/>
      <dgm:spPr/>
    </dgm:pt>
    <dgm:pt modelId="{C723FC09-C53E-4D6E-B553-113642ECDBEF}" type="pres">
      <dgm:prSet presAssocID="{4560F8A8-B7C1-4A6B-90ED-97E757DDE3FF}" presName="comp" presStyleCnt="0"/>
      <dgm:spPr/>
    </dgm:pt>
    <dgm:pt modelId="{2802AB5F-3F1D-449F-B8F2-1C6C62BB5D5D}" type="pres">
      <dgm:prSet presAssocID="{4560F8A8-B7C1-4A6B-90ED-97E757DDE3FF}" presName="box" presStyleLbl="node1" presStyleIdx="2" presStyleCnt="5"/>
      <dgm:spPr>
        <a:prstGeom prst="rect">
          <a:avLst/>
        </a:prstGeom>
      </dgm:spPr>
    </dgm:pt>
    <dgm:pt modelId="{4D3D9145-B0F4-4A4D-A8F0-D4F170A06231}" type="pres">
      <dgm:prSet presAssocID="{4560F8A8-B7C1-4A6B-90ED-97E757DDE3FF}" presName="img" presStyleLbl="fgImgPlace1" presStyleIdx="2" presStyleCnt="5" custScaleX="56189" custScaleY="101688" custLinFactNeighborX="-11150"/>
      <dgm:spPr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360" t="-13308" r="-4356" b="-15122"/>
          </a:stretch>
        </a:blip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</dgm:pt>
    <dgm:pt modelId="{0C0C6620-62E9-4C2D-B6A5-B51DE5F7A5C2}" type="pres">
      <dgm:prSet presAssocID="{4560F8A8-B7C1-4A6B-90ED-97E757DDE3FF}" presName="text" presStyleLbl="node1" presStyleIdx="2" presStyleCnt="5">
        <dgm:presLayoutVars>
          <dgm:bulletEnabled val="1"/>
        </dgm:presLayoutVars>
      </dgm:prSet>
      <dgm:spPr/>
    </dgm:pt>
    <dgm:pt modelId="{9B2EFD91-DEAC-4761-9580-7D57AEF0609C}" type="pres">
      <dgm:prSet presAssocID="{CF8E483C-A735-40F0-A9AD-CD78152A4C51}" presName="spacer" presStyleCnt="0"/>
      <dgm:spPr/>
    </dgm:pt>
    <dgm:pt modelId="{F90525CD-7E80-47A3-8934-395C70F89C19}" type="pres">
      <dgm:prSet presAssocID="{6EA9AE9D-179D-415C-BAF4-72B546EA86AF}" presName="comp" presStyleCnt="0"/>
      <dgm:spPr/>
    </dgm:pt>
    <dgm:pt modelId="{A20674C2-8F3F-4673-A7D9-7AFB8925D9C2}" type="pres">
      <dgm:prSet presAssocID="{6EA9AE9D-179D-415C-BAF4-72B546EA86AF}" presName="box" presStyleLbl="node1" presStyleIdx="3" presStyleCnt="5"/>
      <dgm:spPr>
        <a:prstGeom prst="rect">
          <a:avLst/>
        </a:prstGeom>
      </dgm:spPr>
    </dgm:pt>
    <dgm:pt modelId="{24BC8290-0AAC-4F74-B2D4-96F4FDCF4FCC}" type="pres">
      <dgm:prSet presAssocID="{6EA9AE9D-179D-415C-BAF4-72B546EA86AF}" presName="img" presStyleLbl="fgImgPlace1" presStyleIdx="3" presStyleCnt="5" custScaleX="56189" custScaleY="101688" custLinFactNeighborX="-11150"/>
      <dgm:spPr>
        <a:prstGeom prst="rect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829" t="-16397" r="-5245" b="-17090"/>
          </a:stretch>
        </a:blip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</dgm:pt>
    <dgm:pt modelId="{9F89B660-9115-4705-BD14-76846BAC7B47}" type="pres">
      <dgm:prSet presAssocID="{6EA9AE9D-179D-415C-BAF4-72B546EA86AF}" presName="text" presStyleLbl="node1" presStyleIdx="3" presStyleCnt="5">
        <dgm:presLayoutVars>
          <dgm:bulletEnabled val="1"/>
        </dgm:presLayoutVars>
      </dgm:prSet>
      <dgm:spPr/>
    </dgm:pt>
    <dgm:pt modelId="{0DC68131-B531-48E8-A201-B3D7465448EF}" type="pres">
      <dgm:prSet presAssocID="{99029B09-B2A7-441D-A33A-55C8B58BDD48}" presName="spacer" presStyleCnt="0"/>
      <dgm:spPr/>
    </dgm:pt>
    <dgm:pt modelId="{92982B63-92F9-47EA-95E6-65309F28E634}" type="pres">
      <dgm:prSet presAssocID="{BB387330-1564-4B16-BE42-19B1FBF04E3E}" presName="comp" presStyleCnt="0"/>
      <dgm:spPr/>
    </dgm:pt>
    <dgm:pt modelId="{D4697498-E2F4-4D31-9CB3-05AEF9DF787B}" type="pres">
      <dgm:prSet presAssocID="{BB387330-1564-4B16-BE42-19B1FBF04E3E}" presName="box" presStyleLbl="node1" presStyleIdx="4" presStyleCnt="5"/>
      <dgm:spPr>
        <a:prstGeom prst="rect">
          <a:avLst/>
        </a:prstGeom>
      </dgm:spPr>
    </dgm:pt>
    <dgm:pt modelId="{5496797B-D599-40E0-A303-4E73EDA0EB1F}" type="pres">
      <dgm:prSet presAssocID="{BB387330-1564-4B16-BE42-19B1FBF04E3E}" presName="img" presStyleLbl="fgImgPlace1" presStyleIdx="4" presStyleCnt="5" custScaleX="56189" custScaleY="101688" custLinFactNeighborX="-11150"/>
      <dgm:spPr>
        <a:prstGeom prst="rect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507" t="-10826" r="-4240" b="-17641"/>
          </a:stretch>
        </a:blip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</dgm:pt>
    <dgm:pt modelId="{A6D789FA-8268-4A3E-AA20-EE34CC4D70A0}" type="pres">
      <dgm:prSet presAssocID="{BB387330-1564-4B16-BE42-19B1FBF04E3E}" presName="text" presStyleLbl="node1" presStyleIdx="4" presStyleCnt="5">
        <dgm:presLayoutVars>
          <dgm:bulletEnabled val="1"/>
        </dgm:presLayoutVars>
      </dgm:prSet>
      <dgm:spPr/>
    </dgm:pt>
  </dgm:ptLst>
  <dgm:cxnLst>
    <dgm:cxn modelId="{7814CA00-785B-4B9A-93C9-3C5002D18C03}" srcId="{5FBEA758-646F-4F86-BDD1-5D8524195631}" destId="{EF9FCD86-8A67-445F-A74D-1B2535F9100B}" srcOrd="0" destOrd="0" parTransId="{AA44C2C1-95FB-410A-8303-EA63CAA6FA4B}" sibTransId="{BF9ED01C-496A-44F4-A235-9715D7A2B0D3}"/>
    <dgm:cxn modelId="{21305608-AA45-4BE8-83B9-7C5558C58105}" type="presOf" srcId="{FBFB6A01-B56B-4217-8553-38127269DFD0}" destId="{A20674C2-8F3F-4673-A7D9-7AFB8925D9C2}" srcOrd="0" destOrd="2" presId="urn:microsoft.com/office/officeart/2005/8/layout/vList4"/>
    <dgm:cxn modelId="{4CB6280A-0A44-4F96-AE4D-D7241C92896B}" srcId="{99B961E1-1CC0-41F9-AFDC-F9BDD1B48637}" destId="{A4E23860-E053-4CF8-BD64-60F166BE1732}" srcOrd="0" destOrd="0" parTransId="{A02C49EA-B3FC-46D5-A103-96630722704A}" sibTransId="{95490793-9FB9-4C81-9ACA-756BF4381255}"/>
    <dgm:cxn modelId="{21B2BE0B-C9F5-49F6-A189-44C9B5BDC3DF}" type="presOf" srcId="{FFF8F6E7-B4FF-4E5A-B549-3DF8A405B5CB}" destId="{2802AB5F-3F1D-449F-B8F2-1C6C62BB5D5D}" srcOrd="0" destOrd="1" presId="urn:microsoft.com/office/officeart/2005/8/layout/vList4"/>
    <dgm:cxn modelId="{FB23930D-CF7A-4C47-AF21-1B71BF0E35CF}" type="presOf" srcId="{BB387330-1564-4B16-BE42-19B1FBF04E3E}" destId="{D4697498-E2F4-4D31-9CB3-05AEF9DF787B}" srcOrd="0" destOrd="0" presId="urn:microsoft.com/office/officeart/2005/8/layout/vList4"/>
    <dgm:cxn modelId="{9895A40F-9C55-425C-81F5-6DD8B0C7BED4}" srcId="{6EA9AE9D-179D-415C-BAF4-72B546EA86AF}" destId="{FBFB6A01-B56B-4217-8553-38127269DFD0}" srcOrd="1" destOrd="0" parTransId="{4887A6E8-37C9-4226-A887-8D40EE7456E6}" sibTransId="{3FDE0B33-7126-401E-8980-030D5B9C6B82}"/>
    <dgm:cxn modelId="{9E054A14-6F5B-41A8-8A69-8D718ACEF3C6}" type="presOf" srcId="{5FBEA758-646F-4F86-BDD1-5D8524195631}" destId="{AE995B4E-DAE7-42FE-8D3E-22CF79BF498E}" srcOrd="1" destOrd="0" presId="urn:microsoft.com/office/officeart/2005/8/layout/vList4"/>
    <dgm:cxn modelId="{AD630F26-18BD-4E3E-A143-06B254ADF5D7}" type="presOf" srcId="{B642DFBB-8EC0-407B-BD7E-3F00C12E47D2}" destId="{EE8E8EA8-74E9-4E28-B1D1-DDA0CBC6F084}" srcOrd="1" destOrd="2" presId="urn:microsoft.com/office/officeart/2005/8/layout/vList4"/>
    <dgm:cxn modelId="{54370E2C-01C1-49E3-911B-FDE66DA2E059}" srcId="{5FBEA758-646F-4F86-BDD1-5D8524195631}" destId="{05899F43-3B96-490D-863B-BF44315406F2}" srcOrd="1" destOrd="0" parTransId="{CDE333AE-26DE-479A-A320-CD05F8E8AD10}" sibTransId="{A81DAC55-2CB5-4389-A4DD-84E98915CF42}"/>
    <dgm:cxn modelId="{9FD79E35-0A3F-4BD2-97C3-667E3C370983}" type="presOf" srcId="{4A7FC207-1B89-4A63-8A37-70098D1F682C}" destId="{A6D789FA-8268-4A3E-AA20-EE34CC4D70A0}" srcOrd="1" destOrd="1" presId="urn:microsoft.com/office/officeart/2005/8/layout/vList4"/>
    <dgm:cxn modelId="{107F4D5C-2C0A-4077-8E56-D383F6375EB3}" type="presOf" srcId="{FFF8F6E7-B4FF-4E5A-B549-3DF8A405B5CB}" destId="{0C0C6620-62E9-4C2D-B6A5-B51DE5F7A5C2}" srcOrd="1" destOrd="1" presId="urn:microsoft.com/office/officeart/2005/8/layout/vList4"/>
    <dgm:cxn modelId="{D3B4EA63-5019-46A1-B842-12C84EE880FC}" type="presOf" srcId="{05899F43-3B96-490D-863B-BF44315406F2}" destId="{CD08B725-56E8-48F1-B87A-23780CD1CD22}" srcOrd="0" destOrd="2" presId="urn:microsoft.com/office/officeart/2005/8/layout/vList4"/>
    <dgm:cxn modelId="{712B3B44-E03D-4DF1-B54D-85EAAC2A9F7D}" type="presOf" srcId="{EF9FCD86-8A67-445F-A74D-1B2535F9100B}" destId="{CD08B725-56E8-48F1-B87A-23780CD1CD22}" srcOrd="0" destOrd="1" presId="urn:microsoft.com/office/officeart/2005/8/layout/vList4"/>
    <dgm:cxn modelId="{09336B46-48B1-4E35-A927-952306076717}" type="presOf" srcId="{A4E23860-E053-4CF8-BD64-60F166BE1732}" destId="{EE8E8EA8-74E9-4E28-B1D1-DDA0CBC6F084}" srcOrd="1" destOrd="1" presId="urn:microsoft.com/office/officeart/2005/8/layout/vList4"/>
    <dgm:cxn modelId="{D6BB6349-B5EC-4BD0-BB80-0B032A49C575}" type="presOf" srcId="{B642DFBB-8EC0-407B-BD7E-3F00C12E47D2}" destId="{D611086B-7E29-4B44-8FF6-972BD0BDD30F}" srcOrd="0" destOrd="2" presId="urn:microsoft.com/office/officeart/2005/8/layout/vList4"/>
    <dgm:cxn modelId="{6E389169-D4FA-4B96-B87D-8389E3002949}" type="presOf" srcId="{6EA9AE9D-179D-415C-BAF4-72B546EA86AF}" destId="{A20674C2-8F3F-4673-A7D9-7AFB8925D9C2}" srcOrd="0" destOrd="0" presId="urn:microsoft.com/office/officeart/2005/8/layout/vList4"/>
    <dgm:cxn modelId="{DEAAB669-FFE4-49A6-A778-78E2616AE81C}" srcId="{6EA9AE9D-179D-415C-BAF4-72B546EA86AF}" destId="{3A2D6417-BBA7-408B-9411-B926BF1DA7C3}" srcOrd="2" destOrd="0" parTransId="{BB5D52C5-68F9-48DA-8B03-B4BC10153439}" sibTransId="{68B28EE0-2130-437B-A119-ECE1FEE936EA}"/>
    <dgm:cxn modelId="{1F5F174B-5061-4325-8353-7164FC5E79A3}" srcId="{4560F8A8-B7C1-4A6B-90ED-97E757DDE3FF}" destId="{FFF8F6E7-B4FF-4E5A-B549-3DF8A405B5CB}" srcOrd="0" destOrd="0" parTransId="{11AA266E-0E7B-4EDA-A2F3-1BE5D9F7384A}" sibTransId="{37C5E050-7B34-4205-833E-178BA3CB5C5D}"/>
    <dgm:cxn modelId="{AA23BE6F-3B0C-4262-9FEC-AF9E12FC6E44}" type="presOf" srcId="{EF9FCD86-8A67-445F-A74D-1B2535F9100B}" destId="{AE995B4E-DAE7-42FE-8D3E-22CF79BF498E}" srcOrd="1" destOrd="1" presId="urn:microsoft.com/office/officeart/2005/8/layout/vList4"/>
    <dgm:cxn modelId="{91EC1952-B193-4A68-86C3-9F2409044187}" type="presOf" srcId="{99B961E1-1CC0-41F9-AFDC-F9BDD1B48637}" destId="{EE8E8EA8-74E9-4E28-B1D1-DDA0CBC6F084}" srcOrd="1" destOrd="0" presId="urn:microsoft.com/office/officeart/2005/8/layout/vList4"/>
    <dgm:cxn modelId="{735AF972-DB3C-4A71-8D1E-68B59F35F18E}" srcId="{99B961E1-1CC0-41F9-AFDC-F9BDD1B48637}" destId="{B642DFBB-8EC0-407B-BD7E-3F00C12E47D2}" srcOrd="1" destOrd="0" parTransId="{FBFA717E-DCCA-43E1-B455-E05FB2F41BC0}" sibTransId="{56701ADD-FC65-4C46-BFE6-A046B476D942}"/>
    <dgm:cxn modelId="{51FD1C55-E645-4347-8327-43837998B2CC}" type="presOf" srcId="{4560F8A8-B7C1-4A6B-90ED-97E757DDE3FF}" destId="{0C0C6620-62E9-4C2D-B6A5-B51DE5F7A5C2}" srcOrd="1" destOrd="0" presId="urn:microsoft.com/office/officeart/2005/8/layout/vList4"/>
    <dgm:cxn modelId="{44C87B76-ACE5-466B-950A-BB4B4F97D49A}" type="presOf" srcId="{F510D86D-8EB7-4D3F-8789-6435C9E44A0E}" destId="{0C0C6620-62E9-4C2D-B6A5-B51DE5F7A5C2}" srcOrd="1" destOrd="2" presId="urn:microsoft.com/office/officeart/2005/8/layout/vList4"/>
    <dgm:cxn modelId="{68B07980-4F13-479E-B903-30B51133F561}" type="presOf" srcId="{4560F8A8-B7C1-4A6B-90ED-97E757DDE3FF}" destId="{2802AB5F-3F1D-449F-B8F2-1C6C62BB5D5D}" srcOrd="0" destOrd="0" presId="urn:microsoft.com/office/officeart/2005/8/layout/vList4"/>
    <dgm:cxn modelId="{241A8380-59CC-4533-9641-DD6B8BE13234}" type="presOf" srcId="{9C9A014F-81B6-4093-8421-9CA3FCB8AE8E}" destId="{A20674C2-8F3F-4673-A7D9-7AFB8925D9C2}" srcOrd="0" destOrd="1" presId="urn:microsoft.com/office/officeart/2005/8/layout/vList4"/>
    <dgm:cxn modelId="{E2031081-AAF4-4888-BDAC-95D8557FC2E2}" type="presOf" srcId="{5FBEA758-646F-4F86-BDD1-5D8524195631}" destId="{CD08B725-56E8-48F1-B87A-23780CD1CD22}" srcOrd="0" destOrd="0" presId="urn:microsoft.com/office/officeart/2005/8/layout/vList4"/>
    <dgm:cxn modelId="{300E4082-2DF5-400F-A030-F972D6442321}" type="presOf" srcId="{F510D86D-8EB7-4D3F-8789-6435C9E44A0E}" destId="{2802AB5F-3F1D-449F-B8F2-1C6C62BB5D5D}" srcOrd="0" destOrd="2" presId="urn:microsoft.com/office/officeart/2005/8/layout/vList4"/>
    <dgm:cxn modelId="{7983259A-1789-4BEB-8F50-709958AC90C8}" srcId="{BB387330-1564-4B16-BE42-19B1FBF04E3E}" destId="{4A7FC207-1B89-4A63-8A37-70098D1F682C}" srcOrd="0" destOrd="0" parTransId="{3C956BCA-7B53-426F-ADC6-B7ABC559AFED}" sibTransId="{7E42C0D7-D554-4F62-A51E-A389AA0F1953}"/>
    <dgm:cxn modelId="{F167D49B-5231-48C1-B780-A9DABBDD1661}" type="presOf" srcId="{95538340-61DF-422F-9CC2-A7B64FD5948C}" destId="{AFFFFC38-F811-4B2C-A8EF-C334AC9720E4}" srcOrd="0" destOrd="0" presId="urn:microsoft.com/office/officeart/2005/8/layout/vList4"/>
    <dgm:cxn modelId="{035BC7A5-CC32-473A-81FA-23819CEE62D6}" type="presOf" srcId="{3A2D6417-BBA7-408B-9411-B926BF1DA7C3}" destId="{A20674C2-8F3F-4673-A7D9-7AFB8925D9C2}" srcOrd="0" destOrd="3" presId="urn:microsoft.com/office/officeart/2005/8/layout/vList4"/>
    <dgm:cxn modelId="{537D4AA8-B7E3-4FD1-8C96-B336477181C7}" srcId="{95538340-61DF-422F-9CC2-A7B64FD5948C}" destId="{4560F8A8-B7C1-4A6B-90ED-97E757DDE3FF}" srcOrd="2" destOrd="0" parTransId="{522DFB13-BC28-4981-9071-B4BC01013141}" sibTransId="{CF8E483C-A735-40F0-A9AD-CD78152A4C51}"/>
    <dgm:cxn modelId="{A689AAAC-18D5-4E67-B8FB-79E46D52CB28}" type="presOf" srcId="{9C9A014F-81B6-4093-8421-9CA3FCB8AE8E}" destId="{9F89B660-9115-4705-BD14-76846BAC7B47}" srcOrd="1" destOrd="1" presId="urn:microsoft.com/office/officeart/2005/8/layout/vList4"/>
    <dgm:cxn modelId="{0D89B6B4-0C2C-4998-9360-1B546AEF35EE}" type="presOf" srcId="{3A2D6417-BBA7-408B-9411-B926BF1DA7C3}" destId="{9F89B660-9115-4705-BD14-76846BAC7B47}" srcOrd="1" destOrd="3" presId="urn:microsoft.com/office/officeart/2005/8/layout/vList4"/>
    <dgm:cxn modelId="{C2FC8BBA-3E1A-4579-BAD3-779855098971}" type="presOf" srcId="{4A7FC207-1B89-4A63-8A37-70098D1F682C}" destId="{D4697498-E2F4-4D31-9CB3-05AEF9DF787B}" srcOrd="0" destOrd="1" presId="urn:microsoft.com/office/officeart/2005/8/layout/vList4"/>
    <dgm:cxn modelId="{394CFCC5-8A64-4122-B151-DF93FD58C8B7}" type="presOf" srcId="{FBFB6A01-B56B-4217-8553-38127269DFD0}" destId="{9F89B660-9115-4705-BD14-76846BAC7B47}" srcOrd="1" destOrd="2" presId="urn:microsoft.com/office/officeart/2005/8/layout/vList4"/>
    <dgm:cxn modelId="{1A5C8FCA-3486-4846-93BE-E61C605C287F}" srcId="{95538340-61DF-422F-9CC2-A7B64FD5948C}" destId="{99B961E1-1CC0-41F9-AFDC-F9BDD1B48637}" srcOrd="1" destOrd="0" parTransId="{FC8C97A9-ABB6-4995-95B3-4A64F3C310D9}" sibTransId="{06A7888F-7BF6-46FB-B221-5E36F04A834E}"/>
    <dgm:cxn modelId="{ADA090CE-B943-45F8-A316-CF51E2B35633}" type="presOf" srcId="{99B961E1-1CC0-41F9-AFDC-F9BDD1B48637}" destId="{D611086B-7E29-4B44-8FF6-972BD0BDD30F}" srcOrd="0" destOrd="0" presId="urn:microsoft.com/office/officeart/2005/8/layout/vList4"/>
    <dgm:cxn modelId="{64550BD3-91C9-4532-A3FA-F3E653B85F44}" srcId="{95538340-61DF-422F-9CC2-A7B64FD5948C}" destId="{BB387330-1564-4B16-BE42-19B1FBF04E3E}" srcOrd="4" destOrd="0" parTransId="{326F790F-5CD8-44FE-8B33-5F3DD8EB40BD}" sibTransId="{22C17F69-3108-4845-9045-AAD190315917}"/>
    <dgm:cxn modelId="{98ADDCD5-72F6-4AD2-AEFD-CD3DDAFBF549}" srcId="{6EA9AE9D-179D-415C-BAF4-72B546EA86AF}" destId="{9C9A014F-81B6-4093-8421-9CA3FCB8AE8E}" srcOrd="0" destOrd="0" parTransId="{701F970A-0DE5-4E97-BF29-C11CACB0CC22}" sibTransId="{DC93B8F0-5F53-4AC0-9555-F77AE77BE5C8}"/>
    <dgm:cxn modelId="{B4BE0CD6-FDB5-4A32-B3A0-369C5FAA682A}" srcId="{95538340-61DF-422F-9CC2-A7B64FD5948C}" destId="{6EA9AE9D-179D-415C-BAF4-72B546EA86AF}" srcOrd="3" destOrd="0" parTransId="{1E9B82B2-3001-45BD-9C08-83F7DAD4C9A0}" sibTransId="{99029B09-B2A7-441D-A33A-55C8B58BDD48}"/>
    <dgm:cxn modelId="{80D933DE-CC5D-4C1F-9C5B-FEACF6AE36FA}" type="presOf" srcId="{A4E23860-E053-4CF8-BD64-60F166BE1732}" destId="{D611086B-7E29-4B44-8FF6-972BD0BDD30F}" srcOrd="0" destOrd="1" presId="urn:microsoft.com/office/officeart/2005/8/layout/vList4"/>
    <dgm:cxn modelId="{43EA8AEC-0761-47E9-81EE-B177F47C49B1}" type="presOf" srcId="{6EA9AE9D-179D-415C-BAF4-72B546EA86AF}" destId="{9F89B660-9115-4705-BD14-76846BAC7B47}" srcOrd="1" destOrd="0" presId="urn:microsoft.com/office/officeart/2005/8/layout/vList4"/>
    <dgm:cxn modelId="{198655F3-2D14-470F-8524-4B5BA2C63DCE}" srcId="{95538340-61DF-422F-9CC2-A7B64FD5948C}" destId="{5FBEA758-646F-4F86-BDD1-5D8524195631}" srcOrd="0" destOrd="0" parTransId="{73141AA1-1B44-441B-AB12-505CC5DCD31C}" sibTransId="{CDF7AB61-71CA-43BC-A19D-75959FF8CA4C}"/>
    <dgm:cxn modelId="{25C61EF7-054B-44E4-A538-E69A626251D1}" type="presOf" srcId="{BB387330-1564-4B16-BE42-19B1FBF04E3E}" destId="{A6D789FA-8268-4A3E-AA20-EE34CC4D70A0}" srcOrd="1" destOrd="0" presId="urn:microsoft.com/office/officeart/2005/8/layout/vList4"/>
    <dgm:cxn modelId="{972D95FD-5917-4239-AC51-8FADCD9AD726}" type="presOf" srcId="{05899F43-3B96-490D-863B-BF44315406F2}" destId="{AE995B4E-DAE7-42FE-8D3E-22CF79BF498E}" srcOrd="1" destOrd="2" presId="urn:microsoft.com/office/officeart/2005/8/layout/vList4"/>
    <dgm:cxn modelId="{7894A2FD-B377-4BC5-AD8A-D59D6B2D7E2B}" srcId="{4560F8A8-B7C1-4A6B-90ED-97E757DDE3FF}" destId="{F510D86D-8EB7-4D3F-8789-6435C9E44A0E}" srcOrd="1" destOrd="0" parTransId="{0F1AA775-5F84-48A0-8995-4F08F683C68B}" sibTransId="{95594BEC-11AD-42D3-9993-D5EADBF37C5A}"/>
    <dgm:cxn modelId="{33F04E04-9492-4C78-9294-6F4DA22DAB22}" type="presParOf" srcId="{AFFFFC38-F811-4B2C-A8EF-C334AC9720E4}" destId="{ED8C7A87-5886-47DA-B49A-BB28F06DF543}" srcOrd="0" destOrd="0" presId="urn:microsoft.com/office/officeart/2005/8/layout/vList4"/>
    <dgm:cxn modelId="{A35F1A49-7896-479C-9B12-EF043AD56A34}" type="presParOf" srcId="{ED8C7A87-5886-47DA-B49A-BB28F06DF543}" destId="{CD08B725-56E8-48F1-B87A-23780CD1CD22}" srcOrd="0" destOrd="0" presId="urn:microsoft.com/office/officeart/2005/8/layout/vList4"/>
    <dgm:cxn modelId="{920E4E51-F7AB-4E7E-A494-B75B9A9C6929}" type="presParOf" srcId="{ED8C7A87-5886-47DA-B49A-BB28F06DF543}" destId="{5E4AA292-0DA5-4882-8D6B-E3B1E42DA4DA}" srcOrd="1" destOrd="0" presId="urn:microsoft.com/office/officeart/2005/8/layout/vList4"/>
    <dgm:cxn modelId="{FE6C7E82-ECC1-4BE6-A3E4-58892DF15931}" type="presParOf" srcId="{ED8C7A87-5886-47DA-B49A-BB28F06DF543}" destId="{AE995B4E-DAE7-42FE-8D3E-22CF79BF498E}" srcOrd="2" destOrd="0" presId="urn:microsoft.com/office/officeart/2005/8/layout/vList4"/>
    <dgm:cxn modelId="{C3F82A52-646E-4083-8E65-71F575637466}" type="presParOf" srcId="{AFFFFC38-F811-4B2C-A8EF-C334AC9720E4}" destId="{16D6EFA6-BD54-4F2D-A00D-12BD43A6590A}" srcOrd="1" destOrd="0" presId="urn:microsoft.com/office/officeart/2005/8/layout/vList4"/>
    <dgm:cxn modelId="{8B8C0472-85B9-481C-AE95-FC2A7A06C377}" type="presParOf" srcId="{AFFFFC38-F811-4B2C-A8EF-C334AC9720E4}" destId="{785FBFFC-F007-4EB1-BD59-6C265A3315DF}" srcOrd="2" destOrd="0" presId="urn:microsoft.com/office/officeart/2005/8/layout/vList4"/>
    <dgm:cxn modelId="{5F9EACC9-2C0E-4476-9766-83A052A2BE3F}" type="presParOf" srcId="{785FBFFC-F007-4EB1-BD59-6C265A3315DF}" destId="{D611086B-7E29-4B44-8FF6-972BD0BDD30F}" srcOrd="0" destOrd="0" presId="urn:microsoft.com/office/officeart/2005/8/layout/vList4"/>
    <dgm:cxn modelId="{DF1B46B1-3FE8-4368-A4A4-B49411F66197}" type="presParOf" srcId="{785FBFFC-F007-4EB1-BD59-6C265A3315DF}" destId="{01BA46C0-5D5D-4CA0-9A80-F7665BDA83CE}" srcOrd="1" destOrd="0" presId="urn:microsoft.com/office/officeart/2005/8/layout/vList4"/>
    <dgm:cxn modelId="{9587E52F-F442-41B1-8BCC-6C4B5ACDD035}" type="presParOf" srcId="{785FBFFC-F007-4EB1-BD59-6C265A3315DF}" destId="{EE8E8EA8-74E9-4E28-B1D1-DDA0CBC6F084}" srcOrd="2" destOrd="0" presId="urn:microsoft.com/office/officeart/2005/8/layout/vList4"/>
    <dgm:cxn modelId="{D5DE76C4-9D3D-44B0-9F37-021CF3628D13}" type="presParOf" srcId="{AFFFFC38-F811-4B2C-A8EF-C334AC9720E4}" destId="{7D7B00C1-815B-45CD-8FD6-ACAE9313B6F3}" srcOrd="3" destOrd="0" presId="urn:microsoft.com/office/officeart/2005/8/layout/vList4"/>
    <dgm:cxn modelId="{D3FFCC83-1706-4F6F-847C-0AE4EA4DF1AB}" type="presParOf" srcId="{AFFFFC38-F811-4B2C-A8EF-C334AC9720E4}" destId="{C723FC09-C53E-4D6E-B553-113642ECDBEF}" srcOrd="4" destOrd="0" presId="urn:microsoft.com/office/officeart/2005/8/layout/vList4"/>
    <dgm:cxn modelId="{FC966D8F-6ADF-4450-859D-468DD804E1D3}" type="presParOf" srcId="{C723FC09-C53E-4D6E-B553-113642ECDBEF}" destId="{2802AB5F-3F1D-449F-B8F2-1C6C62BB5D5D}" srcOrd="0" destOrd="0" presId="urn:microsoft.com/office/officeart/2005/8/layout/vList4"/>
    <dgm:cxn modelId="{2F4EA732-5359-4594-A03D-F2233BA73885}" type="presParOf" srcId="{C723FC09-C53E-4D6E-B553-113642ECDBEF}" destId="{4D3D9145-B0F4-4A4D-A8F0-D4F170A06231}" srcOrd="1" destOrd="0" presId="urn:microsoft.com/office/officeart/2005/8/layout/vList4"/>
    <dgm:cxn modelId="{9D998FE4-1A55-4515-B8AD-22342DC4F7EE}" type="presParOf" srcId="{C723FC09-C53E-4D6E-B553-113642ECDBEF}" destId="{0C0C6620-62E9-4C2D-B6A5-B51DE5F7A5C2}" srcOrd="2" destOrd="0" presId="urn:microsoft.com/office/officeart/2005/8/layout/vList4"/>
    <dgm:cxn modelId="{A4A0625A-5538-40B6-A81F-131779C0756D}" type="presParOf" srcId="{AFFFFC38-F811-4B2C-A8EF-C334AC9720E4}" destId="{9B2EFD91-DEAC-4761-9580-7D57AEF0609C}" srcOrd="5" destOrd="0" presId="urn:microsoft.com/office/officeart/2005/8/layout/vList4"/>
    <dgm:cxn modelId="{E7CEB955-EE78-43B6-A03F-F4C24AF2DCF2}" type="presParOf" srcId="{AFFFFC38-F811-4B2C-A8EF-C334AC9720E4}" destId="{F90525CD-7E80-47A3-8934-395C70F89C19}" srcOrd="6" destOrd="0" presId="urn:microsoft.com/office/officeart/2005/8/layout/vList4"/>
    <dgm:cxn modelId="{6707F010-717E-42C6-A3C8-04C4EFF17AB0}" type="presParOf" srcId="{F90525CD-7E80-47A3-8934-395C70F89C19}" destId="{A20674C2-8F3F-4673-A7D9-7AFB8925D9C2}" srcOrd="0" destOrd="0" presId="urn:microsoft.com/office/officeart/2005/8/layout/vList4"/>
    <dgm:cxn modelId="{09326A30-2A40-407A-A864-816A3C344398}" type="presParOf" srcId="{F90525CD-7E80-47A3-8934-395C70F89C19}" destId="{24BC8290-0AAC-4F74-B2D4-96F4FDCF4FCC}" srcOrd="1" destOrd="0" presId="urn:microsoft.com/office/officeart/2005/8/layout/vList4"/>
    <dgm:cxn modelId="{5F1C6AD9-7992-4150-BF90-A36381FE5F3E}" type="presParOf" srcId="{F90525CD-7E80-47A3-8934-395C70F89C19}" destId="{9F89B660-9115-4705-BD14-76846BAC7B47}" srcOrd="2" destOrd="0" presId="urn:microsoft.com/office/officeart/2005/8/layout/vList4"/>
    <dgm:cxn modelId="{954A6E32-14CF-4A43-8C22-913685707950}" type="presParOf" srcId="{AFFFFC38-F811-4B2C-A8EF-C334AC9720E4}" destId="{0DC68131-B531-48E8-A201-B3D7465448EF}" srcOrd="7" destOrd="0" presId="urn:microsoft.com/office/officeart/2005/8/layout/vList4"/>
    <dgm:cxn modelId="{CE89D384-4E2E-4A06-BE45-04E8F7EA8B96}" type="presParOf" srcId="{AFFFFC38-F811-4B2C-A8EF-C334AC9720E4}" destId="{92982B63-92F9-47EA-95E6-65309F28E634}" srcOrd="8" destOrd="0" presId="urn:microsoft.com/office/officeart/2005/8/layout/vList4"/>
    <dgm:cxn modelId="{46D5F7B6-F05B-4682-9B21-37E8D1939B0C}" type="presParOf" srcId="{92982B63-92F9-47EA-95E6-65309F28E634}" destId="{D4697498-E2F4-4D31-9CB3-05AEF9DF787B}" srcOrd="0" destOrd="0" presId="urn:microsoft.com/office/officeart/2005/8/layout/vList4"/>
    <dgm:cxn modelId="{67EC5755-00CD-4A96-AF8F-1F16F67E8263}" type="presParOf" srcId="{92982B63-92F9-47EA-95E6-65309F28E634}" destId="{5496797B-D599-40E0-A303-4E73EDA0EB1F}" srcOrd="1" destOrd="0" presId="urn:microsoft.com/office/officeart/2005/8/layout/vList4"/>
    <dgm:cxn modelId="{DEFD1339-7496-463E-B0DA-19128AB54E8B}" type="presParOf" srcId="{92982B63-92F9-47EA-95E6-65309F28E634}" destId="{A6D789FA-8268-4A3E-AA20-EE34CC4D70A0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A669DA2-E752-4420-88E0-A6567654049F}" type="doc">
      <dgm:prSet loTypeId="urn:microsoft.com/office/officeart/2008/layout/VerticalCurvedList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B4B36D17-3940-414A-8910-08BECCF73A2F}">
      <dgm:prSet custT="1"/>
      <dgm:spPr>
        <a:solidFill>
          <a:srgbClr val="F0ECF4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Cultivating Digital Literacy </a:t>
          </a:r>
          <a:r>
            <a: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by empowering individuals to critically evaluate digital content more effectively.</a:t>
          </a:r>
        </a:p>
      </dgm:t>
    </dgm:pt>
    <dgm:pt modelId="{9BA8E5AD-7F4F-43DB-8705-2C9D5A8699BD}" type="parTrans" cxnId="{C9742036-6F6F-4DB9-9071-F522AFC0B57F}">
      <dgm:prSet/>
      <dgm:spPr/>
      <dgm:t>
        <a:bodyPr/>
        <a:lstStyle/>
        <a:p>
          <a:endParaRPr lang="en-US">
            <a:latin typeface="Leelawadee UI" panose="020B0502040204020203" pitchFamily="34" charset="-34"/>
            <a:cs typeface="Leelawadee UI" panose="020B0502040204020203" pitchFamily="34" charset="-34"/>
          </a:endParaRPr>
        </a:p>
      </dgm:t>
    </dgm:pt>
    <dgm:pt modelId="{29F22EBC-ABB8-46DF-A34B-26F58F98D9BD}" type="sibTrans" cxnId="{C9742036-6F6F-4DB9-9071-F522AFC0B57F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en-US">
            <a:latin typeface="Leelawadee UI" panose="020B0502040204020203" pitchFamily="34" charset="-34"/>
            <a:cs typeface="Leelawadee UI" panose="020B0502040204020203" pitchFamily="34" charset="-34"/>
          </a:endParaRPr>
        </a:p>
      </dgm:t>
    </dgm:pt>
    <dgm:pt modelId="{892F96B3-B8B3-4F2D-8987-0F1367D6CC8E}">
      <dgm:prSet custT="1"/>
      <dgm:spPr>
        <a:solidFill>
          <a:srgbClr val="F0ECF4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Safeguarding Vulnerable Groups </a:t>
          </a:r>
          <a:r>
            <a: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through the protection of marginalized populations from digital harassment.</a:t>
          </a:r>
        </a:p>
      </dgm:t>
    </dgm:pt>
    <dgm:pt modelId="{C1C46A1F-8641-46B2-A49B-3640FCBAF1E8}" type="parTrans" cxnId="{F15E665D-047A-4594-B16B-EE3137DA8B90}">
      <dgm:prSet/>
      <dgm:spPr/>
      <dgm:t>
        <a:bodyPr/>
        <a:lstStyle/>
        <a:p>
          <a:endParaRPr lang="en-US">
            <a:latin typeface="Leelawadee UI" panose="020B0502040204020203" pitchFamily="34" charset="-34"/>
            <a:cs typeface="Leelawadee UI" panose="020B0502040204020203" pitchFamily="34" charset="-34"/>
          </a:endParaRPr>
        </a:p>
      </dgm:t>
    </dgm:pt>
    <dgm:pt modelId="{DCEC28A4-A02A-466F-BBBE-722F262997B4}" type="sibTrans" cxnId="{F15E665D-047A-4594-B16B-EE3137DA8B90}">
      <dgm:prSet/>
      <dgm:spPr/>
      <dgm:t>
        <a:bodyPr/>
        <a:lstStyle/>
        <a:p>
          <a:endParaRPr lang="en-US">
            <a:latin typeface="Leelawadee UI" panose="020B0502040204020203" pitchFamily="34" charset="-34"/>
            <a:cs typeface="Leelawadee UI" panose="020B0502040204020203" pitchFamily="34" charset="-34"/>
          </a:endParaRPr>
        </a:p>
      </dgm:t>
    </dgm:pt>
    <dgm:pt modelId="{191636F7-CC94-4CBB-96BC-B3B292C771C2}">
      <dgm:prSet custT="1"/>
      <dgm:spPr>
        <a:solidFill>
          <a:srgbClr val="F0ECF4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Realizing Cost Savings </a:t>
          </a:r>
          <a:r>
            <a: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by minimizing potential losses from brand damage through proactive detection.</a:t>
          </a:r>
        </a:p>
      </dgm:t>
    </dgm:pt>
    <dgm:pt modelId="{42AE77A3-CA61-4F4D-9B3E-26BE3C5061C5}" type="parTrans" cxnId="{033E9B12-E28A-46BE-9F57-4268D3818169}">
      <dgm:prSet/>
      <dgm:spPr/>
      <dgm:t>
        <a:bodyPr/>
        <a:lstStyle/>
        <a:p>
          <a:endParaRPr lang="en-US">
            <a:latin typeface="Leelawadee UI" panose="020B0502040204020203" pitchFamily="34" charset="-34"/>
            <a:cs typeface="Leelawadee UI" panose="020B0502040204020203" pitchFamily="34" charset="-34"/>
          </a:endParaRPr>
        </a:p>
      </dgm:t>
    </dgm:pt>
    <dgm:pt modelId="{3B833146-8CCC-479A-9F1B-0A92E114458A}" type="sibTrans" cxnId="{033E9B12-E28A-46BE-9F57-4268D3818169}">
      <dgm:prSet/>
      <dgm:spPr/>
      <dgm:t>
        <a:bodyPr/>
        <a:lstStyle/>
        <a:p>
          <a:endParaRPr lang="en-US">
            <a:latin typeface="Leelawadee UI" panose="020B0502040204020203" pitchFamily="34" charset="-34"/>
            <a:cs typeface="Leelawadee UI" panose="020B0502040204020203" pitchFamily="34" charset="-34"/>
          </a:endParaRPr>
        </a:p>
      </dgm:t>
    </dgm:pt>
    <dgm:pt modelId="{3B12D962-98E3-42AD-97DF-674016C04E39}">
      <dgm:prSet custT="1"/>
      <dgm:spPr>
        <a:solidFill>
          <a:srgbClr val="F0ECF4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Fortifying Media Trust </a:t>
          </a:r>
          <a:r>
            <a: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by enhancing confidence in media narratives to promote informed public discourse.</a:t>
          </a:r>
        </a:p>
      </dgm:t>
    </dgm:pt>
    <dgm:pt modelId="{4A32771A-6419-47C8-922C-DCFC8F925400}" type="parTrans" cxnId="{B1692663-01BF-477B-8080-FC2F098B75D0}">
      <dgm:prSet/>
      <dgm:spPr/>
      <dgm:t>
        <a:bodyPr/>
        <a:lstStyle/>
        <a:p>
          <a:endParaRPr lang="en-US">
            <a:latin typeface="Leelawadee UI" panose="020B0502040204020203" pitchFamily="34" charset="-34"/>
            <a:cs typeface="Leelawadee UI" panose="020B0502040204020203" pitchFamily="34" charset="-34"/>
          </a:endParaRPr>
        </a:p>
      </dgm:t>
    </dgm:pt>
    <dgm:pt modelId="{9C71F7CD-9EE7-4514-8C1C-4984404390D2}" type="sibTrans" cxnId="{B1692663-01BF-477B-8080-FC2F098B75D0}">
      <dgm:prSet/>
      <dgm:spPr/>
      <dgm:t>
        <a:bodyPr/>
        <a:lstStyle/>
        <a:p>
          <a:endParaRPr lang="en-US">
            <a:latin typeface="Leelawadee UI" panose="020B0502040204020203" pitchFamily="34" charset="-34"/>
            <a:cs typeface="Leelawadee UI" panose="020B0502040204020203" pitchFamily="34" charset="-34"/>
          </a:endParaRPr>
        </a:p>
      </dgm:t>
    </dgm:pt>
    <dgm:pt modelId="{F7E17B2D-8316-4807-A1B7-2BEA2D389E92}" type="pres">
      <dgm:prSet presAssocID="{EA669DA2-E752-4420-88E0-A6567654049F}" presName="Name0" presStyleCnt="0">
        <dgm:presLayoutVars>
          <dgm:chMax val="7"/>
          <dgm:chPref val="7"/>
          <dgm:dir/>
        </dgm:presLayoutVars>
      </dgm:prSet>
      <dgm:spPr/>
    </dgm:pt>
    <dgm:pt modelId="{0AA1E719-1FC6-477E-B069-2A3766CDF3E9}" type="pres">
      <dgm:prSet presAssocID="{EA669DA2-E752-4420-88E0-A6567654049F}" presName="Name1" presStyleCnt="0"/>
      <dgm:spPr/>
    </dgm:pt>
    <dgm:pt modelId="{886F28A5-EC07-4128-A93D-30151D54B4CC}" type="pres">
      <dgm:prSet presAssocID="{EA669DA2-E752-4420-88E0-A6567654049F}" presName="cycle" presStyleCnt="0"/>
      <dgm:spPr/>
    </dgm:pt>
    <dgm:pt modelId="{DC506958-F591-4915-A7F8-08F98676D9F9}" type="pres">
      <dgm:prSet presAssocID="{EA669DA2-E752-4420-88E0-A6567654049F}" presName="srcNode" presStyleLbl="node1" presStyleIdx="0" presStyleCnt="4"/>
      <dgm:spPr/>
    </dgm:pt>
    <dgm:pt modelId="{9543BEFD-915A-4AC9-8F3E-1AF165C76241}" type="pres">
      <dgm:prSet presAssocID="{EA669DA2-E752-4420-88E0-A6567654049F}" presName="conn" presStyleLbl="parChTrans1D2" presStyleIdx="0" presStyleCnt="1"/>
      <dgm:spPr/>
    </dgm:pt>
    <dgm:pt modelId="{3FFF4158-5B58-4679-BA1A-EAC716BD972B}" type="pres">
      <dgm:prSet presAssocID="{EA669DA2-E752-4420-88E0-A6567654049F}" presName="extraNode" presStyleLbl="node1" presStyleIdx="0" presStyleCnt="4"/>
      <dgm:spPr/>
    </dgm:pt>
    <dgm:pt modelId="{546F01D7-FE1B-452C-8341-1391090A7CCB}" type="pres">
      <dgm:prSet presAssocID="{EA669DA2-E752-4420-88E0-A6567654049F}" presName="dstNode" presStyleLbl="node1" presStyleIdx="0" presStyleCnt="4"/>
      <dgm:spPr/>
    </dgm:pt>
    <dgm:pt modelId="{94E4FE1B-4C91-4A2A-B3B0-15538853C37F}" type="pres">
      <dgm:prSet presAssocID="{B4B36D17-3940-414A-8910-08BECCF73A2F}" presName="text_1" presStyleLbl="node1" presStyleIdx="0" presStyleCnt="4" custScaleY="126087">
        <dgm:presLayoutVars>
          <dgm:bulletEnabled val="1"/>
        </dgm:presLayoutVars>
      </dgm:prSet>
      <dgm:spPr/>
    </dgm:pt>
    <dgm:pt modelId="{7DF25C16-B762-4576-A8FE-D4E4477858E6}" type="pres">
      <dgm:prSet presAssocID="{B4B36D17-3940-414A-8910-08BECCF73A2F}" presName="accent_1" presStyleCnt="0"/>
      <dgm:spPr/>
    </dgm:pt>
    <dgm:pt modelId="{0398B098-E138-4D3E-9855-D7566DCEFC4C}" type="pres">
      <dgm:prSet presAssocID="{B4B36D17-3940-414A-8910-08BECCF73A2F}" presName="accentRepeatNode" presStyleLbl="solidFgAcc1" presStyleIdx="0" presStyleCnt="4"/>
      <dgm:spPr>
        <a:ln>
          <a:solidFill>
            <a:schemeClr val="accent1">
              <a:lumMod val="75000"/>
            </a:schemeClr>
          </a:solidFill>
        </a:ln>
      </dgm:spPr>
    </dgm:pt>
    <dgm:pt modelId="{DF9A79E8-1D9D-4253-932D-BFE65B8D3ADB}" type="pres">
      <dgm:prSet presAssocID="{892F96B3-B8B3-4F2D-8987-0F1367D6CC8E}" presName="text_2" presStyleLbl="node1" presStyleIdx="1" presStyleCnt="4" custScaleY="126087">
        <dgm:presLayoutVars>
          <dgm:bulletEnabled val="1"/>
        </dgm:presLayoutVars>
      </dgm:prSet>
      <dgm:spPr/>
    </dgm:pt>
    <dgm:pt modelId="{F955E6F6-CE3D-4F26-889D-E7B8D3A60629}" type="pres">
      <dgm:prSet presAssocID="{892F96B3-B8B3-4F2D-8987-0F1367D6CC8E}" presName="accent_2" presStyleCnt="0"/>
      <dgm:spPr/>
    </dgm:pt>
    <dgm:pt modelId="{F7F616BB-9F59-4BBB-BD79-604488BBE405}" type="pres">
      <dgm:prSet presAssocID="{892F96B3-B8B3-4F2D-8987-0F1367D6CC8E}" presName="accentRepeatNode" presStyleLbl="solidFgAcc1" presStyleIdx="1" presStyleCnt="4"/>
      <dgm:spPr>
        <a:ln>
          <a:solidFill>
            <a:schemeClr val="accent1">
              <a:lumMod val="75000"/>
            </a:schemeClr>
          </a:solidFill>
        </a:ln>
      </dgm:spPr>
    </dgm:pt>
    <dgm:pt modelId="{9A2DA513-9098-40FF-9A6E-C9F12EE4F1D5}" type="pres">
      <dgm:prSet presAssocID="{191636F7-CC94-4CBB-96BC-B3B292C771C2}" presName="text_3" presStyleLbl="node1" presStyleIdx="2" presStyleCnt="4" custScaleY="126087">
        <dgm:presLayoutVars>
          <dgm:bulletEnabled val="1"/>
        </dgm:presLayoutVars>
      </dgm:prSet>
      <dgm:spPr/>
    </dgm:pt>
    <dgm:pt modelId="{2BA16935-3572-4EA6-949C-C9168088D66B}" type="pres">
      <dgm:prSet presAssocID="{191636F7-CC94-4CBB-96BC-B3B292C771C2}" presName="accent_3" presStyleCnt="0"/>
      <dgm:spPr/>
    </dgm:pt>
    <dgm:pt modelId="{026A9FA1-B8AF-47C8-9FB7-DEA89B720EFF}" type="pres">
      <dgm:prSet presAssocID="{191636F7-CC94-4CBB-96BC-B3B292C771C2}" presName="accentRepeatNode" presStyleLbl="solidFgAcc1" presStyleIdx="2" presStyleCnt="4"/>
      <dgm:spPr>
        <a:ln>
          <a:solidFill>
            <a:schemeClr val="accent1">
              <a:lumMod val="75000"/>
            </a:schemeClr>
          </a:solidFill>
        </a:ln>
      </dgm:spPr>
    </dgm:pt>
    <dgm:pt modelId="{1062898B-610C-4B5E-A0E2-FE415AD3EF75}" type="pres">
      <dgm:prSet presAssocID="{3B12D962-98E3-42AD-97DF-674016C04E39}" presName="text_4" presStyleLbl="node1" presStyleIdx="3" presStyleCnt="4" custScaleY="126087">
        <dgm:presLayoutVars>
          <dgm:bulletEnabled val="1"/>
        </dgm:presLayoutVars>
      </dgm:prSet>
      <dgm:spPr/>
    </dgm:pt>
    <dgm:pt modelId="{260CB71F-D5F9-42AC-BA9D-42DD2C7A06C4}" type="pres">
      <dgm:prSet presAssocID="{3B12D962-98E3-42AD-97DF-674016C04E39}" presName="accent_4" presStyleCnt="0"/>
      <dgm:spPr/>
    </dgm:pt>
    <dgm:pt modelId="{CCACEFAA-7281-4A8F-8EB9-C52D7F8C5CE9}" type="pres">
      <dgm:prSet presAssocID="{3B12D962-98E3-42AD-97DF-674016C04E39}" presName="accentRepeatNode" presStyleLbl="solidFgAcc1" presStyleIdx="3" presStyleCnt="4"/>
      <dgm:spPr>
        <a:ln>
          <a:solidFill>
            <a:schemeClr val="accent1">
              <a:lumMod val="75000"/>
            </a:schemeClr>
          </a:solidFill>
        </a:ln>
      </dgm:spPr>
    </dgm:pt>
  </dgm:ptLst>
  <dgm:cxnLst>
    <dgm:cxn modelId="{2A979A04-1CDA-4E41-BF5B-13EF779AFF84}" type="presOf" srcId="{EA669DA2-E752-4420-88E0-A6567654049F}" destId="{F7E17B2D-8316-4807-A1B7-2BEA2D389E92}" srcOrd="0" destOrd="0" presId="urn:microsoft.com/office/officeart/2008/layout/VerticalCurvedList"/>
    <dgm:cxn modelId="{033E9B12-E28A-46BE-9F57-4268D3818169}" srcId="{EA669DA2-E752-4420-88E0-A6567654049F}" destId="{191636F7-CC94-4CBB-96BC-B3B292C771C2}" srcOrd="2" destOrd="0" parTransId="{42AE77A3-CA61-4F4D-9B3E-26BE3C5061C5}" sibTransId="{3B833146-8CCC-479A-9F1B-0A92E114458A}"/>
    <dgm:cxn modelId="{C9742036-6F6F-4DB9-9071-F522AFC0B57F}" srcId="{EA669DA2-E752-4420-88E0-A6567654049F}" destId="{B4B36D17-3940-414A-8910-08BECCF73A2F}" srcOrd="0" destOrd="0" parTransId="{9BA8E5AD-7F4F-43DB-8705-2C9D5A8699BD}" sibTransId="{29F22EBC-ABB8-46DF-A34B-26F58F98D9BD}"/>
    <dgm:cxn modelId="{F15E665D-047A-4594-B16B-EE3137DA8B90}" srcId="{EA669DA2-E752-4420-88E0-A6567654049F}" destId="{892F96B3-B8B3-4F2D-8987-0F1367D6CC8E}" srcOrd="1" destOrd="0" parTransId="{C1C46A1F-8641-46B2-A49B-3640FCBAF1E8}" sibTransId="{DCEC28A4-A02A-466F-BBBE-722F262997B4}"/>
    <dgm:cxn modelId="{B1692663-01BF-477B-8080-FC2F098B75D0}" srcId="{EA669DA2-E752-4420-88E0-A6567654049F}" destId="{3B12D962-98E3-42AD-97DF-674016C04E39}" srcOrd="3" destOrd="0" parTransId="{4A32771A-6419-47C8-922C-DCFC8F925400}" sibTransId="{9C71F7CD-9EE7-4514-8C1C-4984404390D2}"/>
    <dgm:cxn modelId="{89315564-1AA5-49B4-BAE1-73D234BD6ADC}" type="presOf" srcId="{191636F7-CC94-4CBB-96BC-B3B292C771C2}" destId="{9A2DA513-9098-40FF-9A6E-C9F12EE4F1D5}" srcOrd="0" destOrd="0" presId="urn:microsoft.com/office/officeart/2008/layout/VerticalCurvedList"/>
    <dgm:cxn modelId="{0DCFFF68-63D6-48AD-87F6-5F3EAE0616E2}" type="presOf" srcId="{892F96B3-B8B3-4F2D-8987-0F1367D6CC8E}" destId="{DF9A79E8-1D9D-4253-932D-BFE65B8D3ADB}" srcOrd="0" destOrd="0" presId="urn:microsoft.com/office/officeart/2008/layout/VerticalCurvedList"/>
    <dgm:cxn modelId="{58386D70-D1AC-4BC3-8CBE-B4DD35E94A19}" type="presOf" srcId="{3B12D962-98E3-42AD-97DF-674016C04E39}" destId="{1062898B-610C-4B5E-A0E2-FE415AD3EF75}" srcOrd="0" destOrd="0" presId="urn:microsoft.com/office/officeart/2008/layout/VerticalCurvedList"/>
    <dgm:cxn modelId="{4EE6F976-B840-4879-BC09-E499B6A70ABE}" type="presOf" srcId="{B4B36D17-3940-414A-8910-08BECCF73A2F}" destId="{94E4FE1B-4C91-4A2A-B3B0-15538853C37F}" srcOrd="0" destOrd="0" presId="urn:microsoft.com/office/officeart/2008/layout/VerticalCurvedList"/>
    <dgm:cxn modelId="{B54925A9-1AC4-43A0-9160-98A0FA2BBB27}" type="presOf" srcId="{29F22EBC-ABB8-46DF-A34B-26F58F98D9BD}" destId="{9543BEFD-915A-4AC9-8F3E-1AF165C76241}" srcOrd="0" destOrd="0" presId="urn:microsoft.com/office/officeart/2008/layout/VerticalCurvedList"/>
    <dgm:cxn modelId="{36BFED91-DF6C-4CFB-9908-E92488FF35F3}" type="presParOf" srcId="{F7E17B2D-8316-4807-A1B7-2BEA2D389E92}" destId="{0AA1E719-1FC6-477E-B069-2A3766CDF3E9}" srcOrd="0" destOrd="0" presId="urn:microsoft.com/office/officeart/2008/layout/VerticalCurvedList"/>
    <dgm:cxn modelId="{3D9CD8B0-BF74-4D7F-91B2-669440FF0E35}" type="presParOf" srcId="{0AA1E719-1FC6-477E-B069-2A3766CDF3E9}" destId="{886F28A5-EC07-4128-A93D-30151D54B4CC}" srcOrd="0" destOrd="0" presId="urn:microsoft.com/office/officeart/2008/layout/VerticalCurvedList"/>
    <dgm:cxn modelId="{427D6354-2915-48F3-8FDF-7337D83AE154}" type="presParOf" srcId="{886F28A5-EC07-4128-A93D-30151D54B4CC}" destId="{DC506958-F591-4915-A7F8-08F98676D9F9}" srcOrd="0" destOrd="0" presId="urn:microsoft.com/office/officeart/2008/layout/VerticalCurvedList"/>
    <dgm:cxn modelId="{485E9926-7601-4978-AAC2-4B5E7140BF01}" type="presParOf" srcId="{886F28A5-EC07-4128-A93D-30151D54B4CC}" destId="{9543BEFD-915A-4AC9-8F3E-1AF165C76241}" srcOrd="1" destOrd="0" presId="urn:microsoft.com/office/officeart/2008/layout/VerticalCurvedList"/>
    <dgm:cxn modelId="{D1156EC2-1246-46CC-B3D5-C56F87A58132}" type="presParOf" srcId="{886F28A5-EC07-4128-A93D-30151D54B4CC}" destId="{3FFF4158-5B58-4679-BA1A-EAC716BD972B}" srcOrd="2" destOrd="0" presId="urn:microsoft.com/office/officeart/2008/layout/VerticalCurvedList"/>
    <dgm:cxn modelId="{B3650EF4-7C1A-4E5A-B299-E3A3D65447CE}" type="presParOf" srcId="{886F28A5-EC07-4128-A93D-30151D54B4CC}" destId="{546F01D7-FE1B-452C-8341-1391090A7CCB}" srcOrd="3" destOrd="0" presId="urn:microsoft.com/office/officeart/2008/layout/VerticalCurvedList"/>
    <dgm:cxn modelId="{371DF10C-73C3-494D-8CC1-732AB79B7350}" type="presParOf" srcId="{0AA1E719-1FC6-477E-B069-2A3766CDF3E9}" destId="{94E4FE1B-4C91-4A2A-B3B0-15538853C37F}" srcOrd="1" destOrd="0" presId="urn:microsoft.com/office/officeart/2008/layout/VerticalCurvedList"/>
    <dgm:cxn modelId="{68FD8DE4-50A4-49C4-9BE5-66A5035456A4}" type="presParOf" srcId="{0AA1E719-1FC6-477E-B069-2A3766CDF3E9}" destId="{7DF25C16-B762-4576-A8FE-D4E4477858E6}" srcOrd="2" destOrd="0" presId="urn:microsoft.com/office/officeart/2008/layout/VerticalCurvedList"/>
    <dgm:cxn modelId="{1D742BE4-C574-484A-9DFA-CF39C482DE09}" type="presParOf" srcId="{7DF25C16-B762-4576-A8FE-D4E4477858E6}" destId="{0398B098-E138-4D3E-9855-D7566DCEFC4C}" srcOrd="0" destOrd="0" presId="urn:microsoft.com/office/officeart/2008/layout/VerticalCurvedList"/>
    <dgm:cxn modelId="{3C8DC869-554D-4E5D-B994-9224C7DF68B3}" type="presParOf" srcId="{0AA1E719-1FC6-477E-B069-2A3766CDF3E9}" destId="{DF9A79E8-1D9D-4253-932D-BFE65B8D3ADB}" srcOrd="3" destOrd="0" presId="urn:microsoft.com/office/officeart/2008/layout/VerticalCurvedList"/>
    <dgm:cxn modelId="{2297E0C4-3015-4B22-A595-068B5CBEAE58}" type="presParOf" srcId="{0AA1E719-1FC6-477E-B069-2A3766CDF3E9}" destId="{F955E6F6-CE3D-4F26-889D-E7B8D3A60629}" srcOrd="4" destOrd="0" presId="urn:microsoft.com/office/officeart/2008/layout/VerticalCurvedList"/>
    <dgm:cxn modelId="{E372B3E5-3D2E-49F5-A63C-1E40DB550786}" type="presParOf" srcId="{F955E6F6-CE3D-4F26-889D-E7B8D3A60629}" destId="{F7F616BB-9F59-4BBB-BD79-604488BBE405}" srcOrd="0" destOrd="0" presId="urn:microsoft.com/office/officeart/2008/layout/VerticalCurvedList"/>
    <dgm:cxn modelId="{2E06B869-BEED-47DC-B0DB-98D1E5CD70DF}" type="presParOf" srcId="{0AA1E719-1FC6-477E-B069-2A3766CDF3E9}" destId="{9A2DA513-9098-40FF-9A6E-C9F12EE4F1D5}" srcOrd="5" destOrd="0" presId="urn:microsoft.com/office/officeart/2008/layout/VerticalCurvedList"/>
    <dgm:cxn modelId="{034031C1-B92D-4A9E-8BB7-819A08AEE818}" type="presParOf" srcId="{0AA1E719-1FC6-477E-B069-2A3766CDF3E9}" destId="{2BA16935-3572-4EA6-949C-C9168088D66B}" srcOrd="6" destOrd="0" presId="urn:microsoft.com/office/officeart/2008/layout/VerticalCurvedList"/>
    <dgm:cxn modelId="{82F108E8-8C9D-457D-B421-0505EA284301}" type="presParOf" srcId="{2BA16935-3572-4EA6-949C-C9168088D66B}" destId="{026A9FA1-B8AF-47C8-9FB7-DEA89B720EFF}" srcOrd="0" destOrd="0" presId="urn:microsoft.com/office/officeart/2008/layout/VerticalCurvedList"/>
    <dgm:cxn modelId="{3F0FD92E-DA56-4ACF-B5CF-B5EF651D4416}" type="presParOf" srcId="{0AA1E719-1FC6-477E-B069-2A3766CDF3E9}" destId="{1062898B-610C-4B5E-A0E2-FE415AD3EF75}" srcOrd="7" destOrd="0" presId="urn:microsoft.com/office/officeart/2008/layout/VerticalCurvedList"/>
    <dgm:cxn modelId="{E47BA5A7-41A9-44E6-B94C-D2616E0D9CEB}" type="presParOf" srcId="{0AA1E719-1FC6-477E-B069-2A3766CDF3E9}" destId="{260CB71F-D5F9-42AC-BA9D-42DD2C7A06C4}" srcOrd="8" destOrd="0" presId="urn:microsoft.com/office/officeart/2008/layout/VerticalCurvedList"/>
    <dgm:cxn modelId="{3D93F949-3693-4A00-B411-6487018BE1A4}" type="presParOf" srcId="{260CB71F-D5F9-42AC-BA9D-42DD2C7A06C4}" destId="{CCACEFAA-7281-4A8F-8EB9-C52D7F8C5CE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CEE5952-B309-4DBE-AB65-4929BEC0EC4A}" type="doc">
      <dgm:prSet loTypeId="urn:microsoft.com/office/officeart/2008/layout/LinedList" loCatId="list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E82F53E8-D3C8-4B4F-A0CD-BD5B67442A11}">
      <dgm:prSet/>
      <dgm:spPr/>
      <dgm:t>
        <a:bodyPr/>
        <a:lstStyle/>
        <a:p>
          <a:r>
            <a:rPr lang="en-US" dirty="0"/>
            <a:t>Larger Resolution Face Masked, Weirdly Warped, </a:t>
          </a:r>
          <a:r>
            <a:rPr lang="en-US" dirty="0" err="1"/>
            <a:t>DeepFake</a:t>
          </a:r>
          <a:r>
            <a:rPr lang="en-US" dirty="0"/>
            <a:t>. </a:t>
          </a:r>
          <a:r>
            <a:rPr lang="en-US" u="sng" dirty="0">
              <a:hlinkClick xmlns:r="http://schemas.openxmlformats.org/officeDocument/2006/relationships" r:id="rId1"/>
            </a:rPr>
            <a:t>https://github.com/dfaker/df</a:t>
          </a:r>
          <a:r>
            <a:rPr lang="en-US" dirty="0"/>
            <a:t> </a:t>
          </a:r>
        </a:p>
      </dgm:t>
    </dgm:pt>
    <dgm:pt modelId="{C6115507-61A1-4806-9975-DC79F5FF59A9}" type="parTrans" cxnId="{523F8A97-6FD6-4849-9C8C-AC81DA64E5F9}">
      <dgm:prSet/>
      <dgm:spPr/>
      <dgm:t>
        <a:bodyPr/>
        <a:lstStyle/>
        <a:p>
          <a:endParaRPr lang="en-US"/>
        </a:p>
      </dgm:t>
    </dgm:pt>
    <dgm:pt modelId="{D56BCCAE-AF82-4E90-956B-0613D3EF8BE3}" type="sibTrans" cxnId="{523F8A97-6FD6-4849-9C8C-AC81DA64E5F9}">
      <dgm:prSet/>
      <dgm:spPr/>
      <dgm:t>
        <a:bodyPr/>
        <a:lstStyle/>
        <a:p>
          <a:endParaRPr lang="en-US"/>
        </a:p>
      </dgm:t>
    </dgm:pt>
    <dgm:pt modelId="{C9983AAD-A12C-4BF0-BCBC-878D45CEB167}">
      <dgm:prSet/>
      <dgm:spPr/>
      <dgm:t>
        <a:bodyPr/>
        <a:lstStyle/>
        <a:p>
          <a:r>
            <a:rPr lang="en-US" dirty="0" err="1"/>
            <a:t>Basral</a:t>
          </a:r>
          <a:r>
            <a:rPr lang="en-US" dirty="0"/>
            <a:t>, </a:t>
          </a:r>
          <a:r>
            <a:rPr lang="en-US" dirty="0" err="1"/>
            <a:t>Ayush</a:t>
          </a:r>
          <a:r>
            <a:rPr lang="en-US" dirty="0"/>
            <a:t>. "</a:t>
          </a:r>
          <a:r>
            <a:rPr lang="en-US" dirty="0" err="1"/>
            <a:t>Deepfake</a:t>
          </a:r>
          <a:r>
            <a:rPr lang="en-US" dirty="0"/>
            <a:t> Detection Using </a:t>
          </a:r>
          <a:r>
            <a:rPr lang="en-US" dirty="0" err="1"/>
            <a:t>ResNXT</a:t>
          </a:r>
          <a:r>
            <a:rPr lang="en-US" dirty="0"/>
            <a:t> and LSTM." Medium, 2023, </a:t>
          </a:r>
          <a:r>
            <a:rPr lang="en-US" dirty="0">
              <a:hlinkClick xmlns:r="http://schemas.openxmlformats.org/officeDocument/2006/relationships" r:id="rId2"/>
            </a:rPr>
            <a:t>https://ayushbasral.medium.com/deepfake-detection-using-resnxt-and-lstm-bcc08c086f84.  </a:t>
          </a:r>
          <a:endParaRPr lang="en-US" dirty="0"/>
        </a:p>
      </dgm:t>
    </dgm:pt>
    <dgm:pt modelId="{D0A00943-F905-42E8-80E8-6C66B4617F95}" type="parTrans" cxnId="{6BD2D554-C070-404C-A78E-59A597141105}">
      <dgm:prSet/>
      <dgm:spPr/>
      <dgm:t>
        <a:bodyPr/>
        <a:lstStyle/>
        <a:p>
          <a:endParaRPr lang="en-US"/>
        </a:p>
      </dgm:t>
    </dgm:pt>
    <dgm:pt modelId="{DDA699EE-F074-4040-B597-D3E70A50B0DF}" type="sibTrans" cxnId="{6BD2D554-C070-404C-A78E-59A597141105}">
      <dgm:prSet/>
      <dgm:spPr/>
      <dgm:t>
        <a:bodyPr/>
        <a:lstStyle/>
        <a:p>
          <a:endParaRPr lang="en-US"/>
        </a:p>
      </dgm:t>
    </dgm:pt>
    <dgm:pt modelId="{4AF07A78-1982-4B77-859B-E891132545C4}">
      <dgm:prSet/>
      <dgm:spPr/>
      <dgm:t>
        <a:bodyPr/>
        <a:lstStyle/>
        <a:p>
          <a:r>
            <a:rPr lang="en-US" dirty="0"/>
            <a:t>Liao, Y., et al. "</a:t>
          </a:r>
          <a:r>
            <a:rPr lang="en-US" dirty="0" err="1"/>
            <a:t>Deepfake</a:t>
          </a:r>
          <a:r>
            <a:rPr lang="en-US" dirty="0"/>
            <a:t> Detection Using AI/ML Techniques." </a:t>
          </a:r>
          <a:r>
            <a:rPr lang="en-US" i="1" dirty="0"/>
            <a:t>Scientific Reports</a:t>
          </a:r>
          <a:r>
            <a:rPr lang="en-US" dirty="0"/>
            <a:t>, Nature, 6 March 2023, </a:t>
          </a:r>
          <a:r>
            <a:rPr lang="en-US" dirty="0">
              <a:hlinkClick xmlns:r="http://schemas.openxmlformats.org/officeDocument/2006/relationships" r:id="rId3"/>
            </a:rPr>
            <a:t>https://www.nature.com/articles/s41598-023-34629-3. Retrieved 8 September 2024</a:t>
          </a:r>
          <a:r>
            <a:rPr lang="en-US" dirty="0"/>
            <a:t>.</a:t>
          </a:r>
        </a:p>
      </dgm:t>
    </dgm:pt>
    <dgm:pt modelId="{4917E66A-4CA1-4422-8D2F-F58BE33B81E0}" type="parTrans" cxnId="{6783FAA8-D105-4AD6-BA31-3F687BF545FA}">
      <dgm:prSet/>
      <dgm:spPr/>
      <dgm:t>
        <a:bodyPr/>
        <a:lstStyle/>
        <a:p>
          <a:endParaRPr lang="en-US"/>
        </a:p>
      </dgm:t>
    </dgm:pt>
    <dgm:pt modelId="{E7C59B05-083C-48B6-A424-8D813B131775}" type="sibTrans" cxnId="{6783FAA8-D105-4AD6-BA31-3F687BF545FA}">
      <dgm:prSet/>
      <dgm:spPr/>
      <dgm:t>
        <a:bodyPr/>
        <a:lstStyle/>
        <a:p>
          <a:endParaRPr lang="en-US"/>
        </a:p>
      </dgm:t>
    </dgm:pt>
    <dgm:pt modelId="{32295AAF-646F-4135-B0D1-42B23B58F206}">
      <dgm:prSet/>
      <dgm:spPr/>
      <dgm:t>
        <a:bodyPr/>
        <a:lstStyle/>
        <a:p>
          <a:r>
            <a:rPr lang="en-US" dirty="0"/>
            <a:t>A Denoising Autoencoder + Adversarial Losses and Attention Mechanisms for Face Swapping. </a:t>
          </a:r>
          <a:r>
            <a:rPr lang="en-US" u="sng" dirty="0">
              <a:hlinkClick xmlns:r="http://schemas.openxmlformats.org/officeDocument/2006/relationships" r:id="rId4"/>
            </a:rPr>
            <a:t>https://github.com/shaoanlu/faceswap-GAN</a:t>
          </a:r>
          <a:r>
            <a:rPr lang="en-US" dirty="0"/>
            <a:t> </a:t>
          </a:r>
        </a:p>
      </dgm:t>
    </dgm:pt>
    <dgm:pt modelId="{36331D5F-BB15-4E27-9F2B-7BCF04C10299}" type="parTrans" cxnId="{52085359-9631-4342-A742-D0B978A88A32}">
      <dgm:prSet/>
      <dgm:spPr/>
      <dgm:t>
        <a:bodyPr/>
        <a:lstStyle/>
        <a:p>
          <a:endParaRPr lang="en-US"/>
        </a:p>
      </dgm:t>
    </dgm:pt>
    <dgm:pt modelId="{A7E6545D-79DA-4540-B9BE-A7138B62C54D}" type="sibTrans" cxnId="{52085359-9631-4342-A742-D0B978A88A32}">
      <dgm:prSet/>
      <dgm:spPr/>
      <dgm:t>
        <a:bodyPr/>
        <a:lstStyle/>
        <a:p>
          <a:endParaRPr lang="en-US"/>
        </a:p>
      </dgm:t>
    </dgm:pt>
    <dgm:pt modelId="{985CF65A-AB39-4E43-98C3-39ED301A26E1}">
      <dgm:prSet/>
      <dgm:spPr/>
      <dgm:t>
        <a:bodyPr/>
        <a:lstStyle/>
        <a:p>
          <a:r>
            <a:rPr lang="en-US"/>
            <a:t>L. Jiang, R. Li, W. Wu, C. Qian, and C. C. Loy, ‘‘DeeperForensics1.0: A large-scale dataset for real-world face forgery detection,’’ in Proc. IEEE/CVF Conf. Comput. Vis. Pattern Recognit. (CVPR), Jun. 2020, pp. 2889–2898.</a:t>
          </a:r>
        </a:p>
      </dgm:t>
    </dgm:pt>
    <dgm:pt modelId="{B1708884-7393-4126-9CF4-87F7FF18B3A7}" type="parTrans" cxnId="{DCC28DE1-230F-4382-91D4-6E36A5E5D602}">
      <dgm:prSet/>
      <dgm:spPr/>
      <dgm:t>
        <a:bodyPr/>
        <a:lstStyle/>
        <a:p>
          <a:endParaRPr lang="en-US"/>
        </a:p>
      </dgm:t>
    </dgm:pt>
    <dgm:pt modelId="{ACD45F9E-D48A-40F9-9004-9487FF675F2E}" type="sibTrans" cxnId="{DCC28DE1-230F-4382-91D4-6E36A5E5D602}">
      <dgm:prSet/>
      <dgm:spPr/>
      <dgm:t>
        <a:bodyPr/>
        <a:lstStyle/>
        <a:p>
          <a:endParaRPr lang="en-US"/>
        </a:p>
      </dgm:t>
    </dgm:pt>
    <dgm:pt modelId="{1F8D21A0-BF00-491F-94E4-44957817973E}">
      <dgm:prSet/>
      <dgm:spPr/>
      <dgm:t>
        <a:bodyPr/>
        <a:lstStyle/>
        <a:p>
          <a:r>
            <a:rPr lang="en-US"/>
            <a:t>F. H. Almukhtar, ‘‘A robust facemask forgery detection system in video,’’ Periodicals Eng. Natural Sci., vol. 10, no. 3, pp. 212–220, 2022. </a:t>
          </a:r>
        </a:p>
      </dgm:t>
    </dgm:pt>
    <dgm:pt modelId="{E2FB6E95-2788-4506-806F-B38164969250}" type="parTrans" cxnId="{B43624CA-366E-4EB0-80E3-E437FE77FE63}">
      <dgm:prSet/>
      <dgm:spPr/>
      <dgm:t>
        <a:bodyPr/>
        <a:lstStyle/>
        <a:p>
          <a:endParaRPr lang="en-US"/>
        </a:p>
      </dgm:t>
    </dgm:pt>
    <dgm:pt modelId="{E5B0F08D-1462-42A9-A090-4438A8FA22B6}" type="sibTrans" cxnId="{B43624CA-366E-4EB0-80E3-E437FE77FE63}">
      <dgm:prSet/>
      <dgm:spPr/>
      <dgm:t>
        <a:bodyPr/>
        <a:lstStyle/>
        <a:p>
          <a:endParaRPr lang="en-US"/>
        </a:p>
      </dgm:t>
    </dgm:pt>
    <dgm:pt modelId="{4B703009-10D0-4EFC-8C09-81B17458B71A}">
      <dgm:prSet/>
      <dgm:spPr/>
      <dgm:t>
        <a:bodyPr/>
        <a:lstStyle/>
        <a:p>
          <a:r>
            <a:rPr lang="en-US"/>
            <a:t>Anjaneyulu, K. S. S. R., and Agarwal, D. P. </a:t>
          </a:r>
          <a:r>
            <a:rPr lang="en-US" i="1"/>
            <a:t>Sequence Learning: From Recognition and Prediction to Control</a:t>
          </a:r>
          <a:r>
            <a:rPr lang="en-US"/>
            <a:t>. Wiley, 2020.</a:t>
          </a:r>
        </a:p>
      </dgm:t>
    </dgm:pt>
    <dgm:pt modelId="{02D4A347-C34D-4CAE-BDB5-7469B0874363}" type="parTrans" cxnId="{850C8EBA-9E38-4B40-B1B2-B20299041836}">
      <dgm:prSet/>
      <dgm:spPr/>
      <dgm:t>
        <a:bodyPr/>
        <a:lstStyle/>
        <a:p>
          <a:endParaRPr lang="en-US"/>
        </a:p>
      </dgm:t>
    </dgm:pt>
    <dgm:pt modelId="{E300B1C7-6C43-4161-BECF-F9EA2FD70781}" type="sibTrans" cxnId="{850C8EBA-9E38-4B40-B1B2-B20299041836}">
      <dgm:prSet/>
      <dgm:spPr/>
      <dgm:t>
        <a:bodyPr/>
        <a:lstStyle/>
        <a:p>
          <a:endParaRPr lang="en-US"/>
        </a:p>
      </dgm:t>
    </dgm:pt>
    <dgm:pt modelId="{FAA48A7D-E966-4416-9BBB-8B13B1EF3770}" type="pres">
      <dgm:prSet presAssocID="{7CEE5952-B309-4DBE-AB65-4929BEC0EC4A}" presName="vert0" presStyleCnt="0">
        <dgm:presLayoutVars>
          <dgm:dir/>
          <dgm:animOne val="branch"/>
          <dgm:animLvl val="lvl"/>
        </dgm:presLayoutVars>
      </dgm:prSet>
      <dgm:spPr/>
    </dgm:pt>
    <dgm:pt modelId="{CED3452B-8C76-450C-B2BE-50097103FE17}" type="pres">
      <dgm:prSet presAssocID="{E82F53E8-D3C8-4B4F-A0CD-BD5B67442A11}" presName="thickLine" presStyleLbl="alignNode1" presStyleIdx="0" presStyleCnt="7"/>
      <dgm:spPr/>
    </dgm:pt>
    <dgm:pt modelId="{2CB0441A-D4F8-4673-ACBA-D9C06094DCB3}" type="pres">
      <dgm:prSet presAssocID="{E82F53E8-D3C8-4B4F-A0CD-BD5B67442A11}" presName="horz1" presStyleCnt="0"/>
      <dgm:spPr/>
    </dgm:pt>
    <dgm:pt modelId="{40F390B3-8C1E-41BD-A1F0-ECE9EE93C01A}" type="pres">
      <dgm:prSet presAssocID="{E82F53E8-D3C8-4B4F-A0CD-BD5B67442A11}" presName="tx1" presStyleLbl="revTx" presStyleIdx="0" presStyleCnt="7"/>
      <dgm:spPr/>
    </dgm:pt>
    <dgm:pt modelId="{C5743439-F4DF-486D-AEAA-34B6C6CD4D2A}" type="pres">
      <dgm:prSet presAssocID="{E82F53E8-D3C8-4B4F-A0CD-BD5B67442A11}" presName="vert1" presStyleCnt="0"/>
      <dgm:spPr/>
    </dgm:pt>
    <dgm:pt modelId="{2AEF1EB6-B774-448A-A2A9-94F7CAEEC227}" type="pres">
      <dgm:prSet presAssocID="{C9983AAD-A12C-4BF0-BCBC-878D45CEB167}" presName="thickLine" presStyleLbl="alignNode1" presStyleIdx="1" presStyleCnt="7"/>
      <dgm:spPr/>
    </dgm:pt>
    <dgm:pt modelId="{CAD0B837-29A3-459D-B9B6-8ED7E38BB474}" type="pres">
      <dgm:prSet presAssocID="{C9983AAD-A12C-4BF0-BCBC-878D45CEB167}" presName="horz1" presStyleCnt="0"/>
      <dgm:spPr/>
    </dgm:pt>
    <dgm:pt modelId="{11C80802-C312-4813-9FA3-8FDD7B6BE45C}" type="pres">
      <dgm:prSet presAssocID="{C9983AAD-A12C-4BF0-BCBC-878D45CEB167}" presName="tx1" presStyleLbl="revTx" presStyleIdx="1" presStyleCnt="7"/>
      <dgm:spPr/>
    </dgm:pt>
    <dgm:pt modelId="{F2668839-9825-4D63-A544-1182120CA694}" type="pres">
      <dgm:prSet presAssocID="{C9983AAD-A12C-4BF0-BCBC-878D45CEB167}" presName="vert1" presStyleCnt="0"/>
      <dgm:spPr/>
    </dgm:pt>
    <dgm:pt modelId="{483EA085-2C31-40B0-A483-76130C7BBBF9}" type="pres">
      <dgm:prSet presAssocID="{4AF07A78-1982-4B77-859B-E891132545C4}" presName="thickLine" presStyleLbl="alignNode1" presStyleIdx="2" presStyleCnt="7"/>
      <dgm:spPr/>
    </dgm:pt>
    <dgm:pt modelId="{FABB379E-1BFE-475A-863A-5D55F0C82AAA}" type="pres">
      <dgm:prSet presAssocID="{4AF07A78-1982-4B77-859B-E891132545C4}" presName="horz1" presStyleCnt="0"/>
      <dgm:spPr/>
    </dgm:pt>
    <dgm:pt modelId="{5FC88B8A-742E-43C2-A1AC-329645A2ABC2}" type="pres">
      <dgm:prSet presAssocID="{4AF07A78-1982-4B77-859B-E891132545C4}" presName="tx1" presStyleLbl="revTx" presStyleIdx="2" presStyleCnt="7"/>
      <dgm:spPr/>
    </dgm:pt>
    <dgm:pt modelId="{E3E35320-9D70-4331-8033-3608BBC936E1}" type="pres">
      <dgm:prSet presAssocID="{4AF07A78-1982-4B77-859B-E891132545C4}" presName="vert1" presStyleCnt="0"/>
      <dgm:spPr/>
    </dgm:pt>
    <dgm:pt modelId="{D63ABE5D-C2E9-4BA2-ABD3-AAB97B16C4C6}" type="pres">
      <dgm:prSet presAssocID="{32295AAF-646F-4135-B0D1-42B23B58F206}" presName="thickLine" presStyleLbl="alignNode1" presStyleIdx="3" presStyleCnt="7"/>
      <dgm:spPr/>
    </dgm:pt>
    <dgm:pt modelId="{CC64E82E-B5DA-4651-BC9E-0E8871FD21D6}" type="pres">
      <dgm:prSet presAssocID="{32295AAF-646F-4135-B0D1-42B23B58F206}" presName="horz1" presStyleCnt="0"/>
      <dgm:spPr/>
    </dgm:pt>
    <dgm:pt modelId="{E675CA1B-3E32-44FF-8D41-02FA55D6ECE0}" type="pres">
      <dgm:prSet presAssocID="{32295AAF-646F-4135-B0D1-42B23B58F206}" presName="tx1" presStyleLbl="revTx" presStyleIdx="3" presStyleCnt="7"/>
      <dgm:spPr/>
    </dgm:pt>
    <dgm:pt modelId="{207654B0-DEC4-453C-A2E4-274D2204A5F0}" type="pres">
      <dgm:prSet presAssocID="{32295AAF-646F-4135-B0D1-42B23B58F206}" presName="vert1" presStyleCnt="0"/>
      <dgm:spPr/>
    </dgm:pt>
    <dgm:pt modelId="{F8B350EC-84F6-43A9-8CCF-96F8FCFC078B}" type="pres">
      <dgm:prSet presAssocID="{985CF65A-AB39-4E43-98C3-39ED301A26E1}" presName="thickLine" presStyleLbl="alignNode1" presStyleIdx="4" presStyleCnt="7"/>
      <dgm:spPr/>
    </dgm:pt>
    <dgm:pt modelId="{65A3AC62-B190-4516-AAAF-E727814251D3}" type="pres">
      <dgm:prSet presAssocID="{985CF65A-AB39-4E43-98C3-39ED301A26E1}" presName="horz1" presStyleCnt="0"/>
      <dgm:spPr/>
    </dgm:pt>
    <dgm:pt modelId="{D73BBA3B-C277-4B33-94F7-3B5495D82E65}" type="pres">
      <dgm:prSet presAssocID="{985CF65A-AB39-4E43-98C3-39ED301A26E1}" presName="tx1" presStyleLbl="revTx" presStyleIdx="4" presStyleCnt="7"/>
      <dgm:spPr/>
    </dgm:pt>
    <dgm:pt modelId="{68E7FF4C-E25D-4AAA-889F-406C531FAAE9}" type="pres">
      <dgm:prSet presAssocID="{985CF65A-AB39-4E43-98C3-39ED301A26E1}" presName="vert1" presStyleCnt="0"/>
      <dgm:spPr/>
    </dgm:pt>
    <dgm:pt modelId="{17157378-6D1E-43F2-8F25-0CBE3231C972}" type="pres">
      <dgm:prSet presAssocID="{1F8D21A0-BF00-491F-94E4-44957817973E}" presName="thickLine" presStyleLbl="alignNode1" presStyleIdx="5" presStyleCnt="7"/>
      <dgm:spPr/>
    </dgm:pt>
    <dgm:pt modelId="{6CF36A47-8D7D-4E0B-98DA-E20E26D212B9}" type="pres">
      <dgm:prSet presAssocID="{1F8D21A0-BF00-491F-94E4-44957817973E}" presName="horz1" presStyleCnt="0"/>
      <dgm:spPr/>
    </dgm:pt>
    <dgm:pt modelId="{CBFEAC61-35D4-4547-A671-81E88BC3593F}" type="pres">
      <dgm:prSet presAssocID="{1F8D21A0-BF00-491F-94E4-44957817973E}" presName="tx1" presStyleLbl="revTx" presStyleIdx="5" presStyleCnt="7"/>
      <dgm:spPr/>
    </dgm:pt>
    <dgm:pt modelId="{AE152449-59F5-43D9-A633-2F1A841D0141}" type="pres">
      <dgm:prSet presAssocID="{1F8D21A0-BF00-491F-94E4-44957817973E}" presName="vert1" presStyleCnt="0"/>
      <dgm:spPr/>
    </dgm:pt>
    <dgm:pt modelId="{7280FB42-65A7-45FD-8D9C-B47885726B5C}" type="pres">
      <dgm:prSet presAssocID="{4B703009-10D0-4EFC-8C09-81B17458B71A}" presName="thickLine" presStyleLbl="alignNode1" presStyleIdx="6" presStyleCnt="7"/>
      <dgm:spPr/>
    </dgm:pt>
    <dgm:pt modelId="{6251633D-EE44-4F8B-BB43-625F039AA5C3}" type="pres">
      <dgm:prSet presAssocID="{4B703009-10D0-4EFC-8C09-81B17458B71A}" presName="horz1" presStyleCnt="0"/>
      <dgm:spPr/>
    </dgm:pt>
    <dgm:pt modelId="{C5728BE8-39A9-45DE-8440-8A95D061D1D6}" type="pres">
      <dgm:prSet presAssocID="{4B703009-10D0-4EFC-8C09-81B17458B71A}" presName="tx1" presStyleLbl="revTx" presStyleIdx="6" presStyleCnt="7"/>
      <dgm:spPr/>
    </dgm:pt>
    <dgm:pt modelId="{5962D2DD-A87B-43EA-9BB0-17C6397C0D13}" type="pres">
      <dgm:prSet presAssocID="{4B703009-10D0-4EFC-8C09-81B17458B71A}" presName="vert1" presStyleCnt="0"/>
      <dgm:spPr/>
    </dgm:pt>
  </dgm:ptLst>
  <dgm:cxnLst>
    <dgm:cxn modelId="{F18D2A0E-52D0-4D57-8115-F8771F3FC95C}" type="presOf" srcId="{E82F53E8-D3C8-4B4F-A0CD-BD5B67442A11}" destId="{40F390B3-8C1E-41BD-A1F0-ECE9EE93C01A}" srcOrd="0" destOrd="0" presId="urn:microsoft.com/office/officeart/2008/layout/LinedList"/>
    <dgm:cxn modelId="{6399D83A-F10E-4A91-AC69-F035CDB82D3A}" type="presOf" srcId="{7CEE5952-B309-4DBE-AB65-4929BEC0EC4A}" destId="{FAA48A7D-E966-4416-9BBB-8B13B1EF3770}" srcOrd="0" destOrd="0" presId="urn:microsoft.com/office/officeart/2008/layout/LinedList"/>
    <dgm:cxn modelId="{F3653F73-EDA5-4D4D-9D40-96C24AF5EC58}" type="presOf" srcId="{C9983AAD-A12C-4BF0-BCBC-878D45CEB167}" destId="{11C80802-C312-4813-9FA3-8FDD7B6BE45C}" srcOrd="0" destOrd="0" presId="urn:microsoft.com/office/officeart/2008/layout/LinedList"/>
    <dgm:cxn modelId="{6BD2D554-C070-404C-A78E-59A597141105}" srcId="{7CEE5952-B309-4DBE-AB65-4929BEC0EC4A}" destId="{C9983AAD-A12C-4BF0-BCBC-878D45CEB167}" srcOrd="1" destOrd="0" parTransId="{D0A00943-F905-42E8-80E8-6C66B4617F95}" sibTransId="{DDA699EE-F074-4040-B597-D3E70A50B0DF}"/>
    <dgm:cxn modelId="{52085359-9631-4342-A742-D0B978A88A32}" srcId="{7CEE5952-B309-4DBE-AB65-4929BEC0EC4A}" destId="{32295AAF-646F-4135-B0D1-42B23B58F206}" srcOrd="3" destOrd="0" parTransId="{36331D5F-BB15-4E27-9F2B-7BCF04C10299}" sibTransId="{A7E6545D-79DA-4540-B9BE-A7138B62C54D}"/>
    <dgm:cxn modelId="{523F8A97-6FD6-4849-9C8C-AC81DA64E5F9}" srcId="{7CEE5952-B309-4DBE-AB65-4929BEC0EC4A}" destId="{E82F53E8-D3C8-4B4F-A0CD-BD5B67442A11}" srcOrd="0" destOrd="0" parTransId="{C6115507-61A1-4806-9975-DC79F5FF59A9}" sibTransId="{D56BCCAE-AF82-4E90-956B-0613D3EF8BE3}"/>
    <dgm:cxn modelId="{C04563A5-56E5-4356-8698-EFC56B98E804}" type="presOf" srcId="{1F8D21A0-BF00-491F-94E4-44957817973E}" destId="{CBFEAC61-35D4-4547-A671-81E88BC3593F}" srcOrd="0" destOrd="0" presId="urn:microsoft.com/office/officeart/2008/layout/LinedList"/>
    <dgm:cxn modelId="{6783FAA8-D105-4AD6-BA31-3F687BF545FA}" srcId="{7CEE5952-B309-4DBE-AB65-4929BEC0EC4A}" destId="{4AF07A78-1982-4B77-859B-E891132545C4}" srcOrd="2" destOrd="0" parTransId="{4917E66A-4CA1-4422-8D2F-F58BE33B81E0}" sibTransId="{E7C59B05-083C-48B6-A424-8D813B131775}"/>
    <dgm:cxn modelId="{EA3B9AB2-3287-4F43-9FB3-25AB059F2955}" type="presOf" srcId="{4B703009-10D0-4EFC-8C09-81B17458B71A}" destId="{C5728BE8-39A9-45DE-8440-8A95D061D1D6}" srcOrd="0" destOrd="0" presId="urn:microsoft.com/office/officeart/2008/layout/LinedList"/>
    <dgm:cxn modelId="{850C8EBA-9E38-4B40-B1B2-B20299041836}" srcId="{7CEE5952-B309-4DBE-AB65-4929BEC0EC4A}" destId="{4B703009-10D0-4EFC-8C09-81B17458B71A}" srcOrd="6" destOrd="0" parTransId="{02D4A347-C34D-4CAE-BDB5-7469B0874363}" sibTransId="{E300B1C7-6C43-4161-BECF-F9EA2FD70781}"/>
    <dgm:cxn modelId="{732932C0-E086-4EFD-B109-FE5C694B5412}" type="presOf" srcId="{4AF07A78-1982-4B77-859B-E891132545C4}" destId="{5FC88B8A-742E-43C2-A1AC-329645A2ABC2}" srcOrd="0" destOrd="0" presId="urn:microsoft.com/office/officeart/2008/layout/LinedList"/>
    <dgm:cxn modelId="{B43624CA-366E-4EB0-80E3-E437FE77FE63}" srcId="{7CEE5952-B309-4DBE-AB65-4929BEC0EC4A}" destId="{1F8D21A0-BF00-491F-94E4-44957817973E}" srcOrd="5" destOrd="0" parTransId="{E2FB6E95-2788-4506-806F-B38164969250}" sibTransId="{E5B0F08D-1462-42A9-A090-4438A8FA22B6}"/>
    <dgm:cxn modelId="{5D2EAADC-3320-45FE-A1A8-EC1C911E2B28}" type="presOf" srcId="{32295AAF-646F-4135-B0D1-42B23B58F206}" destId="{E675CA1B-3E32-44FF-8D41-02FA55D6ECE0}" srcOrd="0" destOrd="0" presId="urn:microsoft.com/office/officeart/2008/layout/LinedList"/>
    <dgm:cxn modelId="{DCC28DE1-230F-4382-91D4-6E36A5E5D602}" srcId="{7CEE5952-B309-4DBE-AB65-4929BEC0EC4A}" destId="{985CF65A-AB39-4E43-98C3-39ED301A26E1}" srcOrd="4" destOrd="0" parTransId="{B1708884-7393-4126-9CF4-87F7FF18B3A7}" sibTransId="{ACD45F9E-D48A-40F9-9004-9487FF675F2E}"/>
    <dgm:cxn modelId="{5D9F49F4-C87D-4ED0-B587-8B6D4E6980F4}" type="presOf" srcId="{985CF65A-AB39-4E43-98C3-39ED301A26E1}" destId="{D73BBA3B-C277-4B33-94F7-3B5495D82E65}" srcOrd="0" destOrd="0" presId="urn:microsoft.com/office/officeart/2008/layout/LinedList"/>
    <dgm:cxn modelId="{FD541ED0-C35A-43FC-A8AD-C1FEE09948C6}" type="presParOf" srcId="{FAA48A7D-E966-4416-9BBB-8B13B1EF3770}" destId="{CED3452B-8C76-450C-B2BE-50097103FE17}" srcOrd="0" destOrd="0" presId="urn:microsoft.com/office/officeart/2008/layout/LinedList"/>
    <dgm:cxn modelId="{18DDBC03-6176-4D1C-B5E7-68C51078DC63}" type="presParOf" srcId="{FAA48A7D-E966-4416-9BBB-8B13B1EF3770}" destId="{2CB0441A-D4F8-4673-ACBA-D9C06094DCB3}" srcOrd="1" destOrd="0" presId="urn:microsoft.com/office/officeart/2008/layout/LinedList"/>
    <dgm:cxn modelId="{B656F382-CAA4-47BC-903B-0E122A5B7265}" type="presParOf" srcId="{2CB0441A-D4F8-4673-ACBA-D9C06094DCB3}" destId="{40F390B3-8C1E-41BD-A1F0-ECE9EE93C01A}" srcOrd="0" destOrd="0" presId="urn:microsoft.com/office/officeart/2008/layout/LinedList"/>
    <dgm:cxn modelId="{2D9BFE4D-2834-4C33-8DB9-89E7FBFF6B3A}" type="presParOf" srcId="{2CB0441A-D4F8-4673-ACBA-D9C06094DCB3}" destId="{C5743439-F4DF-486D-AEAA-34B6C6CD4D2A}" srcOrd="1" destOrd="0" presId="urn:microsoft.com/office/officeart/2008/layout/LinedList"/>
    <dgm:cxn modelId="{D61A220E-3164-4ABB-8FC0-B496C52E6F4D}" type="presParOf" srcId="{FAA48A7D-E966-4416-9BBB-8B13B1EF3770}" destId="{2AEF1EB6-B774-448A-A2A9-94F7CAEEC227}" srcOrd="2" destOrd="0" presId="urn:microsoft.com/office/officeart/2008/layout/LinedList"/>
    <dgm:cxn modelId="{3AC2A579-94D5-44DE-80F3-9240346AD672}" type="presParOf" srcId="{FAA48A7D-E966-4416-9BBB-8B13B1EF3770}" destId="{CAD0B837-29A3-459D-B9B6-8ED7E38BB474}" srcOrd="3" destOrd="0" presId="urn:microsoft.com/office/officeart/2008/layout/LinedList"/>
    <dgm:cxn modelId="{98A19990-16A6-43C5-B678-4A1089F71407}" type="presParOf" srcId="{CAD0B837-29A3-459D-B9B6-8ED7E38BB474}" destId="{11C80802-C312-4813-9FA3-8FDD7B6BE45C}" srcOrd="0" destOrd="0" presId="urn:microsoft.com/office/officeart/2008/layout/LinedList"/>
    <dgm:cxn modelId="{A8CFFE5A-A715-4303-90EF-5DF91E7924EE}" type="presParOf" srcId="{CAD0B837-29A3-459D-B9B6-8ED7E38BB474}" destId="{F2668839-9825-4D63-A544-1182120CA694}" srcOrd="1" destOrd="0" presId="urn:microsoft.com/office/officeart/2008/layout/LinedList"/>
    <dgm:cxn modelId="{07A0C445-DCBA-444C-8949-165AD86CFC8C}" type="presParOf" srcId="{FAA48A7D-E966-4416-9BBB-8B13B1EF3770}" destId="{483EA085-2C31-40B0-A483-76130C7BBBF9}" srcOrd="4" destOrd="0" presId="urn:microsoft.com/office/officeart/2008/layout/LinedList"/>
    <dgm:cxn modelId="{AD044550-3159-44F1-9A81-586EB5C491AB}" type="presParOf" srcId="{FAA48A7D-E966-4416-9BBB-8B13B1EF3770}" destId="{FABB379E-1BFE-475A-863A-5D55F0C82AAA}" srcOrd="5" destOrd="0" presId="urn:microsoft.com/office/officeart/2008/layout/LinedList"/>
    <dgm:cxn modelId="{B3EE44F3-8C28-436C-B87D-D800B2736CFE}" type="presParOf" srcId="{FABB379E-1BFE-475A-863A-5D55F0C82AAA}" destId="{5FC88B8A-742E-43C2-A1AC-329645A2ABC2}" srcOrd="0" destOrd="0" presId="urn:microsoft.com/office/officeart/2008/layout/LinedList"/>
    <dgm:cxn modelId="{F45FD530-C276-45CD-8FB9-635B806A9888}" type="presParOf" srcId="{FABB379E-1BFE-475A-863A-5D55F0C82AAA}" destId="{E3E35320-9D70-4331-8033-3608BBC936E1}" srcOrd="1" destOrd="0" presId="urn:microsoft.com/office/officeart/2008/layout/LinedList"/>
    <dgm:cxn modelId="{8AC42451-5138-4F99-8C73-7A6FE9A854DF}" type="presParOf" srcId="{FAA48A7D-E966-4416-9BBB-8B13B1EF3770}" destId="{D63ABE5D-C2E9-4BA2-ABD3-AAB97B16C4C6}" srcOrd="6" destOrd="0" presId="urn:microsoft.com/office/officeart/2008/layout/LinedList"/>
    <dgm:cxn modelId="{B0C5F9CB-5774-4664-898B-D71B423DCCCA}" type="presParOf" srcId="{FAA48A7D-E966-4416-9BBB-8B13B1EF3770}" destId="{CC64E82E-B5DA-4651-BC9E-0E8871FD21D6}" srcOrd="7" destOrd="0" presId="urn:microsoft.com/office/officeart/2008/layout/LinedList"/>
    <dgm:cxn modelId="{54395635-E276-4FE8-9505-AA3A8F47A58A}" type="presParOf" srcId="{CC64E82E-B5DA-4651-BC9E-0E8871FD21D6}" destId="{E675CA1B-3E32-44FF-8D41-02FA55D6ECE0}" srcOrd="0" destOrd="0" presId="urn:microsoft.com/office/officeart/2008/layout/LinedList"/>
    <dgm:cxn modelId="{73EF8B3D-2C30-4B1B-BFE2-A1FC4943CF18}" type="presParOf" srcId="{CC64E82E-B5DA-4651-BC9E-0E8871FD21D6}" destId="{207654B0-DEC4-453C-A2E4-274D2204A5F0}" srcOrd="1" destOrd="0" presId="urn:microsoft.com/office/officeart/2008/layout/LinedList"/>
    <dgm:cxn modelId="{D217A8E9-79B9-4847-B1B6-B24B0388643E}" type="presParOf" srcId="{FAA48A7D-E966-4416-9BBB-8B13B1EF3770}" destId="{F8B350EC-84F6-43A9-8CCF-96F8FCFC078B}" srcOrd="8" destOrd="0" presId="urn:microsoft.com/office/officeart/2008/layout/LinedList"/>
    <dgm:cxn modelId="{82FF2294-54E6-4230-8973-5D7DE257E78B}" type="presParOf" srcId="{FAA48A7D-E966-4416-9BBB-8B13B1EF3770}" destId="{65A3AC62-B190-4516-AAAF-E727814251D3}" srcOrd="9" destOrd="0" presId="urn:microsoft.com/office/officeart/2008/layout/LinedList"/>
    <dgm:cxn modelId="{B20B7398-6A7B-44EC-8498-F8FFC04D54A1}" type="presParOf" srcId="{65A3AC62-B190-4516-AAAF-E727814251D3}" destId="{D73BBA3B-C277-4B33-94F7-3B5495D82E65}" srcOrd="0" destOrd="0" presId="urn:microsoft.com/office/officeart/2008/layout/LinedList"/>
    <dgm:cxn modelId="{3C4E61BE-6172-4F6A-82C2-957207C325BD}" type="presParOf" srcId="{65A3AC62-B190-4516-AAAF-E727814251D3}" destId="{68E7FF4C-E25D-4AAA-889F-406C531FAAE9}" srcOrd="1" destOrd="0" presId="urn:microsoft.com/office/officeart/2008/layout/LinedList"/>
    <dgm:cxn modelId="{0D4BAD09-F8FE-43CD-A4B8-C223EF911297}" type="presParOf" srcId="{FAA48A7D-E966-4416-9BBB-8B13B1EF3770}" destId="{17157378-6D1E-43F2-8F25-0CBE3231C972}" srcOrd="10" destOrd="0" presId="urn:microsoft.com/office/officeart/2008/layout/LinedList"/>
    <dgm:cxn modelId="{0602A6E7-D0AF-4B84-A39C-FE3A32BB1C24}" type="presParOf" srcId="{FAA48A7D-E966-4416-9BBB-8B13B1EF3770}" destId="{6CF36A47-8D7D-4E0B-98DA-E20E26D212B9}" srcOrd="11" destOrd="0" presId="urn:microsoft.com/office/officeart/2008/layout/LinedList"/>
    <dgm:cxn modelId="{6FD87111-13B3-4E1E-A06C-B591ADCCD948}" type="presParOf" srcId="{6CF36A47-8D7D-4E0B-98DA-E20E26D212B9}" destId="{CBFEAC61-35D4-4547-A671-81E88BC3593F}" srcOrd="0" destOrd="0" presId="urn:microsoft.com/office/officeart/2008/layout/LinedList"/>
    <dgm:cxn modelId="{C714B867-A638-43D5-83E0-757F468C353D}" type="presParOf" srcId="{6CF36A47-8D7D-4E0B-98DA-E20E26D212B9}" destId="{AE152449-59F5-43D9-A633-2F1A841D0141}" srcOrd="1" destOrd="0" presId="urn:microsoft.com/office/officeart/2008/layout/LinedList"/>
    <dgm:cxn modelId="{81991F41-595E-4620-8CDF-6DCD8FD044B5}" type="presParOf" srcId="{FAA48A7D-E966-4416-9BBB-8B13B1EF3770}" destId="{7280FB42-65A7-45FD-8D9C-B47885726B5C}" srcOrd="12" destOrd="0" presId="urn:microsoft.com/office/officeart/2008/layout/LinedList"/>
    <dgm:cxn modelId="{451A281B-FCC6-4D0C-A6B7-99EB67FDDD59}" type="presParOf" srcId="{FAA48A7D-E966-4416-9BBB-8B13B1EF3770}" destId="{6251633D-EE44-4F8B-BB43-625F039AA5C3}" srcOrd="13" destOrd="0" presId="urn:microsoft.com/office/officeart/2008/layout/LinedList"/>
    <dgm:cxn modelId="{7DB6D8E9-E65C-4E51-831B-0381925ED88E}" type="presParOf" srcId="{6251633D-EE44-4F8B-BB43-625F039AA5C3}" destId="{C5728BE8-39A9-45DE-8440-8A95D061D1D6}" srcOrd="0" destOrd="0" presId="urn:microsoft.com/office/officeart/2008/layout/LinedList"/>
    <dgm:cxn modelId="{34347618-ADC8-4698-9B6F-7A1B645A73F3}" type="presParOf" srcId="{6251633D-EE44-4F8B-BB43-625F039AA5C3}" destId="{5962D2DD-A87B-43EA-9BB0-17C6397C0D13}" srcOrd="1" destOrd="0" presId="urn:microsoft.com/office/officeart/2008/layout/LinedList"/>
  </dgm:cxnLst>
  <dgm:bg>
    <a:noFill/>
  </dgm:bg>
  <dgm:whole>
    <a:ln w="28575">
      <a:solidFill>
        <a:schemeClr val="accent3">
          <a:lumMod val="50000"/>
        </a:schemeClr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7DA51-33BC-4018-AE2A-72548CA8E972}">
      <dsp:nvSpPr>
        <dsp:cNvPr id="0" name=""/>
        <dsp:cNvSpPr/>
      </dsp:nvSpPr>
      <dsp:spPr>
        <a:xfrm rot="5400000">
          <a:off x="3540563" y="-1266429"/>
          <a:ext cx="986168" cy="379637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u="none" kern="1200" dirty="0">
              <a:latin typeface="Leelawadee UI" panose="020B0502040204020203" pitchFamily="34" charset="-34"/>
              <a:cs typeface="Leelawadee UI" panose="020B0502040204020203" pitchFamily="34" charset="-34"/>
            </a:rPr>
            <a:t>Spatial Feature Extraction</a:t>
          </a:r>
          <a:r>
            <a:rPr lang="en-US" sz="1300" b="0" kern="1200" dirty="0">
              <a:latin typeface="Leelawadee UI" panose="020B0502040204020203" pitchFamily="34" charset="-34"/>
              <a:cs typeface="Leelawadee UI" panose="020B0502040204020203" pitchFamily="34" charset="-34"/>
            </a:rPr>
            <a:t>: Detect pixel-level facial irregularities.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u="none" kern="1200" dirty="0">
              <a:latin typeface="Leelawadee UI" panose="020B0502040204020203" pitchFamily="34" charset="-34"/>
              <a:cs typeface="Leelawadee UI" panose="020B0502040204020203" pitchFamily="34" charset="-34"/>
            </a:rPr>
            <a:t>Temporal Dynamics Tracking</a:t>
          </a:r>
          <a:r>
            <a:rPr lang="en-US" sz="1300" b="0" kern="1200" dirty="0">
              <a:latin typeface="Leelawadee UI" panose="020B0502040204020203" pitchFamily="34" charset="-34"/>
              <a:cs typeface="Leelawadee UI" panose="020B0502040204020203" pitchFamily="34" charset="-34"/>
            </a:rPr>
            <a:t>: Identify behavioral inconsistencies over time.</a:t>
          </a:r>
        </a:p>
      </dsp:txBody>
      <dsp:txXfrm rot="-5400000">
        <a:off x="2135461" y="186814"/>
        <a:ext cx="3748233" cy="889886"/>
      </dsp:txXfrm>
    </dsp:sp>
    <dsp:sp modelId="{FBF71118-F9B1-44FD-A550-C7BF7EB150F2}">
      <dsp:nvSpPr>
        <dsp:cNvPr id="0" name=""/>
        <dsp:cNvSpPr/>
      </dsp:nvSpPr>
      <dsp:spPr>
        <a:xfrm>
          <a:off x="45965" y="2562"/>
          <a:ext cx="2043529" cy="12327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Fusion of Spatial-Temporal Dynamics for Anomaly Detection</a:t>
          </a:r>
        </a:p>
      </dsp:txBody>
      <dsp:txXfrm>
        <a:off x="106141" y="62738"/>
        <a:ext cx="1923177" cy="1112358"/>
      </dsp:txXfrm>
    </dsp:sp>
    <dsp:sp modelId="{DB391452-D61D-4451-9E58-8B4FE4C395FF}">
      <dsp:nvSpPr>
        <dsp:cNvPr id="0" name=""/>
        <dsp:cNvSpPr/>
      </dsp:nvSpPr>
      <dsp:spPr>
        <a:xfrm rot="5400000">
          <a:off x="3540563" y="27917"/>
          <a:ext cx="986168" cy="379637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u="none" kern="1200" dirty="0">
              <a:latin typeface="Leelawadee UI" panose="020B0502040204020203" pitchFamily="34" charset="-34"/>
              <a:cs typeface="Leelawadee UI" panose="020B0502040204020203" pitchFamily="34" charset="-34"/>
            </a:rPr>
            <a:t>3D Pose Estimation</a:t>
          </a:r>
          <a:r>
            <a:rPr lang="en-US" sz="1300" b="0" kern="1200" dirty="0">
              <a:latin typeface="Leelawadee UI" panose="020B0502040204020203" pitchFamily="34" charset="-34"/>
              <a:cs typeface="Leelawadee UI" panose="020B0502040204020203" pitchFamily="34" charset="-34"/>
            </a:rPr>
            <a:t>: Capture unnatural facial shifts.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u="none" kern="1200" dirty="0">
              <a:latin typeface="Leelawadee UI" panose="020B0502040204020203" pitchFamily="34" charset="-34"/>
              <a:cs typeface="Leelawadee UI" panose="020B0502040204020203" pitchFamily="34" charset="-34"/>
            </a:rPr>
            <a:t>Texture Mapping</a:t>
          </a:r>
          <a:r>
            <a:rPr lang="en-US" sz="1300" b="0" kern="1200" dirty="0">
              <a:latin typeface="Leelawadee UI" panose="020B0502040204020203" pitchFamily="34" charset="-34"/>
              <a:cs typeface="Leelawadee UI" panose="020B0502040204020203" pitchFamily="34" charset="-34"/>
            </a:rPr>
            <a:t>: Detect texture deformations in manipulations</a:t>
          </a:r>
          <a:r>
            <a:rPr lang="en-US" sz="1200" b="0" kern="1200" dirty="0">
              <a:latin typeface="Leelawadee UI" panose="020B0502040204020203" pitchFamily="34" charset="-34"/>
              <a:cs typeface="Leelawadee UI" panose="020B0502040204020203" pitchFamily="34" charset="-34"/>
            </a:rPr>
            <a:t>.</a:t>
          </a:r>
        </a:p>
      </dsp:txBody>
      <dsp:txXfrm rot="-5400000">
        <a:off x="2135461" y="1481161"/>
        <a:ext cx="3748233" cy="889886"/>
      </dsp:txXfrm>
    </dsp:sp>
    <dsp:sp modelId="{0242B8AB-35F6-4618-8DB4-C741DCD023C1}">
      <dsp:nvSpPr>
        <dsp:cNvPr id="0" name=""/>
        <dsp:cNvSpPr/>
      </dsp:nvSpPr>
      <dsp:spPr>
        <a:xfrm>
          <a:off x="45965" y="1296909"/>
          <a:ext cx="2043529" cy="12327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Advanced 3D Pose and Texture Gradient Analysis</a:t>
          </a:r>
        </a:p>
      </dsp:txBody>
      <dsp:txXfrm>
        <a:off x="106141" y="1357085"/>
        <a:ext cx="1923177" cy="1112358"/>
      </dsp:txXfrm>
    </dsp:sp>
    <dsp:sp modelId="{FB8CDECD-39A3-46D2-AD68-AFC4131B609F}">
      <dsp:nvSpPr>
        <dsp:cNvPr id="0" name=""/>
        <dsp:cNvSpPr/>
      </dsp:nvSpPr>
      <dsp:spPr>
        <a:xfrm rot="5400000">
          <a:off x="3540563" y="1322263"/>
          <a:ext cx="986168" cy="379637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u="none" kern="1200" dirty="0">
              <a:latin typeface="Leelawadee UI" panose="020B0502040204020203" pitchFamily="34" charset="-34"/>
              <a:cs typeface="Leelawadee UI" panose="020B0502040204020203" pitchFamily="34" charset="-34"/>
            </a:rPr>
            <a:t>Perturbation Detection</a:t>
          </a:r>
          <a:r>
            <a:rPr lang="en-US" sz="1300" b="0" kern="1200" dirty="0">
              <a:latin typeface="Leelawadee UI" panose="020B0502040204020203" pitchFamily="34" charset="-34"/>
              <a:cs typeface="Leelawadee UI" panose="020B0502040204020203" pitchFamily="34" charset="-34"/>
            </a:rPr>
            <a:t>: Recognize subtle deep fake distortions.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u="none" kern="1200" dirty="0">
              <a:latin typeface="Leelawadee UI" panose="020B0502040204020203" pitchFamily="34" charset="-34"/>
              <a:cs typeface="Leelawadee UI" panose="020B0502040204020203" pitchFamily="34" charset="-34"/>
            </a:rPr>
            <a:t>Model Fortification</a:t>
          </a:r>
          <a:r>
            <a:rPr lang="en-US" sz="1300" b="0" kern="1200" dirty="0">
              <a:latin typeface="Leelawadee UI" panose="020B0502040204020203" pitchFamily="34" charset="-34"/>
              <a:cs typeface="Leelawadee UI" panose="020B0502040204020203" pitchFamily="34" charset="-34"/>
            </a:rPr>
            <a:t>: Adapt to evolving deep fake techniques.</a:t>
          </a:r>
        </a:p>
      </dsp:txBody>
      <dsp:txXfrm rot="-5400000">
        <a:off x="2135461" y="2775507"/>
        <a:ext cx="3748233" cy="889886"/>
      </dsp:txXfrm>
    </dsp:sp>
    <dsp:sp modelId="{E988E756-3CF7-48E5-B256-6947617495C0}">
      <dsp:nvSpPr>
        <dsp:cNvPr id="0" name=""/>
        <dsp:cNvSpPr/>
      </dsp:nvSpPr>
      <dsp:spPr>
        <a:xfrm>
          <a:off x="45965" y="2591255"/>
          <a:ext cx="2043529" cy="12327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Adversarial Training for Enhanced Resilience</a:t>
          </a:r>
        </a:p>
      </dsp:txBody>
      <dsp:txXfrm>
        <a:off x="106141" y="2651431"/>
        <a:ext cx="1923177" cy="1112358"/>
      </dsp:txXfrm>
    </dsp:sp>
    <dsp:sp modelId="{E9DBC60C-359F-49A8-9340-57F91ECD6818}">
      <dsp:nvSpPr>
        <dsp:cNvPr id="0" name=""/>
        <dsp:cNvSpPr/>
      </dsp:nvSpPr>
      <dsp:spPr>
        <a:xfrm rot="5400000">
          <a:off x="3540563" y="2616609"/>
          <a:ext cx="986168" cy="379637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u="none" kern="1200" dirty="0">
              <a:latin typeface="Leelawadee UI" panose="020B0502040204020203" pitchFamily="34" charset="-34"/>
              <a:cs typeface="Leelawadee UI" panose="020B0502040204020203" pitchFamily="34" charset="-34"/>
            </a:rPr>
            <a:t>Speech-Lip Sync</a:t>
          </a:r>
          <a:r>
            <a:rPr lang="en-US" sz="1300" b="0" kern="1200" dirty="0">
              <a:latin typeface="Leelawadee UI" panose="020B0502040204020203" pitchFamily="34" charset="-34"/>
              <a:cs typeface="Leelawadee UI" panose="020B0502040204020203" pitchFamily="34" charset="-34"/>
            </a:rPr>
            <a:t>: Flag mismatches between speech and lip movement.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u="none" kern="1200" dirty="0">
              <a:latin typeface="Leelawadee UI" panose="020B0502040204020203" pitchFamily="34" charset="-34"/>
              <a:cs typeface="Leelawadee UI" panose="020B0502040204020203" pitchFamily="34" charset="-34"/>
            </a:rPr>
            <a:t>Cross-Modal Analysis</a:t>
          </a:r>
          <a:r>
            <a:rPr lang="en-US" sz="1300" b="0" kern="1200" dirty="0">
              <a:latin typeface="Leelawadee UI" panose="020B0502040204020203" pitchFamily="34" charset="-34"/>
              <a:cs typeface="Leelawadee UI" panose="020B0502040204020203" pitchFamily="34" charset="-34"/>
            </a:rPr>
            <a:t>: Identify inconsistencies between audio and visuals.</a:t>
          </a:r>
        </a:p>
      </dsp:txBody>
      <dsp:txXfrm rot="-5400000">
        <a:off x="2135461" y="4069853"/>
        <a:ext cx="3748233" cy="889886"/>
      </dsp:txXfrm>
    </dsp:sp>
    <dsp:sp modelId="{D9579613-421C-4B59-8D62-2C1B96A6EFF7}">
      <dsp:nvSpPr>
        <dsp:cNvPr id="0" name=""/>
        <dsp:cNvSpPr/>
      </dsp:nvSpPr>
      <dsp:spPr>
        <a:xfrm>
          <a:off x="45965" y="3885601"/>
          <a:ext cx="2043529" cy="12327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Multimodal Cross-Verification of Audio-Visual Synchronization</a:t>
          </a:r>
        </a:p>
      </dsp:txBody>
      <dsp:txXfrm>
        <a:off x="106141" y="3945777"/>
        <a:ext cx="1923177" cy="11123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E40D5-9D3B-4E25-951F-A952C28DA5A6}">
      <dsp:nvSpPr>
        <dsp:cNvPr id="0" name=""/>
        <dsp:cNvSpPr/>
      </dsp:nvSpPr>
      <dsp:spPr>
        <a:xfrm rot="10800000">
          <a:off x="495883" y="1123"/>
          <a:ext cx="4979978" cy="626017"/>
        </a:xfrm>
        <a:prstGeom prst="homePlate">
          <a:avLst/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182880" bIns="91440" numCol="1" spcCol="1270" anchor="ctr" anchorCtr="1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latin typeface="Leelawadee UI" panose="020B0502040204020203" pitchFamily="34" charset="-34"/>
              <a:cs typeface="Leelawadee UI" panose="020B0502040204020203" pitchFamily="34" charset="-34"/>
            </a:rPr>
            <a:t>Occlusion-Robust </a:t>
          </a:r>
          <a:r>
            <a:rPr lang="en-US" sz="1200" b="1" i="0" kern="1200" dirty="0" err="1">
              <a:latin typeface="Leelawadee UI" panose="020B0502040204020203" pitchFamily="34" charset="-34"/>
              <a:cs typeface="Leelawadee UI" panose="020B0502040204020203" pitchFamily="34" charset="-34"/>
            </a:rPr>
            <a:t>Deepfake</a:t>
          </a:r>
          <a:r>
            <a:rPr lang="en-US" sz="1200" b="1" i="0" kern="1200" dirty="0">
              <a:latin typeface="Leelawadee UI" panose="020B0502040204020203" pitchFamily="34" charset="-34"/>
              <a:cs typeface="Leelawadee UI" panose="020B0502040204020203" pitchFamily="34" charset="-34"/>
            </a:rPr>
            <a:t> Recognition</a:t>
          </a:r>
          <a:r>
            <a:rPr lang="en-US" sz="1200" b="1" kern="1200" dirty="0">
              <a:latin typeface="Leelawadee UI" panose="020B0502040204020203" pitchFamily="34" charset="-34"/>
              <a:cs typeface="Leelawadee UI" panose="020B0502040204020203" pitchFamily="34" charset="-34"/>
            </a:rPr>
            <a:t>: </a:t>
          </a:r>
          <a:r>
            <a:rPr lang="en-US" sz="1200" b="0" kern="1200" dirty="0">
              <a:latin typeface="Leelawadee UI" panose="020B0502040204020203" pitchFamily="34" charset="-34"/>
              <a:cs typeface="Leelawadee UI" panose="020B0502040204020203" pitchFamily="34" charset="-34"/>
            </a:rPr>
            <a:t>Utilizes an avant-garde algorithm to detect fakes, even with partial facial occlusions. </a:t>
          </a:r>
        </a:p>
      </dsp:txBody>
      <dsp:txXfrm rot="10800000">
        <a:off x="652387" y="1123"/>
        <a:ext cx="4823474" cy="626017"/>
      </dsp:txXfrm>
    </dsp:sp>
    <dsp:sp modelId="{38667ECD-CA66-4D54-915C-3A1C750984E3}">
      <dsp:nvSpPr>
        <dsp:cNvPr id="0" name=""/>
        <dsp:cNvSpPr/>
      </dsp:nvSpPr>
      <dsp:spPr>
        <a:xfrm>
          <a:off x="0" y="18840"/>
          <a:ext cx="590583" cy="59058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  <dsp:sp modelId="{4B4CB5E7-CE5E-4EAB-A386-9CDAB9564A8B}">
      <dsp:nvSpPr>
        <dsp:cNvPr id="0" name=""/>
        <dsp:cNvSpPr/>
      </dsp:nvSpPr>
      <dsp:spPr>
        <a:xfrm rot="10800000">
          <a:off x="495883" y="687937"/>
          <a:ext cx="4979978" cy="626017"/>
        </a:xfrm>
        <a:prstGeom prst="homePlate">
          <a:avLst/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812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latin typeface="Leelawadee UI" panose="020B0502040204020203" pitchFamily="34" charset="-34"/>
              <a:cs typeface="Leelawadee UI" panose="020B0502040204020203" pitchFamily="34" charset="-34"/>
            </a:rPr>
            <a:t>Blockchain-Backed Immutable Verification: </a:t>
          </a:r>
          <a:r>
            <a:rPr lang="en-US" sz="1400" kern="1200" dirty="0"/>
            <a:t>Uses blockchain for an immutable ledger, ensuring custody and media authenticity.</a:t>
          </a:r>
          <a:endParaRPr lang="en-US" sz="1200" kern="1200" dirty="0">
            <a:latin typeface="Leelawadee UI" panose="020B0502040204020203" pitchFamily="34" charset="-34"/>
            <a:cs typeface="Leelawadee UI" panose="020B0502040204020203" pitchFamily="34" charset="-34"/>
          </a:endParaRPr>
        </a:p>
      </dsp:txBody>
      <dsp:txXfrm rot="10800000">
        <a:off x="652387" y="687937"/>
        <a:ext cx="4823474" cy="626017"/>
      </dsp:txXfrm>
    </dsp:sp>
    <dsp:sp modelId="{82B3413A-5E62-47A6-8971-A622CB94CD24}">
      <dsp:nvSpPr>
        <dsp:cNvPr id="0" name=""/>
        <dsp:cNvSpPr/>
      </dsp:nvSpPr>
      <dsp:spPr>
        <a:xfrm>
          <a:off x="0" y="705654"/>
          <a:ext cx="590583" cy="590583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847" t="-11185" r="-16185" b="-13847"/>
          </a:stretch>
        </a:blip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7FF4EA-2392-47F9-996A-4158A1D2F11A}">
      <dsp:nvSpPr>
        <dsp:cNvPr id="0" name=""/>
        <dsp:cNvSpPr/>
      </dsp:nvSpPr>
      <dsp:spPr>
        <a:xfrm rot="10800000">
          <a:off x="495883" y="1374751"/>
          <a:ext cx="4979978" cy="626017"/>
        </a:xfrm>
        <a:prstGeom prst="homePlate">
          <a:avLst/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812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Leelawadee UI" panose="020B0502040204020203" pitchFamily="34" charset="-34"/>
              <a:cs typeface="Leelawadee UI" panose="020B0502040204020203" pitchFamily="34" charset="-34"/>
            </a:rPr>
            <a:t>Multifaceted Detection</a:t>
          </a:r>
          <a:r>
            <a:rPr lang="en-US" sz="1200" kern="1200" dirty="0">
              <a:latin typeface="Leelawadee UI" panose="020B0502040204020203" pitchFamily="34" charset="-34"/>
              <a:cs typeface="Leelawadee UI" panose="020B0502040204020203" pitchFamily="34" charset="-34"/>
            </a:rPr>
            <a:t>: Combines spatial, temporal, and 3D analysis for </a:t>
          </a:r>
          <a:r>
            <a:rPr lang="en-US" sz="1200" kern="1200" dirty="0" err="1">
              <a:latin typeface="Leelawadee UI" panose="020B0502040204020203" pitchFamily="34" charset="-34"/>
              <a:cs typeface="Leelawadee UI" panose="020B0502040204020203" pitchFamily="34" charset="-34"/>
            </a:rPr>
            <a:t>deepfake</a:t>
          </a:r>
          <a:r>
            <a:rPr lang="en-US" sz="1200" kern="1200" dirty="0">
              <a:latin typeface="Leelawadee UI" panose="020B0502040204020203" pitchFamily="34" charset="-34"/>
              <a:cs typeface="Leelawadee UI" panose="020B0502040204020203" pitchFamily="34" charset="-34"/>
            </a:rPr>
            <a:t> accuracy.</a:t>
          </a:r>
        </a:p>
      </dsp:txBody>
      <dsp:txXfrm rot="10800000">
        <a:off x="652387" y="1374751"/>
        <a:ext cx="4823474" cy="626017"/>
      </dsp:txXfrm>
    </dsp:sp>
    <dsp:sp modelId="{2780B2AD-65BB-4ADA-B8F7-43B5C1169934}">
      <dsp:nvSpPr>
        <dsp:cNvPr id="0" name=""/>
        <dsp:cNvSpPr/>
      </dsp:nvSpPr>
      <dsp:spPr>
        <a:xfrm>
          <a:off x="0" y="1392468"/>
          <a:ext cx="590583" cy="59058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409BE8-EE4E-42B0-9625-34BAA7438DA8}">
      <dsp:nvSpPr>
        <dsp:cNvPr id="0" name=""/>
        <dsp:cNvSpPr/>
      </dsp:nvSpPr>
      <dsp:spPr>
        <a:xfrm rot="10800000">
          <a:off x="495883" y="2061565"/>
          <a:ext cx="4979978" cy="626017"/>
        </a:xfrm>
        <a:prstGeom prst="homePlate">
          <a:avLst/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182880" bIns="91440" numCol="1" spcCol="1270" anchor="ctr" anchorCtr="1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Leelawadee UI" panose="020B0502040204020203" pitchFamily="34" charset="-34"/>
              <a:cs typeface="Leelawadee UI" panose="020B0502040204020203" pitchFamily="34" charset="-34"/>
            </a:rPr>
            <a:t>Biometric Examination</a:t>
          </a:r>
          <a:r>
            <a:rPr lang="en-US" sz="1200" kern="1200" dirty="0">
              <a:latin typeface="Leelawadee UI" panose="020B0502040204020203" pitchFamily="34" charset="-34"/>
              <a:cs typeface="Leelawadee UI" panose="020B0502040204020203" pitchFamily="34" charset="-34"/>
            </a:rPr>
            <a:t>: Uses micro-expressions and blink patterns to detect falsification.</a:t>
          </a:r>
        </a:p>
      </dsp:txBody>
      <dsp:txXfrm rot="10800000">
        <a:off x="652387" y="2061565"/>
        <a:ext cx="4823474" cy="626017"/>
      </dsp:txXfrm>
    </dsp:sp>
    <dsp:sp modelId="{60DC5AC7-D159-4E67-B446-4C7B283B7465}">
      <dsp:nvSpPr>
        <dsp:cNvPr id="0" name=""/>
        <dsp:cNvSpPr/>
      </dsp:nvSpPr>
      <dsp:spPr>
        <a:xfrm>
          <a:off x="0" y="2079282"/>
          <a:ext cx="590583" cy="590583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761" t="-36759" r="-41853" b="-55752"/>
          </a:stretch>
        </a:blip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7EB954-A9DD-463A-A241-17EAF708B2E7}">
      <dsp:nvSpPr>
        <dsp:cNvPr id="0" name=""/>
        <dsp:cNvSpPr/>
      </dsp:nvSpPr>
      <dsp:spPr>
        <a:xfrm>
          <a:off x="1224" y="0"/>
          <a:ext cx="1904815" cy="48588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 dirty="0">
            <a:latin typeface="Leelawadee UI" panose="020B0502040204020203" pitchFamily="34" charset="-34"/>
            <a:cs typeface="Leelawadee UI" panose="020B0502040204020203" pitchFamily="34" charset="-34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TECHNOLOGICAL VIABILITY</a:t>
          </a:r>
          <a:r>
            <a:rPr lang="en-US" sz="160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</a:t>
          </a:r>
          <a:r>
            <a:rPr 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Sophisticated algorithms guarantee adaptability to the continually evolving landscape of </a:t>
          </a:r>
          <a:r>
            <a:rPr lang="en-US" sz="16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deepfake</a:t>
          </a:r>
          <a:r>
            <a:rPr 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techniques.</a:t>
          </a:r>
        </a:p>
      </dsp:txBody>
      <dsp:txXfrm>
        <a:off x="1224" y="1943552"/>
        <a:ext cx="1904815" cy="1943552"/>
      </dsp:txXfrm>
    </dsp:sp>
    <dsp:sp modelId="{6084DD49-A63A-40E6-A0EC-569A194869D7}">
      <dsp:nvSpPr>
        <dsp:cNvPr id="0" name=""/>
        <dsp:cNvSpPr/>
      </dsp:nvSpPr>
      <dsp:spPr>
        <a:xfrm>
          <a:off x="267831" y="185334"/>
          <a:ext cx="1371600" cy="1371600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12" t="-14574" r="-23534" b="-8112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BF72820-7263-46ED-A844-C87A89A597C9}">
      <dsp:nvSpPr>
        <dsp:cNvPr id="0" name=""/>
        <dsp:cNvSpPr/>
      </dsp:nvSpPr>
      <dsp:spPr>
        <a:xfrm>
          <a:off x="1963183" y="0"/>
          <a:ext cx="1904815" cy="48588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" tIns="21336" rIns="21336" bIns="21336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" b="1" kern="1200" dirty="0">
            <a:latin typeface="Leelawadee UI" panose="020B0502040204020203" pitchFamily="34" charset="-34"/>
            <a:cs typeface="Leelawadee UI" panose="020B0502040204020203" pitchFamily="34" charset="-34"/>
          </a:endParaRPr>
        </a:p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OPERATIONAL EFFICIENCY</a:t>
          </a:r>
          <a:r>
            <a:rPr lang="en-US" sz="160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:</a:t>
          </a:r>
        </a:p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</a:t>
          </a:r>
          <a:r>
            <a:rPr 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Decentralized processing amplifies real-time responsiveness and facilitates seamless integration across diverse platforms.</a:t>
          </a:r>
        </a:p>
      </dsp:txBody>
      <dsp:txXfrm>
        <a:off x="1963183" y="1943552"/>
        <a:ext cx="1904815" cy="1943552"/>
      </dsp:txXfrm>
    </dsp:sp>
    <dsp:sp modelId="{441668A0-9886-4CCA-83D4-39714E0B6C30}">
      <dsp:nvSpPr>
        <dsp:cNvPr id="0" name=""/>
        <dsp:cNvSpPr/>
      </dsp:nvSpPr>
      <dsp:spPr>
        <a:xfrm>
          <a:off x="2229791" y="185334"/>
          <a:ext cx="1371600" cy="1371600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272" t="-25001" r="-23258" b="-23529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21800FE-1A2F-439F-B693-7EE3680FFA71}">
      <dsp:nvSpPr>
        <dsp:cNvPr id="0" name=""/>
        <dsp:cNvSpPr/>
      </dsp:nvSpPr>
      <dsp:spPr>
        <a:xfrm>
          <a:off x="3926367" y="0"/>
          <a:ext cx="1904815" cy="48588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 dirty="0">
            <a:latin typeface="Leelawadee UI" panose="020B0502040204020203" pitchFamily="34" charset="-34"/>
            <a:cs typeface="Leelawadee UI" panose="020B0502040204020203" pitchFamily="34" charset="-34"/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" b="1" kern="1200" dirty="0">
            <a:latin typeface="Leelawadee UI" panose="020B0502040204020203" pitchFamily="34" charset="-34"/>
            <a:cs typeface="Leelawadee UI" panose="020B0502040204020203" pitchFamily="34" charset="-34"/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FINANCIAL SUSTAINABILITY</a:t>
          </a:r>
          <a:r>
            <a:rPr lang="en-US" sz="160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: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Engaging prominent Indian media houses, innovative funding strategies position the solution as a compelling investment opportunity</a:t>
          </a:r>
          <a:r>
            <a:rPr lang="en-US" sz="1600" kern="1200" dirty="0"/>
            <a:t>.</a:t>
          </a:r>
        </a:p>
      </dsp:txBody>
      <dsp:txXfrm>
        <a:off x="3926367" y="1943552"/>
        <a:ext cx="1904815" cy="1943552"/>
      </dsp:txXfrm>
    </dsp:sp>
    <dsp:sp modelId="{96F4F95A-D52F-4328-AEFA-ED4AD6868D27}">
      <dsp:nvSpPr>
        <dsp:cNvPr id="0" name=""/>
        <dsp:cNvSpPr/>
      </dsp:nvSpPr>
      <dsp:spPr>
        <a:xfrm>
          <a:off x="4191750" y="185334"/>
          <a:ext cx="1371600" cy="137160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6592C57-4411-4720-A5D8-E6AD9375FA1A}">
      <dsp:nvSpPr>
        <dsp:cNvPr id="0" name=""/>
        <dsp:cNvSpPr/>
      </dsp:nvSpPr>
      <dsp:spPr>
        <a:xfrm>
          <a:off x="-9" y="4130048"/>
          <a:ext cx="5831201" cy="728832"/>
        </a:xfrm>
        <a:prstGeom prst="leftRightArrow">
          <a:avLst/>
        </a:prstGeom>
        <a:noFill/>
        <a:ln w="38100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AA348-69B7-430E-AD03-8D601FC1D4F4}">
      <dsp:nvSpPr>
        <dsp:cNvPr id="0" name=""/>
        <dsp:cNvSpPr/>
      </dsp:nvSpPr>
      <dsp:spPr>
        <a:xfrm>
          <a:off x="101581" y="52855"/>
          <a:ext cx="2375786" cy="14254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ADVERSARIAL EXPLOITATION</a:t>
          </a:r>
          <a:endParaRPr lang="en-US" sz="1200" b="0" i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Leelawadee UI" panose="020B0502040204020203" pitchFamily="34" charset="-34"/>
            <a:cs typeface="Leelawadee UI" panose="020B0502040204020203" pitchFamily="34" charset="-34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 Advanced evasion methods undermine detection precision and expose vulnerabilities.</a:t>
          </a:r>
          <a:endParaRPr lang="en-US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Leelawadee UI" panose="020B0502040204020203" pitchFamily="34" charset="-34"/>
            <a:cs typeface="Leelawadee UI" panose="020B0502040204020203" pitchFamily="34" charset="-34"/>
          </a:endParaRPr>
        </a:p>
      </dsp:txBody>
      <dsp:txXfrm>
        <a:off x="143332" y="94606"/>
        <a:ext cx="2292284" cy="1341969"/>
      </dsp:txXfrm>
    </dsp:sp>
    <dsp:sp modelId="{22B49E11-1966-419F-B580-CBCF53114F0A}">
      <dsp:nvSpPr>
        <dsp:cNvPr id="0" name=""/>
        <dsp:cNvSpPr/>
      </dsp:nvSpPr>
      <dsp:spPr>
        <a:xfrm rot="21599089">
          <a:off x="2690107" y="470563"/>
          <a:ext cx="451009" cy="5891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2690107" y="588420"/>
        <a:ext cx="315706" cy="353516"/>
      </dsp:txXfrm>
    </dsp:sp>
    <dsp:sp modelId="{FD14DE0F-B635-4902-9495-CF3D68CAA4F7}">
      <dsp:nvSpPr>
        <dsp:cNvPr id="0" name=""/>
        <dsp:cNvSpPr/>
      </dsp:nvSpPr>
      <dsp:spPr>
        <a:xfrm>
          <a:off x="3328328" y="52000"/>
          <a:ext cx="2375786" cy="14254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MODEL OPTIMIZATION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Utilize sophisticated training paradigms, ensemble techniques, and iterative enhancements to augment model resilience.</a:t>
          </a:r>
          <a:endParaRPr lang="en-US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Leelawadee UI" panose="020B0502040204020203" pitchFamily="34" charset="-34"/>
            <a:cs typeface="Leelawadee UI" panose="020B0502040204020203" pitchFamily="34" charset="-34"/>
          </a:endParaRPr>
        </a:p>
      </dsp:txBody>
      <dsp:txXfrm>
        <a:off x="3370079" y="93751"/>
        <a:ext cx="2292284" cy="13419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AA348-69B7-430E-AD03-8D601FC1D4F4}">
      <dsp:nvSpPr>
        <dsp:cNvPr id="0" name=""/>
        <dsp:cNvSpPr/>
      </dsp:nvSpPr>
      <dsp:spPr>
        <a:xfrm>
          <a:off x="102693" y="0"/>
          <a:ext cx="2375787" cy="15351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ACCURACY EQUILIBRIUM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Balancing false positives and negatives poses intricate challenges to detection fidelity.</a:t>
          </a:r>
          <a:endParaRPr lang="en-US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7656" y="44963"/>
        <a:ext cx="2285861" cy="1445220"/>
      </dsp:txXfrm>
    </dsp:sp>
    <dsp:sp modelId="{22B49E11-1966-419F-B580-CBCF53114F0A}">
      <dsp:nvSpPr>
        <dsp:cNvPr id="0" name=""/>
        <dsp:cNvSpPr/>
      </dsp:nvSpPr>
      <dsp:spPr>
        <a:xfrm>
          <a:off x="2690664" y="472975"/>
          <a:ext cx="449829" cy="5891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2690664" y="590814"/>
        <a:ext cx="314880" cy="353517"/>
      </dsp:txXfrm>
    </dsp:sp>
    <dsp:sp modelId="{FD14DE0F-B635-4902-9495-CF3D68CAA4F7}">
      <dsp:nvSpPr>
        <dsp:cNvPr id="0" name=""/>
        <dsp:cNvSpPr/>
      </dsp:nvSpPr>
      <dsp:spPr>
        <a:xfrm>
          <a:off x="3327215" y="0"/>
          <a:ext cx="2375787" cy="15351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DETECTION RELIABILTY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Implement threshold optimization alongside precision-recall and F1 metrics to address temporal inconsistency and elevate detection reliability.</a:t>
          </a:r>
          <a:endParaRPr lang="en-US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Leelawadee UI" panose="020B0502040204020203" pitchFamily="34" charset="-34"/>
            <a:cs typeface="Leelawadee UI" panose="020B0502040204020203" pitchFamily="34" charset="-34"/>
          </a:endParaRPr>
        </a:p>
      </dsp:txBody>
      <dsp:txXfrm>
        <a:off x="3372178" y="44963"/>
        <a:ext cx="2285861" cy="14452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AA348-69B7-430E-AD03-8D601FC1D4F4}">
      <dsp:nvSpPr>
        <dsp:cNvPr id="0" name=""/>
        <dsp:cNvSpPr/>
      </dsp:nvSpPr>
      <dsp:spPr>
        <a:xfrm>
          <a:off x="102693" y="21427"/>
          <a:ext cx="2375786" cy="14922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COMPUTATIONAL EXIGENCIES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Real-time high-definition analysis imposes significant processing and resource demands.</a:t>
          </a:r>
          <a:endParaRPr lang="en-US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6401" y="65135"/>
        <a:ext cx="2288370" cy="1404874"/>
      </dsp:txXfrm>
    </dsp:sp>
    <dsp:sp modelId="{22B49E11-1966-419F-B580-CBCF53114F0A}">
      <dsp:nvSpPr>
        <dsp:cNvPr id="0" name=""/>
        <dsp:cNvSpPr/>
      </dsp:nvSpPr>
      <dsp:spPr>
        <a:xfrm>
          <a:off x="2690663" y="472975"/>
          <a:ext cx="449829" cy="5891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2690663" y="590814"/>
        <a:ext cx="314880" cy="353517"/>
      </dsp:txXfrm>
    </dsp:sp>
    <dsp:sp modelId="{FD14DE0F-B635-4902-9495-CF3D68CAA4F7}">
      <dsp:nvSpPr>
        <dsp:cNvPr id="0" name=""/>
        <dsp:cNvSpPr/>
      </dsp:nvSpPr>
      <dsp:spPr>
        <a:xfrm>
          <a:off x="3327215" y="21427"/>
          <a:ext cx="2375786" cy="14922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EFFICIENCY ENHANCEMENT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Optimize algorithms, utilize GPU/TPU architectures, leverage cloud resources, and apply preprocessing to reduce resource demands.</a:t>
          </a:r>
        </a:p>
      </dsp:txBody>
      <dsp:txXfrm>
        <a:off x="3370923" y="65135"/>
        <a:ext cx="2288370" cy="140487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08B725-56E8-48F1-B87A-23780CD1CD22}">
      <dsp:nvSpPr>
        <dsp:cNvPr id="0" name=""/>
        <dsp:cNvSpPr/>
      </dsp:nvSpPr>
      <dsp:spPr>
        <a:xfrm>
          <a:off x="0" y="0"/>
          <a:ext cx="7351335" cy="8992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bg1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SOCIAL IMPACT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 Mitigation of Psychological Manipulation.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 F</a:t>
          </a:r>
          <a:r>
            <a:rPr lang="en-US" sz="1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ortifies content creators' veracity against media chicanery.</a:t>
          </a:r>
          <a:endParaRPr lang="en-US" sz="14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Leelawadee UI" panose="020B0502040204020203" pitchFamily="34" charset="-34"/>
            <a:cs typeface="Leelawadee UI" panose="020B0502040204020203" pitchFamily="34" charset="-34"/>
          </a:endParaRPr>
        </a:p>
      </dsp:txBody>
      <dsp:txXfrm>
        <a:off x="1560188" y="0"/>
        <a:ext cx="5791146" cy="899216"/>
      </dsp:txXfrm>
    </dsp:sp>
    <dsp:sp modelId="{5E4AA292-0DA5-4882-8D6B-E3B1E42DA4DA}">
      <dsp:nvSpPr>
        <dsp:cNvPr id="0" name=""/>
        <dsp:cNvSpPr/>
      </dsp:nvSpPr>
      <dsp:spPr>
        <a:xfrm>
          <a:off x="248056" y="83850"/>
          <a:ext cx="826128" cy="7315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11086B-7E29-4B44-8FF6-972BD0BDD30F}">
      <dsp:nvSpPr>
        <dsp:cNvPr id="0" name=""/>
        <dsp:cNvSpPr/>
      </dsp:nvSpPr>
      <dsp:spPr>
        <a:xfrm>
          <a:off x="0" y="989138"/>
          <a:ext cx="7351335" cy="8992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bg1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ECONOMICAL IMPACT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Fortifying Brand Integrity and Consumer Confidence.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Elevating Authenticity in Digital Marketing and Influencer Dynamics.</a:t>
          </a:r>
        </a:p>
      </dsp:txBody>
      <dsp:txXfrm>
        <a:off x="1560188" y="989138"/>
        <a:ext cx="5791146" cy="899216"/>
      </dsp:txXfrm>
    </dsp:sp>
    <dsp:sp modelId="{01BA46C0-5D5D-4CA0-9A80-F7665BDA83CE}">
      <dsp:nvSpPr>
        <dsp:cNvPr id="0" name=""/>
        <dsp:cNvSpPr/>
      </dsp:nvSpPr>
      <dsp:spPr>
        <a:xfrm>
          <a:off x="248056" y="1072988"/>
          <a:ext cx="826128" cy="73151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02AB5F-3F1D-449F-B8F2-1C6C62BB5D5D}">
      <dsp:nvSpPr>
        <dsp:cNvPr id="0" name=""/>
        <dsp:cNvSpPr/>
      </dsp:nvSpPr>
      <dsp:spPr>
        <a:xfrm>
          <a:off x="0" y="1978277"/>
          <a:ext cx="7351335" cy="89921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bg1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POLITICAL IMPACT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Safeguarding Democracy through Misinformation.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Prevention Combating Foreign Interference for Political Stability.</a:t>
          </a:r>
        </a:p>
      </dsp:txBody>
      <dsp:txXfrm>
        <a:off x="1560188" y="1978277"/>
        <a:ext cx="5791146" cy="899216"/>
      </dsp:txXfrm>
    </dsp:sp>
    <dsp:sp modelId="{4D3D9145-B0F4-4A4D-A8F0-D4F170A06231}">
      <dsp:nvSpPr>
        <dsp:cNvPr id="0" name=""/>
        <dsp:cNvSpPr/>
      </dsp:nvSpPr>
      <dsp:spPr>
        <a:xfrm>
          <a:off x="248056" y="2062127"/>
          <a:ext cx="826128" cy="731516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360" t="-13308" r="-4356" b="-15122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0674C2-8F3F-4673-A7D9-7AFB8925D9C2}">
      <dsp:nvSpPr>
        <dsp:cNvPr id="0" name=""/>
        <dsp:cNvSpPr/>
      </dsp:nvSpPr>
      <dsp:spPr>
        <a:xfrm>
          <a:off x="0" y="2967415"/>
          <a:ext cx="7351335" cy="89921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bg1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LEGAL IMPACT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Empowerment and Accountability in Justice for Women.</a:t>
          </a:r>
          <a:endParaRPr lang="en-US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Leelawadee UI" panose="020B0502040204020203" pitchFamily="34" charset="-34"/>
            <a:cs typeface="Leelawadee UI" panose="020B0502040204020203" pitchFamily="34" charset="-34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Provision of Irrefutable Evidence for Cybercrime Mitigation.</a:t>
          </a:r>
          <a:endParaRPr lang="en-US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Leelawadee UI" panose="020B0502040204020203" pitchFamily="34" charset="-34"/>
            <a:cs typeface="Leelawadee UI" panose="020B0502040204020203" pitchFamily="34" charset="-34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50" kern="1200" dirty="0"/>
        </a:p>
      </dsp:txBody>
      <dsp:txXfrm>
        <a:off x="1560188" y="2967415"/>
        <a:ext cx="5791146" cy="899216"/>
      </dsp:txXfrm>
    </dsp:sp>
    <dsp:sp modelId="{24BC8290-0AAC-4F74-B2D4-96F4FDCF4FCC}">
      <dsp:nvSpPr>
        <dsp:cNvPr id="0" name=""/>
        <dsp:cNvSpPr/>
      </dsp:nvSpPr>
      <dsp:spPr>
        <a:xfrm>
          <a:off x="248056" y="3051266"/>
          <a:ext cx="826128" cy="731516"/>
        </a:xfrm>
        <a:prstGeom prst="rect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829" t="-16397" r="-5245" b="-1709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697498-E2F4-4D31-9CB3-05AEF9DF787B}">
      <dsp:nvSpPr>
        <dsp:cNvPr id="0" name=""/>
        <dsp:cNvSpPr/>
      </dsp:nvSpPr>
      <dsp:spPr>
        <a:xfrm>
          <a:off x="0" y="3956554"/>
          <a:ext cx="7351335" cy="89921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bg1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GENERAL IMPACT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The model bolsters digital sustainability by reducing misinformation, advancing </a:t>
          </a:r>
          <a:r>
            <a:rPr lang="en-US" sz="14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deepfake</a:t>
          </a:r>
          <a:r>
            <a:rPr lang="en-US" sz="1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 research, and enhancing media literacy.</a:t>
          </a:r>
        </a:p>
      </dsp:txBody>
      <dsp:txXfrm>
        <a:off x="1560188" y="3956554"/>
        <a:ext cx="5791146" cy="899216"/>
      </dsp:txXfrm>
    </dsp:sp>
    <dsp:sp modelId="{5496797B-D599-40E0-A303-4E73EDA0EB1F}">
      <dsp:nvSpPr>
        <dsp:cNvPr id="0" name=""/>
        <dsp:cNvSpPr/>
      </dsp:nvSpPr>
      <dsp:spPr>
        <a:xfrm>
          <a:off x="248056" y="4040404"/>
          <a:ext cx="826128" cy="731516"/>
        </a:xfrm>
        <a:prstGeom prst="rect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507" t="-10826" r="-4240" b="-17641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43BEFD-915A-4AC9-8F3E-1AF165C76241}">
      <dsp:nvSpPr>
        <dsp:cNvPr id="0" name=""/>
        <dsp:cNvSpPr/>
      </dsp:nvSpPr>
      <dsp:spPr>
        <a:xfrm>
          <a:off x="-5580330" y="-854305"/>
          <a:ext cx="6644106" cy="6644106"/>
        </a:xfrm>
        <a:prstGeom prst="blockArc">
          <a:avLst>
            <a:gd name="adj1" fmla="val 18900000"/>
            <a:gd name="adj2" fmla="val 2700000"/>
            <a:gd name="adj3" fmla="val 325"/>
          </a:avLst>
        </a:prstGeom>
        <a:noFill/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E4FE1B-4C91-4A2A-B3B0-15538853C37F}">
      <dsp:nvSpPr>
        <dsp:cNvPr id="0" name=""/>
        <dsp:cNvSpPr/>
      </dsp:nvSpPr>
      <dsp:spPr>
        <a:xfrm>
          <a:off x="556869" y="280404"/>
          <a:ext cx="3567519" cy="957349"/>
        </a:xfrm>
        <a:prstGeom prst="rect">
          <a:avLst/>
        </a:prstGeom>
        <a:solidFill>
          <a:srgbClr val="F0ECF4"/>
        </a:solidFill>
        <a:ln w="38100" cap="flat" cmpd="sng" algn="ctr">
          <a:solidFill>
            <a:schemeClr val="accent1">
              <a:lumMod val="7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2676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Cultivating Digital Literacy </a:t>
          </a:r>
          <a:r>
            <a:rPr lang="en-US" sz="1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by empowering individuals to critically evaluate digital content more effectively.</a:t>
          </a:r>
        </a:p>
      </dsp:txBody>
      <dsp:txXfrm>
        <a:off x="556869" y="280404"/>
        <a:ext cx="3567519" cy="957349"/>
      </dsp:txXfrm>
    </dsp:sp>
    <dsp:sp modelId="{0398B098-E138-4D3E-9855-D7566DCEFC4C}">
      <dsp:nvSpPr>
        <dsp:cNvPr id="0" name=""/>
        <dsp:cNvSpPr/>
      </dsp:nvSpPr>
      <dsp:spPr>
        <a:xfrm>
          <a:off x="82322" y="284531"/>
          <a:ext cx="949095" cy="9490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A79E8-1D9D-4253-932D-BFE65B8D3ADB}">
      <dsp:nvSpPr>
        <dsp:cNvPr id="0" name=""/>
        <dsp:cNvSpPr/>
      </dsp:nvSpPr>
      <dsp:spPr>
        <a:xfrm>
          <a:off x="992180" y="1419517"/>
          <a:ext cx="3132208" cy="957349"/>
        </a:xfrm>
        <a:prstGeom prst="rect">
          <a:avLst/>
        </a:prstGeom>
        <a:solidFill>
          <a:srgbClr val="F0ECF4"/>
        </a:solidFill>
        <a:ln w="38100" cap="flat" cmpd="sng" algn="ctr">
          <a:solidFill>
            <a:schemeClr val="accent1">
              <a:lumMod val="7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2676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Safeguarding Vulnerable Groups </a:t>
          </a:r>
          <a:r>
            <a:rPr lang="en-US" sz="1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through the protection of marginalized populations from digital harassment.</a:t>
          </a:r>
        </a:p>
      </dsp:txBody>
      <dsp:txXfrm>
        <a:off x="992180" y="1419517"/>
        <a:ext cx="3132208" cy="957349"/>
      </dsp:txXfrm>
    </dsp:sp>
    <dsp:sp modelId="{F7F616BB-9F59-4BBB-BD79-604488BBE405}">
      <dsp:nvSpPr>
        <dsp:cNvPr id="0" name=""/>
        <dsp:cNvSpPr/>
      </dsp:nvSpPr>
      <dsp:spPr>
        <a:xfrm>
          <a:off x="517632" y="1423643"/>
          <a:ext cx="949095" cy="9490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2DA513-9098-40FF-9A6E-C9F12EE4F1D5}">
      <dsp:nvSpPr>
        <dsp:cNvPr id="0" name=""/>
        <dsp:cNvSpPr/>
      </dsp:nvSpPr>
      <dsp:spPr>
        <a:xfrm>
          <a:off x="992180" y="2558629"/>
          <a:ext cx="3132208" cy="957349"/>
        </a:xfrm>
        <a:prstGeom prst="rect">
          <a:avLst/>
        </a:prstGeom>
        <a:solidFill>
          <a:srgbClr val="F0ECF4"/>
        </a:solidFill>
        <a:ln w="38100" cap="flat" cmpd="sng" algn="ctr">
          <a:solidFill>
            <a:schemeClr val="accent1">
              <a:lumMod val="7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2676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Realizing Cost Savings </a:t>
          </a:r>
          <a:r>
            <a:rPr lang="en-US" sz="1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by minimizing potential losses from brand damage through proactive detection.</a:t>
          </a:r>
        </a:p>
      </dsp:txBody>
      <dsp:txXfrm>
        <a:off x="992180" y="2558629"/>
        <a:ext cx="3132208" cy="957349"/>
      </dsp:txXfrm>
    </dsp:sp>
    <dsp:sp modelId="{026A9FA1-B8AF-47C8-9FB7-DEA89B720EFF}">
      <dsp:nvSpPr>
        <dsp:cNvPr id="0" name=""/>
        <dsp:cNvSpPr/>
      </dsp:nvSpPr>
      <dsp:spPr>
        <a:xfrm>
          <a:off x="517632" y="2562756"/>
          <a:ext cx="949095" cy="9490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62898B-610C-4B5E-A0E2-FE415AD3EF75}">
      <dsp:nvSpPr>
        <dsp:cNvPr id="0" name=""/>
        <dsp:cNvSpPr/>
      </dsp:nvSpPr>
      <dsp:spPr>
        <a:xfrm>
          <a:off x="556869" y="3697742"/>
          <a:ext cx="3567519" cy="957349"/>
        </a:xfrm>
        <a:prstGeom prst="rect">
          <a:avLst/>
        </a:prstGeom>
        <a:solidFill>
          <a:srgbClr val="F0ECF4"/>
        </a:solidFill>
        <a:ln w="38100" cap="flat" cmpd="sng" algn="ctr">
          <a:solidFill>
            <a:schemeClr val="accent1">
              <a:lumMod val="7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2676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Fortifying Media Trust </a:t>
          </a:r>
          <a:r>
            <a:rPr lang="en-US" sz="1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rPr>
            <a:t>by enhancing confidence in media narratives to promote informed public discourse.</a:t>
          </a:r>
        </a:p>
      </dsp:txBody>
      <dsp:txXfrm>
        <a:off x="556869" y="3697742"/>
        <a:ext cx="3567519" cy="957349"/>
      </dsp:txXfrm>
    </dsp:sp>
    <dsp:sp modelId="{CCACEFAA-7281-4A8F-8EB9-C52D7F8C5CE9}">
      <dsp:nvSpPr>
        <dsp:cNvPr id="0" name=""/>
        <dsp:cNvSpPr/>
      </dsp:nvSpPr>
      <dsp:spPr>
        <a:xfrm>
          <a:off x="82322" y="3701868"/>
          <a:ext cx="949095" cy="9490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D3452B-8C76-450C-B2BE-50097103FE17}">
      <dsp:nvSpPr>
        <dsp:cNvPr id="0" name=""/>
        <dsp:cNvSpPr/>
      </dsp:nvSpPr>
      <dsp:spPr>
        <a:xfrm>
          <a:off x="0" y="653"/>
          <a:ext cx="11440886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0F390B3-8C1E-41BD-A1F0-ECE9EE93C01A}">
      <dsp:nvSpPr>
        <dsp:cNvPr id="0" name=""/>
        <dsp:cNvSpPr/>
      </dsp:nvSpPr>
      <dsp:spPr>
        <a:xfrm>
          <a:off x="0" y="653"/>
          <a:ext cx="11440886" cy="764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Larger Resolution Face Masked, Weirdly Warped, </a:t>
          </a:r>
          <a:r>
            <a:rPr lang="en-US" sz="2000" kern="1200" dirty="0" err="1"/>
            <a:t>DeepFake</a:t>
          </a:r>
          <a:r>
            <a:rPr lang="en-US" sz="2000" kern="1200" dirty="0"/>
            <a:t>. </a:t>
          </a:r>
          <a:r>
            <a:rPr lang="en-US" sz="2000" u="sng" kern="1200" dirty="0">
              <a:hlinkClick xmlns:r="http://schemas.openxmlformats.org/officeDocument/2006/relationships" r:id="rId1"/>
            </a:rPr>
            <a:t>https://github.com/dfaker/df</a:t>
          </a:r>
          <a:r>
            <a:rPr lang="en-US" sz="2000" kern="1200" dirty="0"/>
            <a:t> </a:t>
          </a:r>
        </a:p>
      </dsp:txBody>
      <dsp:txXfrm>
        <a:off x="0" y="653"/>
        <a:ext cx="11440886" cy="764857"/>
      </dsp:txXfrm>
    </dsp:sp>
    <dsp:sp modelId="{2AEF1EB6-B774-448A-A2A9-94F7CAEEC227}">
      <dsp:nvSpPr>
        <dsp:cNvPr id="0" name=""/>
        <dsp:cNvSpPr/>
      </dsp:nvSpPr>
      <dsp:spPr>
        <a:xfrm>
          <a:off x="0" y="765511"/>
          <a:ext cx="11440886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1C80802-C312-4813-9FA3-8FDD7B6BE45C}">
      <dsp:nvSpPr>
        <dsp:cNvPr id="0" name=""/>
        <dsp:cNvSpPr/>
      </dsp:nvSpPr>
      <dsp:spPr>
        <a:xfrm>
          <a:off x="0" y="765511"/>
          <a:ext cx="11440886" cy="764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Basral</a:t>
          </a:r>
          <a:r>
            <a:rPr lang="en-US" sz="2000" kern="1200" dirty="0"/>
            <a:t>, </a:t>
          </a:r>
          <a:r>
            <a:rPr lang="en-US" sz="2000" kern="1200" dirty="0" err="1"/>
            <a:t>Ayush</a:t>
          </a:r>
          <a:r>
            <a:rPr lang="en-US" sz="2000" kern="1200" dirty="0"/>
            <a:t>. "</a:t>
          </a:r>
          <a:r>
            <a:rPr lang="en-US" sz="2000" kern="1200" dirty="0" err="1"/>
            <a:t>Deepfake</a:t>
          </a:r>
          <a:r>
            <a:rPr lang="en-US" sz="2000" kern="1200" dirty="0"/>
            <a:t> Detection Using </a:t>
          </a:r>
          <a:r>
            <a:rPr lang="en-US" sz="2000" kern="1200" dirty="0" err="1"/>
            <a:t>ResNXT</a:t>
          </a:r>
          <a:r>
            <a:rPr lang="en-US" sz="2000" kern="1200" dirty="0"/>
            <a:t> and LSTM." Medium, 2023, </a:t>
          </a:r>
          <a:r>
            <a:rPr lang="en-US" sz="2000" kern="1200" dirty="0">
              <a:hlinkClick xmlns:r="http://schemas.openxmlformats.org/officeDocument/2006/relationships" r:id="rId2"/>
            </a:rPr>
            <a:t>https://ayushbasral.medium.com/deepfake-detection-using-resnxt-and-lstm-bcc08c086f84.  </a:t>
          </a:r>
          <a:endParaRPr lang="en-US" sz="2000" kern="1200" dirty="0"/>
        </a:p>
      </dsp:txBody>
      <dsp:txXfrm>
        <a:off x="0" y="765511"/>
        <a:ext cx="11440886" cy="764857"/>
      </dsp:txXfrm>
    </dsp:sp>
    <dsp:sp modelId="{483EA085-2C31-40B0-A483-76130C7BBBF9}">
      <dsp:nvSpPr>
        <dsp:cNvPr id="0" name=""/>
        <dsp:cNvSpPr/>
      </dsp:nvSpPr>
      <dsp:spPr>
        <a:xfrm>
          <a:off x="0" y="1530369"/>
          <a:ext cx="11440886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FC88B8A-742E-43C2-A1AC-329645A2ABC2}">
      <dsp:nvSpPr>
        <dsp:cNvPr id="0" name=""/>
        <dsp:cNvSpPr/>
      </dsp:nvSpPr>
      <dsp:spPr>
        <a:xfrm>
          <a:off x="0" y="1530369"/>
          <a:ext cx="11440886" cy="764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Liao, Y., et al. "</a:t>
          </a:r>
          <a:r>
            <a:rPr lang="en-US" sz="2000" kern="1200" dirty="0" err="1"/>
            <a:t>Deepfake</a:t>
          </a:r>
          <a:r>
            <a:rPr lang="en-US" sz="2000" kern="1200" dirty="0"/>
            <a:t> Detection Using AI/ML Techniques." </a:t>
          </a:r>
          <a:r>
            <a:rPr lang="en-US" sz="2000" i="1" kern="1200" dirty="0"/>
            <a:t>Scientific Reports</a:t>
          </a:r>
          <a:r>
            <a:rPr lang="en-US" sz="2000" kern="1200" dirty="0"/>
            <a:t>, Nature, 6 March 2023, </a:t>
          </a:r>
          <a:r>
            <a:rPr lang="en-US" sz="2000" kern="1200" dirty="0">
              <a:hlinkClick xmlns:r="http://schemas.openxmlformats.org/officeDocument/2006/relationships" r:id="rId3"/>
            </a:rPr>
            <a:t>https://www.nature.com/articles/s41598-023-34629-3. Retrieved 8 September 2024</a:t>
          </a:r>
          <a:r>
            <a:rPr lang="en-US" sz="2000" kern="1200" dirty="0"/>
            <a:t>.</a:t>
          </a:r>
        </a:p>
      </dsp:txBody>
      <dsp:txXfrm>
        <a:off x="0" y="1530369"/>
        <a:ext cx="11440886" cy="764857"/>
      </dsp:txXfrm>
    </dsp:sp>
    <dsp:sp modelId="{D63ABE5D-C2E9-4BA2-ABD3-AAB97B16C4C6}">
      <dsp:nvSpPr>
        <dsp:cNvPr id="0" name=""/>
        <dsp:cNvSpPr/>
      </dsp:nvSpPr>
      <dsp:spPr>
        <a:xfrm>
          <a:off x="0" y="2295227"/>
          <a:ext cx="11440886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675CA1B-3E32-44FF-8D41-02FA55D6ECE0}">
      <dsp:nvSpPr>
        <dsp:cNvPr id="0" name=""/>
        <dsp:cNvSpPr/>
      </dsp:nvSpPr>
      <dsp:spPr>
        <a:xfrm>
          <a:off x="0" y="2295227"/>
          <a:ext cx="11440886" cy="764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 Denoising Autoencoder + Adversarial Losses and Attention Mechanisms for Face Swapping. </a:t>
          </a:r>
          <a:r>
            <a:rPr lang="en-US" sz="2000" u="sng" kern="1200" dirty="0">
              <a:hlinkClick xmlns:r="http://schemas.openxmlformats.org/officeDocument/2006/relationships" r:id="rId4"/>
            </a:rPr>
            <a:t>https://github.com/shaoanlu/faceswap-GAN</a:t>
          </a:r>
          <a:r>
            <a:rPr lang="en-US" sz="2000" kern="1200" dirty="0"/>
            <a:t> </a:t>
          </a:r>
        </a:p>
      </dsp:txBody>
      <dsp:txXfrm>
        <a:off x="0" y="2295227"/>
        <a:ext cx="11440886" cy="764857"/>
      </dsp:txXfrm>
    </dsp:sp>
    <dsp:sp modelId="{F8B350EC-84F6-43A9-8CCF-96F8FCFC078B}">
      <dsp:nvSpPr>
        <dsp:cNvPr id="0" name=""/>
        <dsp:cNvSpPr/>
      </dsp:nvSpPr>
      <dsp:spPr>
        <a:xfrm>
          <a:off x="0" y="3060084"/>
          <a:ext cx="11440886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73BBA3B-C277-4B33-94F7-3B5495D82E65}">
      <dsp:nvSpPr>
        <dsp:cNvPr id="0" name=""/>
        <dsp:cNvSpPr/>
      </dsp:nvSpPr>
      <dsp:spPr>
        <a:xfrm>
          <a:off x="0" y="3060084"/>
          <a:ext cx="11440886" cy="764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L. Jiang, R. Li, W. Wu, C. Qian, and C. C. Loy, ‘‘DeeperForensics1.0: A large-scale dataset for real-world face forgery detection,’’ in Proc. IEEE/CVF Conf. Comput. Vis. Pattern Recognit. (CVPR), Jun. 2020, pp. 2889–2898.</a:t>
          </a:r>
        </a:p>
      </dsp:txBody>
      <dsp:txXfrm>
        <a:off x="0" y="3060084"/>
        <a:ext cx="11440886" cy="764857"/>
      </dsp:txXfrm>
    </dsp:sp>
    <dsp:sp modelId="{17157378-6D1E-43F2-8F25-0CBE3231C972}">
      <dsp:nvSpPr>
        <dsp:cNvPr id="0" name=""/>
        <dsp:cNvSpPr/>
      </dsp:nvSpPr>
      <dsp:spPr>
        <a:xfrm>
          <a:off x="0" y="3824942"/>
          <a:ext cx="11440886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BFEAC61-35D4-4547-A671-81E88BC3593F}">
      <dsp:nvSpPr>
        <dsp:cNvPr id="0" name=""/>
        <dsp:cNvSpPr/>
      </dsp:nvSpPr>
      <dsp:spPr>
        <a:xfrm>
          <a:off x="0" y="3824942"/>
          <a:ext cx="11440886" cy="764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F. H. Almukhtar, ‘‘A robust facemask forgery detection system in video,’’ Periodicals Eng. Natural Sci., vol. 10, no. 3, pp. 212–220, 2022. </a:t>
          </a:r>
        </a:p>
      </dsp:txBody>
      <dsp:txXfrm>
        <a:off x="0" y="3824942"/>
        <a:ext cx="11440886" cy="764857"/>
      </dsp:txXfrm>
    </dsp:sp>
    <dsp:sp modelId="{7280FB42-65A7-45FD-8D9C-B47885726B5C}">
      <dsp:nvSpPr>
        <dsp:cNvPr id="0" name=""/>
        <dsp:cNvSpPr/>
      </dsp:nvSpPr>
      <dsp:spPr>
        <a:xfrm>
          <a:off x="0" y="4589800"/>
          <a:ext cx="11440886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5728BE8-39A9-45DE-8440-8A95D061D1D6}">
      <dsp:nvSpPr>
        <dsp:cNvPr id="0" name=""/>
        <dsp:cNvSpPr/>
      </dsp:nvSpPr>
      <dsp:spPr>
        <a:xfrm>
          <a:off x="0" y="4589800"/>
          <a:ext cx="11440886" cy="764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Anjaneyulu, K. S. S. R., and Agarwal, D. P. </a:t>
          </a:r>
          <a:r>
            <a:rPr lang="en-US" sz="2000" i="1" kern="1200"/>
            <a:t>Sequence Learning: From Recognition and Prediction to Control</a:t>
          </a:r>
          <a:r>
            <a:rPr lang="en-US" sz="2000" kern="1200"/>
            <a:t>. Wiley, 2020.</a:t>
          </a:r>
        </a:p>
      </dsp:txBody>
      <dsp:txXfrm>
        <a:off x="0" y="4589800"/>
        <a:ext cx="11440886" cy="7648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22-Sep-24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90738-CFC9-4A5E-8424-6B42AA5706F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85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22-Sep-24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22-Sep-24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22-Sep-24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22-Sep-24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22-Sep-24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22-Sep-24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22-Sep-24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22-Sep-24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22-Sep-24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22-Sep-24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22-Sep-24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22-Sep-24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svg"/><Relationship Id="rId1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0.jpg"/><Relationship Id="rId12" Type="http://schemas.openxmlformats.org/officeDocument/2006/relationships/image" Target="../media/image15.png"/><Relationship Id="rId17" Type="http://schemas.microsoft.com/office/2007/relationships/hdphoto" Target="../media/hdphoto1.wdp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png"/><Relationship Id="rId20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jp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19" Type="http://schemas.openxmlformats.org/officeDocument/2006/relationships/image" Target="../media/image21.png"/><Relationship Id="rId4" Type="http://schemas.openxmlformats.org/officeDocument/2006/relationships/image" Target="../media/image7.jpg"/><Relationship Id="rId9" Type="http://schemas.openxmlformats.org/officeDocument/2006/relationships/image" Target="../media/image12.jpe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18" Type="http://schemas.microsoft.com/office/2007/relationships/diagramDrawing" Target="../diagrams/drawing5.xml"/><Relationship Id="rId3" Type="http://schemas.openxmlformats.org/officeDocument/2006/relationships/image" Target="../media/image2.png"/><Relationship Id="rId21" Type="http://schemas.openxmlformats.org/officeDocument/2006/relationships/diagramQuickStyle" Target="../diagrams/quickStyle6.xml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17" Type="http://schemas.openxmlformats.org/officeDocument/2006/relationships/diagramColors" Target="../diagrams/colors5.xml"/><Relationship Id="rId2" Type="http://schemas.openxmlformats.org/officeDocument/2006/relationships/notesSlide" Target="../notesSlides/notesSlide3.xml"/><Relationship Id="rId16" Type="http://schemas.openxmlformats.org/officeDocument/2006/relationships/diagramQuickStyle" Target="../diagrams/quickStyle5.xml"/><Relationship Id="rId20" Type="http://schemas.openxmlformats.org/officeDocument/2006/relationships/diagramLayout" Target="../diagrams/layout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5" Type="http://schemas.openxmlformats.org/officeDocument/2006/relationships/diagramLayout" Target="../diagrams/layout5.xml"/><Relationship Id="rId23" Type="http://schemas.microsoft.com/office/2007/relationships/diagramDrawing" Target="../diagrams/drawing6.xml"/><Relationship Id="rId10" Type="http://schemas.openxmlformats.org/officeDocument/2006/relationships/diagramLayout" Target="../diagrams/layout4.xml"/><Relationship Id="rId19" Type="http://schemas.openxmlformats.org/officeDocument/2006/relationships/diagramData" Target="../diagrams/data6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Relationship Id="rId14" Type="http://schemas.openxmlformats.org/officeDocument/2006/relationships/diagramData" Target="../diagrams/data5.xml"/><Relationship Id="rId22" Type="http://schemas.openxmlformats.org/officeDocument/2006/relationships/diagramColors" Target="../diagrams/colors6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13" Type="http://schemas.microsoft.com/office/2007/relationships/diagramDrawing" Target="../diagrams/drawing8.xml"/><Relationship Id="rId18" Type="http://schemas.openxmlformats.org/officeDocument/2006/relationships/image" Target="../media/image35.png"/><Relationship Id="rId3" Type="http://schemas.openxmlformats.org/officeDocument/2006/relationships/image" Target="../media/image2.png"/><Relationship Id="rId21" Type="http://schemas.openxmlformats.org/officeDocument/2006/relationships/image" Target="../media/image38.svg"/><Relationship Id="rId7" Type="http://schemas.openxmlformats.org/officeDocument/2006/relationships/diagramColors" Target="../diagrams/colors7.xml"/><Relationship Id="rId12" Type="http://schemas.openxmlformats.org/officeDocument/2006/relationships/diagramColors" Target="../diagrams/colors8.xml"/><Relationship Id="rId17" Type="http://schemas.openxmlformats.org/officeDocument/2006/relationships/image" Target="../media/image34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11" Type="http://schemas.openxmlformats.org/officeDocument/2006/relationships/diagramQuickStyle" Target="../diagrams/quickStyle8.xml"/><Relationship Id="rId5" Type="http://schemas.openxmlformats.org/officeDocument/2006/relationships/diagramLayout" Target="../diagrams/layout7.xml"/><Relationship Id="rId15" Type="http://schemas.openxmlformats.org/officeDocument/2006/relationships/image" Target="../media/image32.svg"/><Relationship Id="rId10" Type="http://schemas.openxmlformats.org/officeDocument/2006/relationships/diagramLayout" Target="../diagrams/layout8.xml"/><Relationship Id="rId19" Type="http://schemas.openxmlformats.org/officeDocument/2006/relationships/image" Target="../media/image36.svg"/><Relationship Id="rId4" Type="http://schemas.openxmlformats.org/officeDocument/2006/relationships/diagramData" Target="../diagrams/data7.xml"/><Relationship Id="rId9" Type="http://schemas.openxmlformats.org/officeDocument/2006/relationships/diagramData" Target="../diagrams/data8.xml"/><Relationship Id="rId1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Relationship Id="rId9" Type="http://schemas.openxmlformats.org/officeDocument/2006/relationships/image" Target="../media/image3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1908" y="511468"/>
            <a:ext cx="11090843" cy="616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Problem Statement ID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– SIH 1683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-  Development of 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        AI/ML based solution for detection of 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        face-swap based deep fake videos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Theme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- Miscellaneous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PS Category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Team ID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- 33570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– Wolfenstein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oogle Shape;93;p2">
            <a:extLst>
              <a:ext uri="{FF2B5EF4-FFF2-40B4-BE49-F238E27FC236}">
                <a16:creationId xmlns:a16="http://schemas.microsoft.com/office/drawing/2014/main" id="{D096BF99-1295-4990-933E-79D20D84A1A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8208" y="60478"/>
            <a:ext cx="1732845" cy="872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597276"/>
            <a:ext cx="12191999" cy="260724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531379" y="-186154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545035"/>
            <a:ext cx="2844800" cy="365125"/>
          </a:xfrm>
        </p:spPr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545035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submission- Template</a:t>
            </a: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10948" y="174612"/>
            <a:ext cx="1732846" cy="45815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Wolfenstein</a:t>
            </a:r>
            <a:endParaRPr lang="en-IN" sz="1200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71230" y="95847"/>
            <a:ext cx="1574310" cy="75878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9339E3F0-674B-485A-82DE-56DD698E34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5431437"/>
              </p:ext>
            </p:extLst>
          </p:nvPr>
        </p:nvGraphicFramePr>
        <p:xfrm>
          <a:off x="276335" y="1317611"/>
          <a:ext cx="5931835" cy="512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8AF4634-4C16-45C8-8E3D-6F40A26316B5}"/>
              </a:ext>
            </a:extLst>
          </p:cNvPr>
          <p:cNvSpPr txBox="1"/>
          <p:nvPr/>
        </p:nvSpPr>
        <p:spPr>
          <a:xfrm>
            <a:off x="276335" y="868884"/>
            <a:ext cx="59318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Gill Sans MT" panose="020B0502020104020203" pitchFamily="34" charset="0"/>
              </a:rPr>
              <a:t>IDEA / PROPOSED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224363-1654-4080-8694-272763FEC112}"/>
              </a:ext>
            </a:extLst>
          </p:cNvPr>
          <p:cNvSpPr txBox="1"/>
          <p:nvPr/>
        </p:nvSpPr>
        <p:spPr>
          <a:xfrm>
            <a:off x="6528602" y="867169"/>
            <a:ext cx="54021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Gill Sans MT" panose="020B0502020104020203" pitchFamily="34" charset="0"/>
              </a:rPr>
              <a:t>HOW  THE PROBLEM IS ADDRESSED 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A255FA-1FE7-4780-8B17-0C611583374D}"/>
              </a:ext>
            </a:extLst>
          </p:cNvPr>
          <p:cNvSpPr txBox="1"/>
          <p:nvPr/>
        </p:nvSpPr>
        <p:spPr>
          <a:xfrm>
            <a:off x="6528602" y="3273899"/>
            <a:ext cx="54183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Gill Sans MT" panose="020B0502020104020203" pitchFamily="34" charset="0"/>
              </a:rPr>
              <a:t>INNOVATION AND UNIQUENESS</a:t>
            </a:r>
          </a:p>
        </p:txBody>
      </p: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B094F54F-7CEC-45AE-B5DC-678D7BF376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4912347"/>
              </p:ext>
            </p:extLst>
          </p:nvPr>
        </p:nvGraphicFramePr>
        <p:xfrm>
          <a:off x="6458808" y="3749780"/>
          <a:ext cx="5971746" cy="2688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8C1BC23-5A5C-4C07-985D-7712CCCD022E}"/>
              </a:ext>
            </a:extLst>
          </p:cNvPr>
          <p:cNvSpPr/>
          <p:nvPr/>
        </p:nvSpPr>
        <p:spPr>
          <a:xfrm>
            <a:off x="6528602" y="1340874"/>
            <a:ext cx="5387063" cy="1551152"/>
          </a:xfrm>
          <a:prstGeom prst="roundRect">
            <a:avLst>
              <a:gd name="adj" fmla="val 14826"/>
            </a:avLst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tx1"/>
                </a:solidFill>
              </a:rPr>
              <a:t>Data Acquisition &amp; Preprocessing:</a:t>
            </a:r>
            <a:r>
              <a:rPr lang="en-US" sz="1500" dirty="0">
                <a:solidFill>
                  <a:schemeClr val="tx1"/>
                </a:solidFill>
              </a:rPr>
              <a:t> Source and preprocess real and fake videos.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tx1"/>
                </a:solidFill>
              </a:rPr>
              <a:t>Model Development:</a:t>
            </a:r>
            <a:r>
              <a:rPr lang="en-US" sz="1500" dirty="0">
                <a:solidFill>
                  <a:schemeClr val="tx1"/>
                </a:solidFill>
              </a:rPr>
              <a:t> Use </a:t>
            </a:r>
            <a:r>
              <a:rPr lang="en-US" sz="1500" dirty="0" err="1">
                <a:solidFill>
                  <a:schemeClr val="tx1"/>
                </a:solidFill>
              </a:rPr>
              <a:t>ResNet</a:t>
            </a:r>
            <a:r>
              <a:rPr lang="en-US" sz="1500" dirty="0">
                <a:solidFill>
                  <a:schemeClr val="tx1"/>
                </a:solidFill>
              </a:rPr>
              <a:t> for spatial analysis and LSTM for temporal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tx1"/>
                </a:solidFill>
              </a:rPr>
              <a:t>Comprehensive Training &amp; Deployment:</a:t>
            </a:r>
            <a:r>
              <a:rPr lang="en-US" sz="1500" dirty="0">
                <a:solidFill>
                  <a:schemeClr val="tx1"/>
                </a:solidFill>
              </a:rPr>
              <a:t> Train and deploy for </a:t>
            </a:r>
            <a:r>
              <a:rPr lang="en-US" sz="1500" dirty="0" err="1">
                <a:solidFill>
                  <a:schemeClr val="tx1"/>
                </a:solidFill>
              </a:rPr>
              <a:t>deepfake</a:t>
            </a:r>
            <a:r>
              <a:rPr lang="en-US" sz="1500" dirty="0">
                <a:solidFill>
                  <a:schemeClr val="tx1"/>
                </a:solidFill>
              </a:rPr>
              <a:t> detection.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15A4DF-8366-4860-BF9F-B08731E92AC8}"/>
              </a:ext>
            </a:extLst>
          </p:cNvPr>
          <p:cNvSpPr txBox="1"/>
          <p:nvPr/>
        </p:nvSpPr>
        <p:spPr>
          <a:xfrm>
            <a:off x="1727200" y="1340874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2868E887-E5FD-4788-8F74-7E5FEF1ED9E7}"/>
              </a:ext>
            </a:extLst>
          </p:cNvPr>
          <p:cNvSpPr/>
          <p:nvPr/>
        </p:nvSpPr>
        <p:spPr>
          <a:xfrm>
            <a:off x="180286" y="3667127"/>
            <a:ext cx="1375238" cy="81273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Data-set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(Fake/Real videos)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AC0F85-6852-40BC-8623-D746C7715746}"/>
              </a:ext>
            </a:extLst>
          </p:cNvPr>
          <p:cNvSpPr/>
          <p:nvPr/>
        </p:nvSpPr>
        <p:spPr>
          <a:xfrm>
            <a:off x="2091065" y="897567"/>
            <a:ext cx="6219455" cy="4650020"/>
          </a:xfrm>
          <a:prstGeom prst="rect">
            <a:avLst/>
          </a:prstGeom>
          <a:solidFill>
            <a:schemeClr val="bg1"/>
          </a:solidFill>
          <a:ln>
            <a:solidFill>
              <a:srgbClr val="01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2A3251-3DA7-4DA4-BD58-8CE719C21433}"/>
              </a:ext>
            </a:extLst>
          </p:cNvPr>
          <p:cNvSpPr/>
          <p:nvPr/>
        </p:nvSpPr>
        <p:spPr>
          <a:xfrm>
            <a:off x="2328310" y="1147862"/>
            <a:ext cx="1828800" cy="2830874"/>
          </a:xfrm>
          <a:prstGeom prst="rect">
            <a:avLst/>
          </a:prstGeom>
          <a:solidFill>
            <a:schemeClr val="bg1"/>
          </a:solidFill>
          <a:ln>
            <a:solidFill>
              <a:srgbClr val="01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56893C-BC79-48B5-968B-C17CC1DFCFF5}"/>
              </a:ext>
            </a:extLst>
          </p:cNvPr>
          <p:cNvSpPr/>
          <p:nvPr/>
        </p:nvSpPr>
        <p:spPr>
          <a:xfrm>
            <a:off x="2531129" y="2144734"/>
            <a:ext cx="1457175" cy="410452"/>
          </a:xfrm>
          <a:prstGeom prst="rect">
            <a:avLst/>
          </a:prstGeom>
          <a:solidFill>
            <a:schemeClr val="bg1"/>
          </a:solidFill>
          <a:ln>
            <a:solidFill>
              <a:srgbClr val="01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Face detection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0B19F7-4725-4F3A-BBE0-9D1DAE6221F5}"/>
              </a:ext>
            </a:extLst>
          </p:cNvPr>
          <p:cNvSpPr/>
          <p:nvPr/>
        </p:nvSpPr>
        <p:spPr>
          <a:xfrm>
            <a:off x="2520282" y="1553080"/>
            <a:ext cx="1435485" cy="423781"/>
          </a:xfrm>
          <a:prstGeom prst="rect">
            <a:avLst/>
          </a:prstGeom>
          <a:solidFill>
            <a:schemeClr val="bg1"/>
          </a:solidFill>
          <a:ln>
            <a:solidFill>
              <a:srgbClr val="01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Splitting video into frames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761BC6-2A96-4853-B317-2238BCCFDFFB}"/>
              </a:ext>
            </a:extLst>
          </p:cNvPr>
          <p:cNvSpPr/>
          <p:nvPr/>
        </p:nvSpPr>
        <p:spPr>
          <a:xfrm>
            <a:off x="2531129" y="2747224"/>
            <a:ext cx="1435484" cy="423781"/>
          </a:xfrm>
          <a:prstGeom prst="rect">
            <a:avLst/>
          </a:prstGeom>
          <a:solidFill>
            <a:schemeClr val="bg1"/>
          </a:solidFill>
          <a:ln>
            <a:solidFill>
              <a:srgbClr val="01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Face cropping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E973F1-2412-4AEA-B6DB-1F25CF071C86}"/>
              </a:ext>
            </a:extLst>
          </p:cNvPr>
          <p:cNvSpPr/>
          <p:nvPr/>
        </p:nvSpPr>
        <p:spPr>
          <a:xfrm>
            <a:off x="2509438" y="3361797"/>
            <a:ext cx="1457175" cy="410452"/>
          </a:xfrm>
          <a:prstGeom prst="rect">
            <a:avLst/>
          </a:prstGeom>
          <a:solidFill>
            <a:schemeClr val="bg1"/>
          </a:solidFill>
          <a:ln>
            <a:solidFill>
              <a:srgbClr val="01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Saving the face cropped video</a:t>
            </a:r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BA808E35-2522-47CF-ADA6-61B88490C28B}"/>
              </a:ext>
            </a:extLst>
          </p:cNvPr>
          <p:cNvSpPr/>
          <p:nvPr/>
        </p:nvSpPr>
        <p:spPr>
          <a:xfrm>
            <a:off x="4457599" y="1854657"/>
            <a:ext cx="1822162" cy="973049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01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  Processed Data-set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Containing only face video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96BCE6-8890-48F4-A166-516E2B4FDC2B}"/>
              </a:ext>
            </a:extLst>
          </p:cNvPr>
          <p:cNvSpPr/>
          <p:nvPr/>
        </p:nvSpPr>
        <p:spPr>
          <a:xfrm>
            <a:off x="6750235" y="1117626"/>
            <a:ext cx="1431551" cy="558074"/>
          </a:xfrm>
          <a:prstGeom prst="rect">
            <a:avLst/>
          </a:prstGeom>
          <a:solidFill>
            <a:schemeClr val="bg1"/>
          </a:solidFill>
          <a:ln>
            <a:solidFill>
              <a:srgbClr val="01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Data Splitting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51D838-4869-4570-AF34-4AA8B2B32BC7}"/>
              </a:ext>
            </a:extLst>
          </p:cNvPr>
          <p:cNvSpPr/>
          <p:nvPr/>
        </p:nvSpPr>
        <p:spPr>
          <a:xfrm>
            <a:off x="6891432" y="2099671"/>
            <a:ext cx="1169063" cy="709414"/>
          </a:xfrm>
          <a:prstGeom prst="rect">
            <a:avLst/>
          </a:prstGeom>
          <a:solidFill>
            <a:schemeClr val="bg1"/>
          </a:solidFill>
          <a:ln>
            <a:solidFill>
              <a:srgbClr val="01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 loader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Loading the train video and label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80443B-42D2-40EB-85EA-B32F22305864}"/>
              </a:ext>
            </a:extLst>
          </p:cNvPr>
          <p:cNvSpPr/>
          <p:nvPr/>
        </p:nvSpPr>
        <p:spPr>
          <a:xfrm>
            <a:off x="6922153" y="4338701"/>
            <a:ext cx="936084" cy="863904"/>
          </a:xfrm>
          <a:prstGeom prst="rect">
            <a:avLst/>
          </a:prstGeom>
          <a:solidFill>
            <a:schemeClr val="bg1"/>
          </a:solidFill>
          <a:ln>
            <a:solidFill>
              <a:srgbClr val="01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ResNet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Feature Extraction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9F74FE-3D7C-43DF-942C-3101C8BCF264}"/>
              </a:ext>
            </a:extLst>
          </p:cNvPr>
          <p:cNvSpPr/>
          <p:nvPr/>
        </p:nvSpPr>
        <p:spPr>
          <a:xfrm>
            <a:off x="5777492" y="4338701"/>
            <a:ext cx="924946" cy="863904"/>
          </a:xfrm>
          <a:prstGeom prst="rect">
            <a:avLst/>
          </a:prstGeom>
          <a:solidFill>
            <a:schemeClr val="bg1"/>
          </a:solidFill>
          <a:ln>
            <a:solidFill>
              <a:srgbClr val="01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LSTM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Video Classification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45D568-80A9-4CA3-AA09-597278B51872}"/>
              </a:ext>
            </a:extLst>
          </p:cNvPr>
          <p:cNvSpPr/>
          <p:nvPr/>
        </p:nvSpPr>
        <p:spPr>
          <a:xfrm>
            <a:off x="4321679" y="4324090"/>
            <a:ext cx="919907" cy="748001"/>
          </a:xfrm>
          <a:prstGeom prst="rect">
            <a:avLst/>
          </a:prstGeom>
          <a:solidFill>
            <a:schemeClr val="bg1"/>
          </a:solidFill>
          <a:ln>
            <a:solidFill>
              <a:srgbClr val="01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Export Trained model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2877B8-BFFE-4340-B829-BC1DECCE4478}"/>
              </a:ext>
            </a:extLst>
          </p:cNvPr>
          <p:cNvSpPr/>
          <p:nvPr/>
        </p:nvSpPr>
        <p:spPr>
          <a:xfrm>
            <a:off x="4321679" y="3445139"/>
            <a:ext cx="919908" cy="537345"/>
          </a:xfrm>
          <a:prstGeom prst="rect">
            <a:avLst/>
          </a:prstGeom>
          <a:solidFill>
            <a:schemeClr val="bg1"/>
          </a:solidFill>
          <a:ln>
            <a:solidFill>
              <a:srgbClr val="01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Confusion matrix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9441FC-3CB3-4CAD-9219-964BAAC4427C}"/>
              </a:ext>
            </a:extLst>
          </p:cNvPr>
          <p:cNvSpPr/>
          <p:nvPr/>
        </p:nvSpPr>
        <p:spPr>
          <a:xfrm>
            <a:off x="2649668" y="4341270"/>
            <a:ext cx="1186083" cy="713640"/>
          </a:xfrm>
          <a:prstGeom prst="rect">
            <a:avLst/>
          </a:prstGeom>
          <a:solidFill>
            <a:schemeClr val="bg1"/>
          </a:solidFill>
          <a:ln>
            <a:solidFill>
              <a:srgbClr val="01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Load Trained model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38F0FB-1FD6-4165-923B-691474638111}"/>
              </a:ext>
            </a:extLst>
          </p:cNvPr>
          <p:cNvSpPr/>
          <p:nvPr/>
        </p:nvSpPr>
        <p:spPr>
          <a:xfrm>
            <a:off x="3810785" y="5829621"/>
            <a:ext cx="2682522" cy="441113"/>
          </a:xfrm>
          <a:prstGeom prst="rect">
            <a:avLst/>
          </a:prstGeom>
          <a:solidFill>
            <a:schemeClr val="bg1"/>
          </a:solidFill>
          <a:ln>
            <a:solidFill>
              <a:srgbClr val="01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REAL        / FAKE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143128-673A-4CC3-95AE-CAAC7A178AC7}"/>
              </a:ext>
            </a:extLst>
          </p:cNvPr>
          <p:cNvSpPr/>
          <p:nvPr/>
        </p:nvSpPr>
        <p:spPr>
          <a:xfrm>
            <a:off x="5641450" y="3870941"/>
            <a:ext cx="2362804" cy="1517198"/>
          </a:xfrm>
          <a:prstGeom prst="rect">
            <a:avLst/>
          </a:prstGeom>
          <a:noFill/>
          <a:ln>
            <a:solidFill>
              <a:srgbClr val="01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73CCA4FF-17D8-4064-9515-1117300B227A}"/>
              </a:ext>
            </a:extLst>
          </p:cNvPr>
          <p:cNvSpPr/>
          <p:nvPr/>
        </p:nvSpPr>
        <p:spPr>
          <a:xfrm>
            <a:off x="150870" y="1814231"/>
            <a:ext cx="1716930" cy="389307"/>
          </a:xfrm>
          <a:prstGeom prst="parallelogram">
            <a:avLst>
              <a:gd name="adj" fmla="val 35554"/>
            </a:avLst>
          </a:prstGeom>
          <a:noFill/>
          <a:ln>
            <a:solidFill>
              <a:srgbClr val="01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Upload video</a:t>
            </a:r>
            <a:endParaRPr 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A2BC59-657F-4EFA-892E-34F14B489FD4}"/>
              </a:ext>
            </a:extLst>
          </p:cNvPr>
          <p:cNvSpPr txBox="1"/>
          <p:nvPr/>
        </p:nvSpPr>
        <p:spPr>
          <a:xfrm>
            <a:off x="2341260" y="1186499"/>
            <a:ext cx="1625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Preprocessing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FCA1EC-AD7F-4D9B-B657-F2ACFF34DF01}"/>
              </a:ext>
            </a:extLst>
          </p:cNvPr>
          <p:cNvSpPr txBox="1"/>
          <p:nvPr/>
        </p:nvSpPr>
        <p:spPr>
          <a:xfrm>
            <a:off x="5658668" y="3962409"/>
            <a:ext cx="27900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Deepfake</a:t>
            </a:r>
            <a:r>
              <a:rPr lang="en-US" sz="1350" dirty="0"/>
              <a:t> Detection Model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1B61C4-0287-48E9-A7B2-CD60285F2775}"/>
              </a:ext>
            </a:extLst>
          </p:cNvPr>
          <p:cNvSpPr txBox="1"/>
          <p:nvPr/>
        </p:nvSpPr>
        <p:spPr>
          <a:xfrm>
            <a:off x="4250478" y="3066419"/>
            <a:ext cx="10632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Model Evaluation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62314AB-04E3-4739-A401-8A07C22400D7}"/>
              </a:ext>
            </a:extLst>
          </p:cNvPr>
          <p:cNvCxnSpPr>
            <a:cxnSpLocks/>
            <a:stCxn id="7" idx="4"/>
            <a:endCxn id="9" idx="1"/>
          </p:cNvCxnSpPr>
          <p:nvPr/>
        </p:nvCxnSpPr>
        <p:spPr>
          <a:xfrm flipV="1">
            <a:off x="1555524" y="2563299"/>
            <a:ext cx="772786" cy="151019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378E614F-41BD-4AFF-8D6D-A589289B58AB}"/>
              </a:ext>
            </a:extLst>
          </p:cNvPr>
          <p:cNvCxnSpPr>
            <a:cxnSpLocks/>
            <a:stCxn id="19" idx="2"/>
            <a:endCxn id="20" idx="3"/>
          </p:cNvCxnSpPr>
          <p:nvPr/>
        </p:nvCxnSpPr>
        <p:spPr>
          <a:xfrm rot="16200000" flipH="1">
            <a:off x="6686316" y="3598732"/>
            <a:ext cx="1961568" cy="382273"/>
          </a:xfrm>
          <a:prstGeom prst="bentConnector4">
            <a:avLst>
              <a:gd name="adj1" fmla="val 38990"/>
              <a:gd name="adj2" fmla="val 174607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99B8679C-B165-4BAF-8F69-5CB9B9F34835}"/>
              </a:ext>
            </a:extLst>
          </p:cNvPr>
          <p:cNvCxnSpPr>
            <a:cxnSpLocks/>
            <a:stCxn id="29" idx="3"/>
            <a:endCxn id="9" idx="0"/>
          </p:cNvCxnSpPr>
          <p:nvPr/>
        </p:nvCxnSpPr>
        <p:spPr>
          <a:xfrm rot="5400000" flipH="1" flipV="1">
            <a:off x="1563581" y="524409"/>
            <a:ext cx="1055676" cy="2302582"/>
          </a:xfrm>
          <a:prstGeom prst="bentConnector5">
            <a:avLst>
              <a:gd name="adj1" fmla="val -13989"/>
              <a:gd name="adj2" fmla="val 44314"/>
              <a:gd name="adj3" fmla="val 138286"/>
            </a:avLst>
          </a:prstGeom>
          <a:ln>
            <a:solidFill>
              <a:srgbClr val="FF0000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D87C0CB-448E-40EB-9EA6-40BA896297BF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3032174" y="5271567"/>
            <a:ext cx="1003220" cy="554002"/>
          </a:xfrm>
          <a:prstGeom prst="bentConnector2">
            <a:avLst/>
          </a:prstGeom>
          <a:ln w="28575">
            <a:solidFill>
              <a:srgbClr val="FF0000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CCDBA99-1593-4042-8D31-0B667FCC24C8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4157110" y="2341182"/>
            <a:ext cx="300489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4DCE5D35-9FCF-43E9-95E4-8DBF523165A0}"/>
              </a:ext>
            </a:extLst>
          </p:cNvPr>
          <p:cNvCxnSpPr>
            <a:cxnSpLocks/>
            <a:stCxn id="17" idx="4"/>
            <a:endCxn id="18" idx="1"/>
          </p:cNvCxnSpPr>
          <p:nvPr/>
        </p:nvCxnSpPr>
        <p:spPr>
          <a:xfrm flipV="1">
            <a:off x="6279761" y="1396663"/>
            <a:ext cx="470474" cy="944519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9B01A76-2198-4B88-98FF-1D28683BF3DF}"/>
              </a:ext>
            </a:extLst>
          </p:cNvPr>
          <p:cNvCxnSpPr>
            <a:cxnSpLocks/>
          </p:cNvCxnSpPr>
          <p:nvPr/>
        </p:nvCxnSpPr>
        <p:spPr>
          <a:xfrm>
            <a:off x="7464105" y="1676327"/>
            <a:ext cx="0" cy="42334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80D3B76-9C4B-45F8-ACFD-87C93316382E}"/>
              </a:ext>
            </a:extLst>
          </p:cNvPr>
          <p:cNvSpPr txBox="1"/>
          <p:nvPr/>
        </p:nvSpPr>
        <p:spPr>
          <a:xfrm>
            <a:off x="6334968" y="3007133"/>
            <a:ext cx="11690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Train / Test</a:t>
            </a:r>
          </a:p>
          <a:p>
            <a:pPr algn="r"/>
            <a:r>
              <a:rPr lang="en-US" sz="1050" dirty="0"/>
              <a:t> the model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3163E8-C6E8-4AE8-8FC0-42D20A005429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6676169" y="4770653"/>
            <a:ext cx="24598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8DF04E2-24E8-4CA8-902D-F5F4D03128BC}"/>
              </a:ext>
            </a:extLst>
          </p:cNvPr>
          <p:cNvCxnSpPr>
            <a:cxnSpLocks/>
          </p:cNvCxnSpPr>
          <p:nvPr/>
        </p:nvCxnSpPr>
        <p:spPr>
          <a:xfrm>
            <a:off x="4781633" y="3982484"/>
            <a:ext cx="103" cy="34160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8BF7430-59F2-4506-B9FB-0065103826F4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3835751" y="4698091"/>
            <a:ext cx="485928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7A0EC9E-B6FC-412B-B072-C2A6CFD28568}"/>
              </a:ext>
            </a:extLst>
          </p:cNvPr>
          <p:cNvCxnSpPr>
            <a:cxnSpLocks/>
          </p:cNvCxnSpPr>
          <p:nvPr/>
        </p:nvCxnSpPr>
        <p:spPr>
          <a:xfrm>
            <a:off x="3256879" y="3978736"/>
            <a:ext cx="0" cy="362534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368BCC9-EEAB-4A95-8A4C-7C559DF4DA3D}"/>
              </a:ext>
            </a:extLst>
          </p:cNvPr>
          <p:cNvCxnSpPr>
            <a:cxnSpLocks/>
          </p:cNvCxnSpPr>
          <p:nvPr/>
        </p:nvCxnSpPr>
        <p:spPr>
          <a:xfrm>
            <a:off x="3238024" y="1976861"/>
            <a:ext cx="0" cy="167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6EFF64F-AC9B-4439-8423-4899F323EAA7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3248871" y="2562410"/>
            <a:ext cx="0" cy="184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647B73-BF60-4016-9F87-43DAD16B3E4B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238024" y="3174463"/>
            <a:ext cx="2" cy="187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AutoShape 12" descr="Cashback card, Recovery cloud and Globe icons set. Person idea, Chemistry Stock Illustration">
            <a:extLst>
              <a:ext uri="{FF2B5EF4-FFF2-40B4-BE49-F238E27FC236}">
                <a16:creationId xmlns:a16="http://schemas.microsoft.com/office/drawing/2014/main" id="{0B725514-6603-4CB5-8AA4-891794854A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90376" y="329111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96" name="AutoShape 14" descr="Cashback card, Recovery cloud and Globe icons set. Person idea, Chemistry Stock Illustration">
            <a:extLst>
              <a:ext uri="{FF2B5EF4-FFF2-40B4-BE49-F238E27FC236}">
                <a16:creationId xmlns:a16="http://schemas.microsoft.com/office/drawing/2014/main" id="{30D3D3C0-C5E7-45B7-8CD8-E2200FB560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2776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97" name="AutoShape 16" descr="Statistics, Analytics and Recovery data icons set. Medical help, Nurse and  Face ~ Clip Art #153831087">
            <a:extLst>
              <a:ext uri="{FF2B5EF4-FFF2-40B4-BE49-F238E27FC236}">
                <a16:creationId xmlns:a16="http://schemas.microsoft.com/office/drawing/2014/main" id="{7CD82028-2E93-403B-B047-C19F5E8E0F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5176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D688344C-8D49-4624-930C-59620CC96451}"/>
              </a:ext>
            </a:extLst>
          </p:cNvPr>
          <p:cNvSpPr txBox="1">
            <a:spLocks/>
          </p:cNvSpPr>
          <p:nvPr/>
        </p:nvSpPr>
        <p:spPr>
          <a:xfrm>
            <a:off x="2624405" y="83188"/>
            <a:ext cx="7251590" cy="1253776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A03B96-9A80-4CAB-9E65-3C69E9CDACEC}"/>
              </a:ext>
            </a:extLst>
          </p:cNvPr>
          <p:cNvSpPr txBox="1"/>
          <p:nvPr/>
        </p:nvSpPr>
        <p:spPr>
          <a:xfrm>
            <a:off x="176330" y="4503053"/>
            <a:ext cx="132636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Training set + Testing set + Validation set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970D77D-83BE-4A66-8B30-5BF0677E8343}"/>
              </a:ext>
            </a:extLst>
          </p:cNvPr>
          <p:cNvCxnSpPr>
            <a:cxnSpLocks/>
          </p:cNvCxnSpPr>
          <p:nvPr/>
        </p:nvCxnSpPr>
        <p:spPr>
          <a:xfrm>
            <a:off x="315091" y="6134916"/>
            <a:ext cx="9999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97B4BAA-AD18-454C-A473-8D0CA691B894}"/>
              </a:ext>
            </a:extLst>
          </p:cNvPr>
          <p:cNvSpPr txBox="1"/>
          <p:nvPr/>
        </p:nvSpPr>
        <p:spPr>
          <a:xfrm>
            <a:off x="1271783" y="6009124"/>
            <a:ext cx="14363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Training flow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150C0F5-0D06-476F-ABC2-A92C21562C56}"/>
              </a:ext>
            </a:extLst>
          </p:cNvPr>
          <p:cNvSpPr txBox="1"/>
          <p:nvPr/>
        </p:nvSpPr>
        <p:spPr>
          <a:xfrm>
            <a:off x="839510" y="6213040"/>
            <a:ext cx="1846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050" dirty="0"/>
              <a:t>Prediction flow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DFC8FB3-A8B0-4160-948E-3E03BB56A84E}"/>
              </a:ext>
            </a:extLst>
          </p:cNvPr>
          <p:cNvCxnSpPr>
            <a:cxnSpLocks/>
          </p:cNvCxnSpPr>
          <p:nvPr/>
        </p:nvCxnSpPr>
        <p:spPr>
          <a:xfrm>
            <a:off x="315091" y="6354083"/>
            <a:ext cx="999993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AC52AED-12B8-4A5E-A3F0-30BA7BFC696B}"/>
              </a:ext>
            </a:extLst>
          </p:cNvPr>
          <p:cNvSpPr/>
          <p:nvPr/>
        </p:nvSpPr>
        <p:spPr>
          <a:xfrm>
            <a:off x="243715" y="5968505"/>
            <a:ext cx="2253555" cy="543857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A667812-612F-463B-A35C-DC301FC9B4EE}"/>
              </a:ext>
            </a:extLst>
          </p:cNvPr>
          <p:cNvCxnSpPr>
            <a:cxnSpLocks/>
            <a:stCxn id="21" idx="1"/>
            <a:endCxn id="23" idx="3"/>
          </p:cNvCxnSpPr>
          <p:nvPr/>
        </p:nvCxnSpPr>
        <p:spPr>
          <a:xfrm rot="10800000">
            <a:off x="5241588" y="3713813"/>
            <a:ext cx="535905" cy="10568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Google Shape;93;p2">
            <a:extLst>
              <a:ext uri="{FF2B5EF4-FFF2-40B4-BE49-F238E27FC236}">
                <a16:creationId xmlns:a16="http://schemas.microsoft.com/office/drawing/2014/main" id="{2DE755DB-D172-442F-9512-7EC5D0B7223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71230" y="95847"/>
            <a:ext cx="1574310" cy="75878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Oval 73" descr="Your startup LOGO">
            <a:extLst>
              <a:ext uri="{FF2B5EF4-FFF2-40B4-BE49-F238E27FC236}">
                <a16:creationId xmlns:a16="http://schemas.microsoft.com/office/drawing/2014/main" id="{4E517346-6355-451E-AF68-7B24F6A38DA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10948" y="174612"/>
            <a:ext cx="1732846" cy="45815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Wolfenstein</a:t>
            </a:r>
            <a:endParaRPr lang="en-IN" sz="12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63799EE-48ED-4193-9372-A3B5DEEF5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7276"/>
            <a:ext cx="12191999" cy="260724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6" name="Slide Number Placeholder 5">
            <a:extLst>
              <a:ext uri="{FF2B5EF4-FFF2-40B4-BE49-F238E27FC236}">
                <a16:creationId xmlns:a16="http://schemas.microsoft.com/office/drawing/2014/main" id="{20285914-FBB7-403B-A3BE-F236ECAB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545035"/>
            <a:ext cx="2844800" cy="365125"/>
          </a:xfrm>
        </p:spPr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7" name="Footer Placeholder 6">
            <a:extLst>
              <a:ext uri="{FF2B5EF4-FFF2-40B4-BE49-F238E27FC236}">
                <a16:creationId xmlns:a16="http://schemas.microsoft.com/office/drawing/2014/main" id="{2813D4DA-B39A-484E-A18C-FF45253B9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545035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submission- Template</a:t>
            </a:r>
          </a:p>
        </p:txBody>
      </p:sp>
      <p:pic>
        <p:nvPicPr>
          <p:cNvPr id="4109" name="Picture 4108">
            <a:extLst>
              <a:ext uri="{FF2B5EF4-FFF2-40B4-BE49-F238E27FC236}">
                <a16:creationId xmlns:a16="http://schemas.microsoft.com/office/drawing/2014/main" id="{4A05EE6D-403E-43A9-83DA-987682B99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56" y="3367863"/>
            <a:ext cx="622679" cy="534919"/>
          </a:xfrm>
          <a:prstGeom prst="rect">
            <a:avLst/>
          </a:prstGeom>
        </p:spPr>
      </p:pic>
      <p:pic>
        <p:nvPicPr>
          <p:cNvPr id="4111" name="Picture 4110">
            <a:extLst>
              <a:ext uri="{FF2B5EF4-FFF2-40B4-BE49-F238E27FC236}">
                <a16:creationId xmlns:a16="http://schemas.microsoft.com/office/drawing/2014/main" id="{0D0584F6-79E7-4CFC-816A-13793FE2C9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5800" y="1883690"/>
            <a:ext cx="359663" cy="274320"/>
          </a:xfrm>
          <a:prstGeom prst="rect">
            <a:avLst/>
          </a:prstGeom>
        </p:spPr>
      </p:pic>
      <p:sp>
        <p:nvSpPr>
          <p:cNvPr id="4119" name="TextBox 4118">
            <a:extLst>
              <a:ext uri="{FF2B5EF4-FFF2-40B4-BE49-F238E27FC236}">
                <a16:creationId xmlns:a16="http://schemas.microsoft.com/office/drawing/2014/main" id="{4E73B96A-D7F2-4D29-875E-57A689CDC6CD}"/>
              </a:ext>
            </a:extLst>
          </p:cNvPr>
          <p:cNvSpPr txBox="1"/>
          <p:nvPr/>
        </p:nvSpPr>
        <p:spPr>
          <a:xfrm>
            <a:off x="421129" y="1563483"/>
            <a:ext cx="1235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Login user</a:t>
            </a:r>
          </a:p>
        </p:txBody>
      </p:sp>
      <p:pic>
        <p:nvPicPr>
          <p:cNvPr id="4121" name="Picture 4120">
            <a:extLst>
              <a:ext uri="{FF2B5EF4-FFF2-40B4-BE49-F238E27FC236}">
                <a16:creationId xmlns:a16="http://schemas.microsoft.com/office/drawing/2014/main" id="{C4B5CC34-BF63-4B01-9E14-827944B78C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758" y="1244142"/>
            <a:ext cx="382314" cy="382314"/>
          </a:xfrm>
          <a:prstGeom prst="rect">
            <a:avLst/>
          </a:prstGeom>
        </p:spPr>
      </p:pic>
      <p:pic>
        <p:nvPicPr>
          <p:cNvPr id="4130" name="Picture 4129">
            <a:extLst>
              <a:ext uri="{FF2B5EF4-FFF2-40B4-BE49-F238E27FC236}">
                <a16:creationId xmlns:a16="http://schemas.microsoft.com/office/drawing/2014/main" id="{068C147C-47BD-4104-B7F6-CF1D9F6F52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8533" y="1311880"/>
            <a:ext cx="628650" cy="704850"/>
          </a:xfrm>
          <a:prstGeom prst="rect">
            <a:avLst/>
          </a:prstGeom>
        </p:spPr>
      </p:pic>
      <p:pic>
        <p:nvPicPr>
          <p:cNvPr id="4139" name="Picture 2" descr="Tick Clipart Vector Images (over 940)">
            <a:extLst>
              <a:ext uri="{FF2B5EF4-FFF2-40B4-BE49-F238E27FC236}">
                <a16:creationId xmlns:a16="http://schemas.microsoft.com/office/drawing/2014/main" id="{9CF89878-0E30-4B20-B986-A2D2A1A5D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503" y="5923448"/>
            <a:ext cx="253457" cy="25345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d Cross PNG, Vector, PSD, and Clipart With Transparent - Clip Art Library">
            <a:extLst>
              <a:ext uri="{FF2B5EF4-FFF2-40B4-BE49-F238E27FC236}">
                <a16:creationId xmlns:a16="http://schemas.microsoft.com/office/drawing/2014/main" id="{32CCAA93-3727-4C5C-9054-E978EA01C6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9" t="10171" r="9199" b="8227"/>
          <a:stretch/>
        </p:blipFill>
        <p:spPr bwMode="auto">
          <a:xfrm flipH="1">
            <a:off x="5707842" y="5863157"/>
            <a:ext cx="378165" cy="37816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4" name="Graphic 4143" descr="Images">
            <a:extLst>
              <a:ext uri="{FF2B5EF4-FFF2-40B4-BE49-F238E27FC236}">
                <a16:creationId xmlns:a16="http://schemas.microsoft.com/office/drawing/2014/main" id="{5602945C-DE7E-47B6-B3B2-A758CC82C8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28064" y="1197016"/>
            <a:ext cx="303904" cy="303904"/>
          </a:xfrm>
          <a:prstGeom prst="rect">
            <a:avLst/>
          </a:prstGeom>
        </p:spPr>
      </p:pic>
      <p:pic>
        <p:nvPicPr>
          <p:cNvPr id="4146" name="Graphic 4145" descr="Puzzle pieces">
            <a:extLst>
              <a:ext uri="{FF2B5EF4-FFF2-40B4-BE49-F238E27FC236}">
                <a16:creationId xmlns:a16="http://schemas.microsoft.com/office/drawing/2014/main" id="{270BD4BB-DD66-4027-8561-840F2B57393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35531" y="1213990"/>
            <a:ext cx="329531" cy="329531"/>
          </a:xfrm>
          <a:prstGeom prst="rect">
            <a:avLst/>
          </a:prstGeom>
        </p:spPr>
      </p:pic>
      <p:pic>
        <p:nvPicPr>
          <p:cNvPr id="4155" name="Graphic 4154" descr="Head with gears">
            <a:extLst>
              <a:ext uri="{FF2B5EF4-FFF2-40B4-BE49-F238E27FC236}">
                <a16:creationId xmlns:a16="http://schemas.microsoft.com/office/drawing/2014/main" id="{E7604382-C055-4FEA-8772-2C2248E75E3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20489" y="3944302"/>
            <a:ext cx="351942" cy="351942"/>
          </a:xfrm>
          <a:prstGeom prst="rect">
            <a:avLst/>
          </a:prstGeom>
        </p:spPr>
      </p:pic>
      <p:pic>
        <p:nvPicPr>
          <p:cNvPr id="1030" name="Picture 6" descr="Machine Learning Model Vector Art, Icons, and Graphics for Free Download">
            <a:extLst>
              <a:ext uri="{FF2B5EF4-FFF2-40B4-BE49-F238E27FC236}">
                <a16:creationId xmlns:a16="http://schemas.microsoft.com/office/drawing/2014/main" id="{A2C2410B-47BB-4716-A393-665C44B06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037" t="8903" r="16807" b="20942"/>
          <a:stretch/>
        </p:blipFill>
        <p:spPr bwMode="auto">
          <a:xfrm>
            <a:off x="7510158" y="2887306"/>
            <a:ext cx="589882" cy="58988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365F1258-B38B-42B6-BE50-B70005F7417B}"/>
              </a:ext>
            </a:extLst>
          </p:cNvPr>
          <p:cNvSpPr txBox="1"/>
          <p:nvPr/>
        </p:nvSpPr>
        <p:spPr>
          <a:xfrm>
            <a:off x="8545745" y="897567"/>
            <a:ext cx="34506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ill Sans MT" panose="020B0502020104020203" pitchFamily="34" charset="0"/>
              </a:rPr>
              <a:t>TECH STACK</a:t>
            </a:r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1034" name="Picture 10" descr="Free Clipart: Math matrix | Anonymous">
            <a:extLst>
              <a:ext uri="{FF2B5EF4-FFF2-40B4-BE49-F238E27FC236}">
                <a16:creationId xmlns:a16="http://schemas.microsoft.com/office/drawing/2014/main" id="{2BAA37F0-DC7F-44B7-AAF4-14210CC56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703" y="3716845"/>
            <a:ext cx="228609" cy="22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achine learning - Free miscellaneous icons">
            <a:extLst>
              <a:ext uri="{FF2B5EF4-FFF2-40B4-BE49-F238E27FC236}">
                <a16:creationId xmlns:a16="http://schemas.microsoft.com/office/drawing/2014/main" id="{FFC7831C-2112-4B0D-88DC-B81ABE6AB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075" y="4631349"/>
            <a:ext cx="323531" cy="32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1045">
            <a:extLst>
              <a:ext uri="{FF2B5EF4-FFF2-40B4-BE49-F238E27FC236}">
                <a16:creationId xmlns:a16="http://schemas.microsoft.com/office/drawing/2014/main" id="{E930119E-F9B3-49E3-947D-4A5E1718E1B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125035" y="959030"/>
            <a:ext cx="266700" cy="295275"/>
          </a:xfrm>
          <a:prstGeom prst="rect">
            <a:avLst/>
          </a:prstGeom>
        </p:spPr>
      </p:pic>
      <p:graphicFrame>
        <p:nvGraphicFramePr>
          <p:cNvPr id="1075" name="Table 1074">
            <a:extLst>
              <a:ext uri="{FF2B5EF4-FFF2-40B4-BE49-F238E27FC236}">
                <a16:creationId xmlns:a16="http://schemas.microsoft.com/office/drawing/2014/main" id="{081BE377-134E-44FC-BA51-EC866DFEB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329487"/>
              </p:ext>
            </p:extLst>
          </p:nvPr>
        </p:nvGraphicFramePr>
        <p:xfrm>
          <a:off x="8576927" y="1349117"/>
          <a:ext cx="3419448" cy="5085439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03796">
                  <a:extLst>
                    <a:ext uri="{9D8B030D-6E8A-4147-A177-3AD203B41FA5}">
                      <a16:colId xmlns:a16="http://schemas.microsoft.com/office/drawing/2014/main" val="718139397"/>
                    </a:ext>
                  </a:extLst>
                </a:gridCol>
                <a:gridCol w="2215652">
                  <a:extLst>
                    <a:ext uri="{9D8B030D-6E8A-4147-A177-3AD203B41FA5}">
                      <a16:colId xmlns:a16="http://schemas.microsoft.com/office/drawing/2014/main" val="2440583328"/>
                    </a:ext>
                  </a:extLst>
                </a:gridCol>
              </a:tblGrid>
              <a:tr h="2377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 COMPONENT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 TECHNOLOGY/ALGORITHM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721301"/>
                  </a:ext>
                </a:extLst>
              </a:tr>
              <a:tr h="2031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Frontend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HTML, Flask templates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7592888"/>
                  </a:ext>
                </a:extLst>
              </a:tr>
              <a:tr h="2031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Backend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Javascript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Django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6238714"/>
                  </a:ext>
                </a:extLst>
              </a:tr>
              <a:tr h="367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Deep Learning Framework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PyTorch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1322767"/>
                  </a:ext>
                </a:extLst>
              </a:tr>
              <a:tr h="367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Neural Network Library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Torch (including </a:t>
                      </a:r>
                      <a:r>
                        <a:rPr lang="en-US" sz="1100" u="none" strike="noStrike" dirty="0" err="1">
                          <a:effectLst/>
                        </a:rPr>
                        <a:t>nn.LSTM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480667"/>
                  </a:ext>
                </a:extLst>
              </a:tr>
              <a:tr h="2031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Image Processing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Torchvision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0259716"/>
                  </a:ext>
                </a:extLst>
              </a:tr>
              <a:tr h="367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Automatic Differentiation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Autograd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7250508"/>
                  </a:ext>
                </a:extLst>
              </a:tr>
              <a:tr h="2031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Video Manipulation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OpenCV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1673866"/>
                  </a:ext>
                </a:extLst>
              </a:tr>
              <a:tr h="2031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Face Recognition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face_recognition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575457"/>
                  </a:ext>
                </a:extLst>
              </a:tr>
              <a:tr h="2031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Lip Reading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Amazon Transcribe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5719931"/>
                  </a:ext>
                </a:extLst>
              </a:tr>
              <a:tr h="2031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Database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SQL, Meta Data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8763607"/>
                  </a:ext>
                </a:extLst>
              </a:tr>
              <a:tr h="2031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Visualization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NumPy, Matplotlib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1131325"/>
                  </a:ext>
                </a:extLst>
              </a:tr>
              <a:tr h="2031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AI/ML 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PyTorch ResNeXt (resnext50_32x4d)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306583"/>
                  </a:ext>
                </a:extLst>
              </a:tr>
              <a:tr h="2031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Sequential Analysis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LSTM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247968"/>
                  </a:ext>
                </a:extLst>
              </a:tr>
              <a:tr h="367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Probability Conversion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Softmax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36455388"/>
                  </a:ext>
                </a:extLst>
              </a:tr>
              <a:tr h="367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Session Management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Flask sessions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6376736"/>
                  </a:ext>
                </a:extLst>
              </a:tr>
              <a:tr h="2031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File Upload Handling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Flask (via /upload route)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0418815"/>
                  </a:ext>
                </a:extLst>
              </a:tr>
              <a:tr h="2031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Cloud Services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AWS, Google Cloud, or Azure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9515657"/>
                  </a:ext>
                </a:extLst>
              </a:tr>
              <a:tr h="2031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Containerization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Docker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7179572"/>
                  </a:ext>
                </a:extLst>
              </a:tr>
              <a:tr h="367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High-Level Algorithms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Linear Regression, Random Forest, Support Vector Machine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4916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172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53142" y="-105681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7CD6F2-9863-4E8B-BFEE-735A7C642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Google Shape;93;p2">
            <a:extLst>
              <a:ext uri="{FF2B5EF4-FFF2-40B4-BE49-F238E27FC236}">
                <a16:creationId xmlns:a16="http://schemas.microsoft.com/office/drawing/2014/main" id="{6C2CE0FD-F429-45FB-90D5-28ACA173D4A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71230" y="95847"/>
            <a:ext cx="1574310" cy="75878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Oval 14" descr="Your startup LOGO">
            <a:extLst>
              <a:ext uri="{FF2B5EF4-FFF2-40B4-BE49-F238E27FC236}">
                <a16:creationId xmlns:a16="http://schemas.microsoft.com/office/drawing/2014/main" id="{7C2DCF19-8BFC-4F46-B39A-0F2258F5CA4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10948" y="174612"/>
            <a:ext cx="1732846" cy="45815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Wolfenstein</a:t>
            </a:r>
            <a:endParaRPr lang="en-IN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CC49A4-CF70-47E9-9316-8B533744E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7276"/>
            <a:ext cx="12191999" cy="260724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A621D31-D355-400A-8EB9-E11609813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545035"/>
            <a:ext cx="2844800" cy="365125"/>
          </a:xfrm>
        </p:spPr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4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Footer Placeholder 6">
            <a:extLst>
              <a:ext uri="{FF2B5EF4-FFF2-40B4-BE49-F238E27FC236}">
                <a16:creationId xmlns:a16="http://schemas.microsoft.com/office/drawing/2014/main" id="{2B5833D3-E470-4999-9F53-85AD29076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545035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submission- Template</a:t>
            </a:r>
          </a:p>
        </p:txBody>
      </p:sp>
      <p:graphicFrame>
        <p:nvGraphicFramePr>
          <p:cNvPr id="34" name="Diagram 33">
            <a:extLst>
              <a:ext uri="{FF2B5EF4-FFF2-40B4-BE49-F238E27FC236}">
                <a16:creationId xmlns:a16="http://schemas.microsoft.com/office/drawing/2014/main" id="{0FF9BD36-4F81-44FF-A4E2-E4D874F7EA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5894150"/>
              </p:ext>
            </p:extLst>
          </p:nvPr>
        </p:nvGraphicFramePr>
        <p:xfrm>
          <a:off x="189669" y="1396597"/>
          <a:ext cx="5831183" cy="4858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B16133B5-EC03-45DC-9CFA-C25251226F45}"/>
              </a:ext>
            </a:extLst>
          </p:cNvPr>
          <p:cNvSpPr txBox="1"/>
          <p:nvPr/>
        </p:nvSpPr>
        <p:spPr>
          <a:xfrm>
            <a:off x="260460" y="878733"/>
            <a:ext cx="57603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Gill Sans MT" panose="020B0502020104020203" pitchFamily="34" charset="0"/>
              </a:rPr>
              <a:t>FEASIBILITY OF OUR PROJECT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A1F99DD-8D0C-4C4D-9E49-08D53A865DFB}"/>
              </a:ext>
            </a:extLst>
          </p:cNvPr>
          <p:cNvSpPr txBox="1"/>
          <p:nvPr/>
        </p:nvSpPr>
        <p:spPr>
          <a:xfrm>
            <a:off x="6226625" y="884360"/>
            <a:ext cx="5659280" cy="615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00"/>
              </a:spcBef>
            </a:pPr>
            <a:r>
              <a:rPr lang="en-US" sz="1600" b="1" spc="-10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Carlito"/>
              </a:rPr>
              <a:t>POTENTIAL</a:t>
            </a:r>
            <a:r>
              <a:rPr lang="en-US" sz="1600" b="1" spc="-40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Carlito"/>
              </a:rPr>
              <a:t> </a:t>
            </a:r>
            <a:r>
              <a:rPr lang="en-US" sz="1600" b="1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Carlito"/>
              </a:rPr>
              <a:t>CHALLENGES &amp; RISKS</a:t>
            </a:r>
            <a:r>
              <a:rPr lang="en-US" sz="1600" b="1" spc="-45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Carlito"/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➡</a:t>
            </a:r>
            <a:r>
              <a:rPr lang="en-US" sz="1600" b="1" spc="-85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Carlito"/>
              </a:rPr>
              <a:t> </a:t>
            </a:r>
            <a:r>
              <a:rPr lang="en-US" sz="1600" b="1" spc="-10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Carlito"/>
              </a:rPr>
              <a:t>STRATEGIES</a:t>
            </a:r>
            <a:r>
              <a:rPr lang="en-US" sz="1600" spc="-10" dirty="0">
                <a:latin typeface="Gill Sans MT" panose="020B0502020104020203" pitchFamily="34" charset="0"/>
                <a:cs typeface="Carlito"/>
              </a:rPr>
              <a:t> </a:t>
            </a:r>
            <a:r>
              <a:rPr lang="en-US" sz="1600" b="1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Carlito"/>
              </a:rPr>
              <a:t>FOR</a:t>
            </a:r>
            <a:r>
              <a:rPr lang="en-US" sz="1600" b="1" spc="-55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Carlito"/>
              </a:rPr>
              <a:t> </a:t>
            </a:r>
            <a:r>
              <a:rPr lang="en-US" sz="1600" b="1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Carlito"/>
              </a:rPr>
              <a:t>OVERCOMING</a:t>
            </a:r>
            <a:r>
              <a:rPr lang="en-US" sz="1600" b="1" spc="-45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Carlito"/>
              </a:rPr>
              <a:t> </a:t>
            </a:r>
            <a:r>
              <a:rPr lang="en-US" sz="1600" b="1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Carlito"/>
              </a:rPr>
              <a:t>THESE</a:t>
            </a:r>
            <a:r>
              <a:rPr lang="en-US" sz="1600" b="1" spc="-50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Carlito"/>
              </a:rPr>
              <a:t> </a:t>
            </a:r>
            <a:r>
              <a:rPr lang="en-US" sz="1600" b="1" spc="-10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Carlito"/>
              </a:rPr>
              <a:t>CHALLENGES</a:t>
            </a:r>
            <a:endParaRPr lang="en-US" sz="1600" dirty="0">
              <a:latin typeface="Gill Sans MT" panose="020B0502020104020203" pitchFamily="34" charset="0"/>
              <a:cs typeface="Carlito"/>
            </a:endParaRPr>
          </a:p>
        </p:txBody>
      </p:sp>
      <p:graphicFrame>
        <p:nvGraphicFramePr>
          <p:cNvPr id="38" name="Diagram 37">
            <a:extLst>
              <a:ext uri="{FF2B5EF4-FFF2-40B4-BE49-F238E27FC236}">
                <a16:creationId xmlns:a16="http://schemas.microsoft.com/office/drawing/2014/main" id="{01BF42A3-6ECE-4614-842F-1B4CF19609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2743763"/>
              </p:ext>
            </p:extLst>
          </p:nvPr>
        </p:nvGraphicFramePr>
        <p:xfrm>
          <a:off x="6226625" y="1551100"/>
          <a:ext cx="5704115" cy="1535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43" name="Diagram 42">
            <a:extLst>
              <a:ext uri="{FF2B5EF4-FFF2-40B4-BE49-F238E27FC236}">
                <a16:creationId xmlns:a16="http://schemas.microsoft.com/office/drawing/2014/main" id="{B6194FCF-D2C6-4BB5-AFFA-C29FBD51B0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0168386"/>
              </p:ext>
            </p:extLst>
          </p:nvPr>
        </p:nvGraphicFramePr>
        <p:xfrm>
          <a:off x="6226623" y="3131765"/>
          <a:ext cx="5704117" cy="1535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44" name="Diagram 43">
            <a:extLst>
              <a:ext uri="{FF2B5EF4-FFF2-40B4-BE49-F238E27FC236}">
                <a16:creationId xmlns:a16="http://schemas.microsoft.com/office/drawing/2014/main" id="{CA55F8AB-FDBE-439D-9C5F-5BEC183784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3903238"/>
              </p:ext>
            </p:extLst>
          </p:nvPr>
        </p:nvGraphicFramePr>
        <p:xfrm>
          <a:off x="6226625" y="4731657"/>
          <a:ext cx="5704116" cy="1535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-120195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pic>
        <p:nvPicPr>
          <p:cNvPr id="13" name="Google Shape;93;p2">
            <a:extLst>
              <a:ext uri="{FF2B5EF4-FFF2-40B4-BE49-F238E27FC236}">
                <a16:creationId xmlns:a16="http://schemas.microsoft.com/office/drawing/2014/main" id="{C03A4E02-F8DE-451E-B56F-78A92E0B634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71230" y="95847"/>
            <a:ext cx="1574310" cy="75878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Oval 13" descr="Your startup LOGO">
            <a:extLst>
              <a:ext uri="{FF2B5EF4-FFF2-40B4-BE49-F238E27FC236}">
                <a16:creationId xmlns:a16="http://schemas.microsoft.com/office/drawing/2014/main" id="{6FA2CD19-91B4-4941-806C-58EA939CEDE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10948" y="174612"/>
            <a:ext cx="1732846" cy="45815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Wolfenstein</a:t>
            </a:r>
            <a:endParaRPr lang="en-IN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01E59D-5E79-481B-A345-3B5E829F0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7276"/>
            <a:ext cx="12191999" cy="260724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9144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ACE3802-9735-4C1F-BC4E-9A41DFAFE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545035"/>
            <a:ext cx="2844800" cy="365125"/>
          </a:xfrm>
        </p:spPr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54DCC54A-6A5C-40CD-BE91-1AE843413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545035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32D26D-8E58-4552-ADC2-25974FFACEDF}"/>
              </a:ext>
            </a:extLst>
          </p:cNvPr>
          <p:cNvSpPr txBox="1"/>
          <p:nvPr/>
        </p:nvSpPr>
        <p:spPr>
          <a:xfrm>
            <a:off x="327060" y="1030848"/>
            <a:ext cx="7350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Gill Sans MT" panose="020B0502020104020203" pitchFamily="34" charset="0"/>
              </a:rPr>
              <a:t>POTENTIAL IMPACT ON  THE TARGET AUDIENCE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4CBAA8-1039-4AE8-A8BB-FB8F90271572}"/>
              </a:ext>
            </a:extLst>
          </p:cNvPr>
          <p:cNvSpPr txBox="1"/>
          <p:nvPr/>
        </p:nvSpPr>
        <p:spPr>
          <a:xfrm>
            <a:off x="7794479" y="1023438"/>
            <a:ext cx="40704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Gill Sans MT" panose="020B0502020104020203" pitchFamily="34" charset="0"/>
              </a:rPr>
              <a:t>BENEFITS FROM  THE SOLUTION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728ACB-8107-472B-860E-83E72E0ABEC5}"/>
              </a:ext>
            </a:extLst>
          </p:cNvPr>
          <p:cNvSpPr/>
          <p:nvPr/>
        </p:nvSpPr>
        <p:spPr>
          <a:xfrm>
            <a:off x="327062" y="1509487"/>
            <a:ext cx="5885052" cy="4983388"/>
          </a:xfrm>
          <a:prstGeom prst="rect">
            <a:avLst/>
          </a:prstGeom>
        </p:spPr>
        <p:txBody>
          <a:bodyPr/>
          <a:lstStyle/>
          <a:p>
            <a:pPr lvl="0" algn="l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D32B6E5B-8317-4B1D-8A04-51CEB42F59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7078503"/>
              </p:ext>
            </p:extLst>
          </p:nvPr>
        </p:nvGraphicFramePr>
        <p:xfrm>
          <a:off x="326722" y="1513236"/>
          <a:ext cx="7351335" cy="4859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5" name="Rectangle 1">
            <a:extLst>
              <a:ext uri="{FF2B5EF4-FFF2-40B4-BE49-F238E27FC236}">
                <a16:creationId xmlns:a16="http://schemas.microsoft.com/office/drawing/2014/main" id="{400FFA82-16D3-4CE9-8F1B-F600B3F8A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0" name="Diagram 49">
            <a:extLst>
              <a:ext uri="{FF2B5EF4-FFF2-40B4-BE49-F238E27FC236}">
                <a16:creationId xmlns:a16="http://schemas.microsoft.com/office/drawing/2014/main" id="{E8EE5E95-4828-49BA-8D8A-91DF62592E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6640696"/>
              </p:ext>
            </p:extLst>
          </p:nvPr>
        </p:nvGraphicFramePr>
        <p:xfrm>
          <a:off x="7794479" y="1444931"/>
          <a:ext cx="4193340" cy="4935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52" name="Graphic 51" descr="Laptop">
            <a:extLst>
              <a:ext uri="{FF2B5EF4-FFF2-40B4-BE49-F238E27FC236}">
                <a16:creationId xmlns:a16="http://schemas.microsoft.com/office/drawing/2014/main" id="{2462191A-87B8-4098-B05E-AFECEBA576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34542" y="1778462"/>
            <a:ext cx="822960" cy="822960"/>
          </a:xfrm>
          <a:prstGeom prst="rect">
            <a:avLst/>
          </a:prstGeom>
        </p:spPr>
      </p:pic>
      <p:pic>
        <p:nvPicPr>
          <p:cNvPr id="54" name="Graphic 53" descr="Lock">
            <a:extLst>
              <a:ext uri="{FF2B5EF4-FFF2-40B4-BE49-F238E27FC236}">
                <a16:creationId xmlns:a16="http://schemas.microsoft.com/office/drawing/2014/main" id="{9FC30909-09C2-4E80-84F2-243167C4313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321822" y="2869520"/>
            <a:ext cx="914400" cy="914400"/>
          </a:xfrm>
          <a:prstGeom prst="rect">
            <a:avLst/>
          </a:prstGeom>
        </p:spPr>
      </p:pic>
      <p:pic>
        <p:nvPicPr>
          <p:cNvPr id="56" name="Graphic 55" descr="Piggy Bank">
            <a:extLst>
              <a:ext uri="{FF2B5EF4-FFF2-40B4-BE49-F238E27FC236}">
                <a16:creationId xmlns:a16="http://schemas.microsoft.com/office/drawing/2014/main" id="{94A54B5B-5967-4152-A6AC-179CD401C87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346022" y="4014895"/>
            <a:ext cx="914400" cy="914400"/>
          </a:xfrm>
          <a:prstGeom prst="rect">
            <a:avLst/>
          </a:prstGeom>
        </p:spPr>
      </p:pic>
      <p:pic>
        <p:nvPicPr>
          <p:cNvPr id="58" name="Graphic 57" descr="Target Audience">
            <a:extLst>
              <a:ext uri="{FF2B5EF4-FFF2-40B4-BE49-F238E27FC236}">
                <a16:creationId xmlns:a16="http://schemas.microsoft.com/office/drawing/2014/main" id="{42A804CE-323F-4516-B5BA-42630909C2F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878829" y="51473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-96263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B617BBB-488B-4AF9-AEF6-50ECDC44C2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2666355"/>
              </p:ext>
            </p:extLst>
          </p:nvPr>
        </p:nvGraphicFramePr>
        <p:xfrm>
          <a:off x="375556" y="933393"/>
          <a:ext cx="11440886" cy="5355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ED55D4DC-D142-46CD-A7BE-5262B6A9F74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10948" y="174612"/>
            <a:ext cx="1732846" cy="45815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Wolfenstein</a:t>
            </a:r>
            <a:endParaRPr lang="en-IN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B3BCB2-2180-44A4-999C-30724B692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7276"/>
            <a:ext cx="12191999" cy="260724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168EC38-E015-44BF-8A12-626AF57DA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545035"/>
            <a:ext cx="2844800" cy="365125"/>
          </a:xfrm>
        </p:spPr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6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Footer Placeholder 6">
            <a:extLst>
              <a:ext uri="{FF2B5EF4-FFF2-40B4-BE49-F238E27FC236}">
                <a16:creationId xmlns:a16="http://schemas.microsoft.com/office/drawing/2014/main" id="{DB9871D4-5EF8-4006-BDB3-B82E56E7B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545035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submission- Template</a:t>
            </a:r>
          </a:p>
        </p:txBody>
      </p:sp>
      <p:pic>
        <p:nvPicPr>
          <p:cNvPr id="16" name="Google Shape;93;p2">
            <a:extLst>
              <a:ext uri="{FF2B5EF4-FFF2-40B4-BE49-F238E27FC236}">
                <a16:creationId xmlns:a16="http://schemas.microsoft.com/office/drawing/2014/main" id="{B6F0BBA5-8D1A-4C87-9395-2EB6320AD11D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471230" y="95847"/>
            <a:ext cx="1574310" cy="758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333350-9997-4001-A2EB-C26153BB95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42787" y="151260"/>
            <a:ext cx="629117" cy="629117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15545</TotalTime>
  <Words>1071</Words>
  <Application>Microsoft Office PowerPoint</Application>
  <PresentationFormat>Widescreen</PresentationFormat>
  <Paragraphs>181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ＭＳ Ｐゴシック</vt:lpstr>
      <vt:lpstr>Arial</vt:lpstr>
      <vt:lpstr>Calibri</vt:lpstr>
      <vt:lpstr>Carlito</vt:lpstr>
      <vt:lpstr>Garamond</vt:lpstr>
      <vt:lpstr>Gill Sans MT</vt:lpstr>
      <vt:lpstr>Leelawadee UI</vt:lpstr>
      <vt:lpstr>Times New Roman</vt:lpstr>
      <vt:lpstr>TradeGothic</vt:lpstr>
      <vt:lpstr>Office Theme</vt:lpstr>
      <vt:lpstr>SMART INDIA HACKATHON 2024</vt:lpstr>
      <vt:lpstr>OVERVIEW</vt:lpstr>
      <vt:lpstr>PowerPoint Presentation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Priyanka</cp:lastModifiedBy>
  <cp:revision>389</cp:revision>
  <cp:lastPrinted>2024-09-21T18:51:09Z</cp:lastPrinted>
  <dcterms:created xsi:type="dcterms:W3CDTF">2013-12-12T18:46:50Z</dcterms:created>
  <dcterms:modified xsi:type="dcterms:W3CDTF">2024-09-21T19:51:34Z</dcterms:modified>
  <cp:category/>
</cp:coreProperties>
</file>