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0" r:id="rId1"/>
  </p:sldMasterIdLst>
  <p:sldIdLst>
    <p:sldId id="257" r:id="rId2"/>
    <p:sldId id="258" r:id="rId3"/>
    <p:sldId id="259" r:id="rId4"/>
    <p:sldId id="261" r:id="rId5"/>
    <p:sldId id="262" r:id="rId6"/>
    <p:sldId id="266" r:id="rId7"/>
    <p:sldId id="263" r:id="rId8"/>
    <p:sldId id="265" r:id="rId9"/>
    <p:sldId id="267" r:id="rId10"/>
    <p:sldId id="269" r:id="rId11"/>
    <p:sldId id="271" r:id="rId12"/>
    <p:sldId id="268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AA34"/>
    <a:srgbClr val="A6B727"/>
    <a:srgbClr val="8B39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9CCD6C-B30A-47B8-9564-3835B1574550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AC48849-3908-428B-9861-376C11D2AE9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333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CD6C-B30A-47B8-9564-3835B1574550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8849-3908-428B-9861-376C11D2A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91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CD6C-B30A-47B8-9564-3835B1574550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8849-3908-428B-9861-376C11D2A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69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CD6C-B30A-47B8-9564-3835B1574550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8849-3908-428B-9861-376C11D2A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08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CD6C-B30A-47B8-9564-3835B1574550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8849-3908-428B-9861-376C11D2AE9C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51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CD6C-B30A-47B8-9564-3835B1574550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8849-3908-428B-9861-376C11D2A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71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CD6C-B30A-47B8-9564-3835B1574550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8849-3908-428B-9861-376C11D2A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52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CD6C-B30A-47B8-9564-3835B1574550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8849-3908-428B-9861-376C11D2A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9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CD6C-B30A-47B8-9564-3835B1574550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8849-3908-428B-9861-376C11D2A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103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CD6C-B30A-47B8-9564-3835B1574550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8849-3908-428B-9861-376C11D2A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38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CD6C-B30A-47B8-9564-3835B1574550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8849-3908-428B-9861-376C11D2A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98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F9CCD6C-B30A-47B8-9564-3835B1574550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AC48849-3908-428B-9861-376C11D2A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43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0EEA2-313A-5A82-1674-C5A715E6E4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Rice Plant Disease Prediction using Deep Learning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E1E4D-798B-FF41-D2DA-CE0E90BF9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853" y="4513006"/>
            <a:ext cx="11652508" cy="1963993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Submitted by:								    Under the Mentorship of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Rudraksh Agarwal							    Prof. (Dr.) Manoj Diwakar 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2021907								    Professor</a:t>
            </a:r>
          </a:p>
        </p:txBody>
      </p:sp>
    </p:spTree>
    <p:extLst>
      <p:ext uri="{BB962C8B-B14F-4D97-AF65-F5344CB8AC3E}">
        <p14:creationId xmlns:p14="http://schemas.microsoft.com/office/powerpoint/2010/main" val="215443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6F81A-C17C-68E4-4B28-A9C42244B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Result &amp; Discussion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19693-C14C-80EE-85C8-FA87E9D49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121" y="1732280"/>
            <a:ext cx="3672840" cy="117348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Performance Parameters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Validation Accuracy: 83%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Validation Loss: 46%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323D4-941D-E89C-60C1-F864FAE51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742" y="2752062"/>
            <a:ext cx="7806812" cy="38563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2477B3-E5A6-5555-EA62-5945CF1A8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830" y="1732280"/>
            <a:ext cx="7649643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10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642BF-9DDB-8E97-109E-D6A4FEF39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FF6AD-1DCE-2189-58ED-34BDF1E31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Result &amp; Discussion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6FA84-291A-5C8A-3687-9BA440EEB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7655559" cy="4038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Prediction Function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dirty="0"/>
              <a:t>This Function predicts the category of the given image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dirty="0"/>
              <a:t>The path of image is given as input in the function</a:t>
            </a:r>
          </a:p>
          <a:p>
            <a:pPr marL="274320" lvl="1" indent="0">
              <a:buNone/>
            </a:pPr>
            <a:r>
              <a:rPr lang="en-US" b="1" dirty="0"/>
              <a:t>Image: 			Output: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740CAB-470B-B376-FE52-FCC6CA1E87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431" y="3694111"/>
            <a:ext cx="2554289" cy="25542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18C3F4-27CB-7325-8C78-2127FE62CA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862" y="3556317"/>
            <a:ext cx="75438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44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44B-E54C-F54A-1194-CB9F42568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Conclusion &amp; Future Work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73135-4618-8CB2-11BB-DA236BB4F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79639"/>
            <a:ext cx="9872871" cy="431636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Conclusion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Successfully developed a rice plant disease prediction model using deep learning.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Prediction function predict the category of  leaf images successfully.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This model offers a cost efficient and efficient way to get accurate solutions for timely detection of diseases.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Future Work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Generalization could be improved by testing on various datasets.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Real Time Data can be used to make it robust.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More Advanced Architectures can be used like MobileNet, Transformers, etc.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Multiple models can be combined to get higher accuracy.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Model Deployment can be done to get it connected with non technical users.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Make the model suitable for other crops also.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262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AFAA3-0D54-5E49-050A-A1848DDF2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A0D1-C439-BEEB-4F78-46970033D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881954"/>
            <a:ext cx="9966960" cy="2926080"/>
          </a:xfrm>
        </p:spPr>
        <p:txBody>
          <a:bodyPr>
            <a:normAutofit/>
          </a:bodyPr>
          <a:lstStyle/>
          <a:p>
            <a:r>
              <a:rPr lang="en-US" sz="6000" dirty="0"/>
              <a:t>Thank you</a:t>
            </a:r>
            <a:endParaRPr lang="en-IN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3026C-E929-ACA9-3BCE-766DDA044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853" y="4513006"/>
            <a:ext cx="11652508" cy="1963993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 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33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55390-D52D-1999-9A0D-E98AB79E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CONTENTS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03ED4-A8E2-5759-4F8E-F95EF9238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Introduction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Problem Statement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Methodology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Result &amp; Discussion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Conclusion &amp; Future 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2083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EFF08-6C3D-2E0C-7B25-27D1133F3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INTRODUCTION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925B5-F5EB-B79E-F9FE-80DEF50BC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6276371" cy="40386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Rice is a staple food and one the most popular crops worldwide. 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Rice diseases impact the yield on a very large scale every year. Timely Detection of such diseases is necessary to reduce the impact and ensure healthy crops.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Our Objective is to develop a rice disease prediction model using deep learning that helps in the automatic of classifying rice diseases.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The objective can be achieved by using methods like Convolutional Neural Networks and Transfer Learning.</a:t>
            </a:r>
          </a:p>
        </p:txBody>
      </p:sp>
      <p:pic>
        <p:nvPicPr>
          <p:cNvPr id="1028" name="Picture 4" descr="Rice (Oryza sativa) - Stock Image - C004/3485 - Science Photo Library">
            <a:extLst>
              <a:ext uri="{FF2B5EF4-FFF2-40B4-BE49-F238E27FC236}">
                <a16:creationId xmlns:a16="http://schemas.microsoft.com/office/drawing/2014/main" id="{262F92E7-22DA-C489-D9F5-521299738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045" y="1897823"/>
            <a:ext cx="3272259" cy="223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entre reduces export duty on parboiled rice to 10% from 20%: Govt order |  Agriculture - Business Standard">
            <a:extLst>
              <a:ext uri="{FF2B5EF4-FFF2-40B4-BE49-F238E27FC236}">
                <a16:creationId xmlns:a16="http://schemas.microsoft.com/office/drawing/2014/main" id="{C4843AE7-2F8F-5300-313A-1AF10B9BE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044" y="4066894"/>
            <a:ext cx="3272260" cy="218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99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24D2B-2EB8-1034-15CA-54F34191E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PROBLEM STATEMENT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847DA-60A8-46FB-3D2D-D20FF92E9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4953000" cy="4038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Manual Identification of such diseases is quite difficult and challenging for the farmers and prone to human error.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Sometimes late predictions leads to huge loss.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To develop an automated, efficient and scalable deep learning-based system for accurately detecting and classifying rice plant diseases using rice leaf image data.</a:t>
            </a:r>
            <a:endParaRPr lang="en-IN" dirty="0"/>
          </a:p>
        </p:txBody>
      </p:sp>
      <p:pic>
        <p:nvPicPr>
          <p:cNvPr id="3074" name="Picture 2" descr="310+ Problem Statement Icon Stock Illustrations, Royalty-Free Vector  Graphics &amp; Clip Art - iStock">
            <a:extLst>
              <a:ext uri="{FF2B5EF4-FFF2-40B4-BE49-F238E27FC236}">
                <a16:creationId xmlns:a16="http://schemas.microsoft.com/office/drawing/2014/main" id="{0246DFFB-2CE6-19A8-4E5E-EF90CB77D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904" y="1593688"/>
            <a:ext cx="4654712" cy="465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517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55BC-BC05-713F-E839-68E35B13E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METHODOLOGY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4CE0-B10A-7056-9315-388D99464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966" y="1724628"/>
            <a:ext cx="11389488" cy="1559161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dirty="0">
                <a:solidFill>
                  <a:srgbClr val="A6B727"/>
                </a:solidFill>
              </a:rPr>
              <a:t> </a:t>
            </a:r>
            <a:r>
              <a:rPr lang="en-US" sz="4400" b="1" dirty="0">
                <a:solidFill>
                  <a:srgbClr val="A6B727"/>
                </a:solidFill>
              </a:rPr>
              <a:t>DATASET</a:t>
            </a:r>
          </a:p>
          <a:p>
            <a:pPr marL="45720" indent="0">
              <a:buNone/>
            </a:pPr>
            <a:r>
              <a:rPr lang="en-US" dirty="0"/>
              <a:t>We have used a rice leaf disease dataset of around 2628 images which is divided into train and validation set and further classified into 6 classes each.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29B92E-43FF-E0EB-F926-318DD755E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094" y="3283789"/>
            <a:ext cx="6408265" cy="321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5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BE025-8DE3-B72E-0D29-57B22D6FA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56360"/>
          </a:xfrm>
        </p:spPr>
        <p:txBody>
          <a:bodyPr/>
          <a:lstStyle/>
          <a:p>
            <a:pPr algn="ctr"/>
            <a:r>
              <a:rPr lang="en-US" b="1" dirty="0"/>
              <a:t>Block Diagram</a:t>
            </a:r>
            <a:endParaRPr lang="en-IN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BD9C92-1E30-F035-B655-A2AEB9961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8911" y="984198"/>
            <a:ext cx="7234177" cy="552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21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8BBAD-244D-5208-74DA-9541DB9FB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85509"/>
            <a:ext cx="9875520" cy="135636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A6B727"/>
                </a:solidFill>
              </a:rPr>
              <a:t> </a:t>
            </a:r>
            <a:r>
              <a:rPr lang="en-US" b="1" dirty="0">
                <a:solidFill>
                  <a:srgbClr val="A6B727"/>
                </a:solidFill>
              </a:rPr>
              <a:t>Data Preprocessing &amp; Model Selection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56F81-6890-B703-230C-7229B6611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1" y="1365813"/>
            <a:ext cx="7797799" cy="473018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Data Preprocessing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Data Augmentation(Training set): Rotation, flipping, shear, zoom and many more.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Normalization of Pixels to [0,1] for both training and validation sets.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Tools &amp; Technologies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Languages: Python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Frameworks: TensorFlow, Keras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Models: Convolutional Neural Networks, Transfer Learning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</a:t>
            </a:r>
            <a:r>
              <a:rPr lang="en-US" b="1" dirty="0"/>
              <a:t>Customized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Pretrained VGG16 model is used without fully connected layers.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Flatten layer</a:t>
            </a:r>
            <a:r>
              <a:rPr lang="en-US" b="1" dirty="0"/>
              <a:t>,</a:t>
            </a:r>
            <a:r>
              <a:rPr lang="en-US" dirty="0"/>
              <a:t> fully connected layer(with 512 neurons), dropout layer and output layer is added.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Adam optimizer is used for compilation with a learning rate of 0.0001.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7BF813-AF7E-1C3B-CB43-A62ED3E35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986" y="2557109"/>
            <a:ext cx="3976053" cy="196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035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EFD5-BC20-37F3-33E9-60FA8B61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924" y="295459"/>
            <a:ext cx="9875520" cy="1356360"/>
          </a:xfrm>
        </p:spPr>
        <p:txBody>
          <a:bodyPr/>
          <a:lstStyle/>
          <a:p>
            <a:pPr algn="ctr"/>
            <a:r>
              <a:rPr lang="en-US" b="1" dirty="0"/>
              <a:t>Model Fitting and Evaluation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2432A-EF8A-AB02-C844-4B704B33A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556" y="1651819"/>
            <a:ext cx="4720518" cy="44441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Training Parameters</a:t>
            </a:r>
            <a:endParaRPr lang="en-IN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Batch Size= 32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Epochs=15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Performance Metrics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Validation Accuracy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Validation Loss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Prediction Function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Developed a test function to classify single images using the trained model.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Path of Images is used as input after resizing and normalization.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C3CA60-BB6A-7251-4CE6-4FEFDAC98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82589"/>
            <a:ext cx="5535323" cy="132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61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A664A-5669-90AD-0B80-4DCFEC8DD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Result &amp; Discussion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6D31D-AAE7-BD5B-5999-41A2C1D8B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406" y="1740310"/>
            <a:ext cx="10687665" cy="435569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Model Summary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It provides a detailed overview of the model architecture.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Components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Layer Name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Layer Type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Output Shape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Number of Parameters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Total Parameter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Trainable Parameters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Non-trainable Parameters</a:t>
            </a:r>
          </a:p>
          <a:p>
            <a:pPr marL="4572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B76318-EA39-B17D-BD03-78D38F6D1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149" y="2679453"/>
            <a:ext cx="7527931" cy="369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0407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2079</TotalTime>
  <Words>619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Corbel</vt:lpstr>
      <vt:lpstr>Wingdings</vt:lpstr>
      <vt:lpstr>Basis</vt:lpstr>
      <vt:lpstr>Rice Plant Disease Prediction using Deep Learning</vt:lpstr>
      <vt:lpstr>CONTENTS</vt:lpstr>
      <vt:lpstr>INTRODUCTION</vt:lpstr>
      <vt:lpstr>PROBLEM STATEMENT</vt:lpstr>
      <vt:lpstr>METHODOLOGY</vt:lpstr>
      <vt:lpstr>Block Diagram</vt:lpstr>
      <vt:lpstr> Data Preprocessing &amp; Model Selection</vt:lpstr>
      <vt:lpstr>Model Fitting and Evaluation</vt:lpstr>
      <vt:lpstr>Result &amp; Discussion</vt:lpstr>
      <vt:lpstr>Result &amp; Discussion</vt:lpstr>
      <vt:lpstr>Result &amp; Discussion</vt:lpstr>
      <vt:lpstr>Conclusion &amp; 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RUDRAKSH Agarwal</dc:creator>
  <cp:lastModifiedBy>RUDRAKSH Agarwal</cp:lastModifiedBy>
  <cp:revision>5</cp:revision>
  <dcterms:created xsi:type="dcterms:W3CDTF">2025-01-10T12:53:15Z</dcterms:created>
  <dcterms:modified xsi:type="dcterms:W3CDTF">2025-01-12T03:02:55Z</dcterms:modified>
</cp:coreProperties>
</file>