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26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55529-188E-41AC-A3F3-4A9C678E8DB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E34D5-4DFE-4857-A757-0FF78FAE8744}">
      <dgm:prSet phldrT="[Text]"/>
      <dgm:spPr/>
      <dgm:t>
        <a:bodyPr/>
        <a:lstStyle/>
        <a:p>
          <a:r>
            <a:rPr lang="en-US" dirty="0"/>
            <a:t>INPUT </a:t>
          </a:r>
        </a:p>
        <a:p>
          <a:r>
            <a:rPr lang="en-US" dirty="0"/>
            <a:t>(Text)</a:t>
          </a:r>
          <a:endParaRPr lang="en-IN" dirty="0"/>
        </a:p>
      </dgm:t>
    </dgm:pt>
    <dgm:pt modelId="{0EAE432E-BA7D-4A57-A3F1-BF5343D1187C}" type="parTrans" cxnId="{D901C01A-8E95-463D-B0C2-5DF04F1EC862}">
      <dgm:prSet/>
      <dgm:spPr/>
      <dgm:t>
        <a:bodyPr/>
        <a:lstStyle/>
        <a:p>
          <a:endParaRPr lang="en-IN"/>
        </a:p>
      </dgm:t>
    </dgm:pt>
    <dgm:pt modelId="{3A64C1DD-AD30-446E-B83A-3E9185B19945}" type="sibTrans" cxnId="{D901C01A-8E95-463D-B0C2-5DF04F1EC862}">
      <dgm:prSet/>
      <dgm:spPr/>
      <dgm:t>
        <a:bodyPr/>
        <a:lstStyle/>
        <a:p>
          <a:endParaRPr lang="en-IN"/>
        </a:p>
      </dgm:t>
    </dgm:pt>
    <dgm:pt modelId="{17523143-4463-415D-BF5C-A04268EF3C68}">
      <dgm:prSet phldrT="[Text]"/>
      <dgm:spPr/>
      <dgm:t>
        <a:bodyPr/>
        <a:lstStyle/>
        <a:p>
          <a:r>
            <a:rPr lang="en-US" dirty="0"/>
            <a:t>Text Classification Model</a:t>
          </a:r>
          <a:endParaRPr lang="en-IN" dirty="0"/>
        </a:p>
      </dgm:t>
    </dgm:pt>
    <dgm:pt modelId="{17428D1D-6F68-4325-B3D5-17AECFCA0B56}" type="parTrans" cxnId="{7313CAD8-BD29-4A35-90ED-385FFC368BA8}">
      <dgm:prSet/>
      <dgm:spPr/>
      <dgm:t>
        <a:bodyPr/>
        <a:lstStyle/>
        <a:p>
          <a:endParaRPr lang="en-IN"/>
        </a:p>
      </dgm:t>
    </dgm:pt>
    <dgm:pt modelId="{86753805-1CEA-48D0-B4F4-BFC755ACA890}" type="sibTrans" cxnId="{7313CAD8-BD29-4A35-90ED-385FFC368BA8}">
      <dgm:prSet/>
      <dgm:spPr/>
      <dgm:t>
        <a:bodyPr/>
        <a:lstStyle/>
        <a:p>
          <a:endParaRPr lang="en-IN"/>
        </a:p>
      </dgm:t>
    </dgm:pt>
    <dgm:pt modelId="{B898599B-8C2D-4DFF-A6B8-C6E8B138FEF7}">
      <dgm:prSet phldrT="[Text]"/>
      <dgm:spPr/>
      <dgm:t>
        <a:bodyPr/>
        <a:lstStyle/>
        <a:p>
          <a:r>
            <a:rPr lang="en-US" dirty="0"/>
            <a:t>OUTPUT (Label)</a:t>
          </a:r>
          <a:endParaRPr lang="en-IN" dirty="0"/>
        </a:p>
      </dgm:t>
    </dgm:pt>
    <dgm:pt modelId="{E371F4BF-2002-435B-9913-E20A19FFFDFA}" type="sibTrans" cxnId="{7808A979-C8B9-402A-844F-DC17B36C54D7}">
      <dgm:prSet/>
      <dgm:spPr/>
      <dgm:t>
        <a:bodyPr/>
        <a:lstStyle/>
        <a:p>
          <a:endParaRPr lang="en-IN"/>
        </a:p>
      </dgm:t>
    </dgm:pt>
    <dgm:pt modelId="{5B7A81AB-5F5E-4DAD-901B-5F36A59D8115}" type="parTrans" cxnId="{7808A979-C8B9-402A-844F-DC17B36C54D7}">
      <dgm:prSet/>
      <dgm:spPr/>
      <dgm:t>
        <a:bodyPr/>
        <a:lstStyle/>
        <a:p>
          <a:endParaRPr lang="en-IN"/>
        </a:p>
      </dgm:t>
    </dgm:pt>
    <dgm:pt modelId="{6059A387-E040-49CE-8BCD-CBA9C7B5C030}" type="pres">
      <dgm:prSet presAssocID="{A3955529-188E-41AC-A3F3-4A9C678E8DB5}" presName="Name0" presStyleCnt="0">
        <dgm:presLayoutVars>
          <dgm:dir/>
          <dgm:resizeHandles val="exact"/>
        </dgm:presLayoutVars>
      </dgm:prSet>
      <dgm:spPr/>
    </dgm:pt>
    <dgm:pt modelId="{9874B0F9-8981-4743-9A21-FDF530D0B261}" type="pres">
      <dgm:prSet presAssocID="{F9BE34D5-4DFE-4857-A757-0FF78FAE8744}" presName="node" presStyleLbl="node1" presStyleIdx="0" presStyleCnt="3">
        <dgm:presLayoutVars>
          <dgm:bulletEnabled val="1"/>
        </dgm:presLayoutVars>
      </dgm:prSet>
      <dgm:spPr/>
    </dgm:pt>
    <dgm:pt modelId="{F5A03C5A-82FF-46D7-BA51-20FA9CFA3971}" type="pres">
      <dgm:prSet presAssocID="{3A64C1DD-AD30-446E-B83A-3E9185B19945}" presName="sibTrans" presStyleLbl="sibTrans2D1" presStyleIdx="0" presStyleCnt="2"/>
      <dgm:spPr/>
    </dgm:pt>
    <dgm:pt modelId="{6891D040-25C2-4BFB-9F4E-BFD2C5239565}" type="pres">
      <dgm:prSet presAssocID="{3A64C1DD-AD30-446E-B83A-3E9185B19945}" presName="connectorText" presStyleLbl="sibTrans2D1" presStyleIdx="0" presStyleCnt="2"/>
      <dgm:spPr/>
    </dgm:pt>
    <dgm:pt modelId="{7396F752-56D0-4FA9-845F-663648756716}" type="pres">
      <dgm:prSet presAssocID="{17523143-4463-415D-BF5C-A04268EF3C68}" presName="node" presStyleLbl="node1" presStyleIdx="1" presStyleCnt="3">
        <dgm:presLayoutVars>
          <dgm:bulletEnabled val="1"/>
        </dgm:presLayoutVars>
      </dgm:prSet>
      <dgm:spPr/>
    </dgm:pt>
    <dgm:pt modelId="{778625D5-26D7-4631-8A2E-BA7294BA2188}" type="pres">
      <dgm:prSet presAssocID="{86753805-1CEA-48D0-B4F4-BFC755ACA890}" presName="sibTrans" presStyleLbl="sibTrans2D1" presStyleIdx="1" presStyleCnt="2"/>
      <dgm:spPr/>
    </dgm:pt>
    <dgm:pt modelId="{A7C03746-34F7-4C3D-888B-1E7AF468A984}" type="pres">
      <dgm:prSet presAssocID="{86753805-1CEA-48D0-B4F4-BFC755ACA890}" presName="connectorText" presStyleLbl="sibTrans2D1" presStyleIdx="1" presStyleCnt="2"/>
      <dgm:spPr/>
    </dgm:pt>
    <dgm:pt modelId="{CF984F43-C460-4E9F-92BE-5AF07B31712E}" type="pres">
      <dgm:prSet presAssocID="{B898599B-8C2D-4DFF-A6B8-C6E8B138FE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901C01A-8E95-463D-B0C2-5DF04F1EC862}" srcId="{A3955529-188E-41AC-A3F3-4A9C678E8DB5}" destId="{F9BE34D5-4DFE-4857-A757-0FF78FAE8744}" srcOrd="0" destOrd="0" parTransId="{0EAE432E-BA7D-4A57-A3F1-BF5343D1187C}" sibTransId="{3A64C1DD-AD30-446E-B83A-3E9185B19945}"/>
    <dgm:cxn modelId="{C8054529-5C01-4210-9234-441FB4504C75}" type="presOf" srcId="{3A64C1DD-AD30-446E-B83A-3E9185B19945}" destId="{6891D040-25C2-4BFB-9F4E-BFD2C5239565}" srcOrd="1" destOrd="0" presId="urn:microsoft.com/office/officeart/2005/8/layout/process1"/>
    <dgm:cxn modelId="{33E6325B-68EC-4F8D-8B49-559163270A32}" type="presOf" srcId="{A3955529-188E-41AC-A3F3-4A9C678E8DB5}" destId="{6059A387-E040-49CE-8BCD-CBA9C7B5C030}" srcOrd="0" destOrd="0" presId="urn:microsoft.com/office/officeart/2005/8/layout/process1"/>
    <dgm:cxn modelId="{D8451765-2FB6-42D6-A299-31699089DC0D}" type="presOf" srcId="{B898599B-8C2D-4DFF-A6B8-C6E8B138FEF7}" destId="{CF984F43-C460-4E9F-92BE-5AF07B31712E}" srcOrd="0" destOrd="0" presId="urn:microsoft.com/office/officeart/2005/8/layout/process1"/>
    <dgm:cxn modelId="{D8D1A44A-D51E-4080-8D65-10D755D9E587}" type="presOf" srcId="{17523143-4463-415D-BF5C-A04268EF3C68}" destId="{7396F752-56D0-4FA9-845F-663648756716}" srcOrd="0" destOrd="0" presId="urn:microsoft.com/office/officeart/2005/8/layout/process1"/>
    <dgm:cxn modelId="{F4AFCE4A-0163-4FC9-8813-E1B595546248}" type="presOf" srcId="{86753805-1CEA-48D0-B4F4-BFC755ACA890}" destId="{A7C03746-34F7-4C3D-888B-1E7AF468A984}" srcOrd="1" destOrd="0" presId="urn:microsoft.com/office/officeart/2005/8/layout/process1"/>
    <dgm:cxn modelId="{7808A979-C8B9-402A-844F-DC17B36C54D7}" srcId="{A3955529-188E-41AC-A3F3-4A9C678E8DB5}" destId="{B898599B-8C2D-4DFF-A6B8-C6E8B138FEF7}" srcOrd="2" destOrd="0" parTransId="{5B7A81AB-5F5E-4DAD-901B-5F36A59D8115}" sibTransId="{E371F4BF-2002-435B-9913-E20A19FFFDFA}"/>
    <dgm:cxn modelId="{C753708A-8ECC-407D-B231-8F6F0E7D27A2}" type="presOf" srcId="{F9BE34D5-4DFE-4857-A757-0FF78FAE8744}" destId="{9874B0F9-8981-4743-9A21-FDF530D0B261}" srcOrd="0" destOrd="0" presId="urn:microsoft.com/office/officeart/2005/8/layout/process1"/>
    <dgm:cxn modelId="{6D22E3C7-87D7-42B8-8B60-296BEA2254BC}" type="presOf" srcId="{86753805-1CEA-48D0-B4F4-BFC755ACA890}" destId="{778625D5-26D7-4631-8A2E-BA7294BA2188}" srcOrd="0" destOrd="0" presId="urn:microsoft.com/office/officeart/2005/8/layout/process1"/>
    <dgm:cxn modelId="{F56F48D0-7AF0-49A4-89FB-2E1E99B5AB59}" type="presOf" srcId="{3A64C1DD-AD30-446E-B83A-3E9185B19945}" destId="{F5A03C5A-82FF-46D7-BA51-20FA9CFA3971}" srcOrd="0" destOrd="0" presId="urn:microsoft.com/office/officeart/2005/8/layout/process1"/>
    <dgm:cxn modelId="{7313CAD8-BD29-4A35-90ED-385FFC368BA8}" srcId="{A3955529-188E-41AC-A3F3-4A9C678E8DB5}" destId="{17523143-4463-415D-BF5C-A04268EF3C68}" srcOrd="1" destOrd="0" parTransId="{17428D1D-6F68-4325-B3D5-17AECFCA0B56}" sibTransId="{86753805-1CEA-48D0-B4F4-BFC755ACA890}"/>
    <dgm:cxn modelId="{E88A3290-2F5C-4A97-B96F-720AE92724E5}" type="presParOf" srcId="{6059A387-E040-49CE-8BCD-CBA9C7B5C030}" destId="{9874B0F9-8981-4743-9A21-FDF530D0B261}" srcOrd="0" destOrd="0" presId="urn:microsoft.com/office/officeart/2005/8/layout/process1"/>
    <dgm:cxn modelId="{77B2E1C2-F879-4465-90BC-F72706F76511}" type="presParOf" srcId="{6059A387-E040-49CE-8BCD-CBA9C7B5C030}" destId="{F5A03C5A-82FF-46D7-BA51-20FA9CFA3971}" srcOrd="1" destOrd="0" presId="urn:microsoft.com/office/officeart/2005/8/layout/process1"/>
    <dgm:cxn modelId="{FB55C4F8-1E05-4442-968C-73F1BFA9E849}" type="presParOf" srcId="{F5A03C5A-82FF-46D7-BA51-20FA9CFA3971}" destId="{6891D040-25C2-4BFB-9F4E-BFD2C5239565}" srcOrd="0" destOrd="0" presId="urn:microsoft.com/office/officeart/2005/8/layout/process1"/>
    <dgm:cxn modelId="{2028BD2A-CA13-489E-9BAD-C90FAE602EBC}" type="presParOf" srcId="{6059A387-E040-49CE-8BCD-CBA9C7B5C030}" destId="{7396F752-56D0-4FA9-845F-663648756716}" srcOrd="2" destOrd="0" presId="urn:microsoft.com/office/officeart/2005/8/layout/process1"/>
    <dgm:cxn modelId="{C507D498-7225-4B8B-8D42-0B35CFB26BD9}" type="presParOf" srcId="{6059A387-E040-49CE-8BCD-CBA9C7B5C030}" destId="{778625D5-26D7-4631-8A2E-BA7294BA2188}" srcOrd="3" destOrd="0" presId="urn:microsoft.com/office/officeart/2005/8/layout/process1"/>
    <dgm:cxn modelId="{55DE046F-EAA2-43A0-A905-74F06DD943DE}" type="presParOf" srcId="{778625D5-26D7-4631-8A2E-BA7294BA2188}" destId="{A7C03746-34F7-4C3D-888B-1E7AF468A984}" srcOrd="0" destOrd="0" presId="urn:microsoft.com/office/officeart/2005/8/layout/process1"/>
    <dgm:cxn modelId="{DA79B462-5755-4235-822F-4EAF3C401678}" type="presParOf" srcId="{6059A387-E040-49CE-8BCD-CBA9C7B5C030}" destId="{CF984F43-C460-4E9F-92BE-5AF07B3171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07449-742B-4279-A49F-8F02CA1B3D1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45490A-3812-4317-9220-D77FAD5EFE7F}">
      <dgm:prSet phldrT="[Text]"/>
      <dgm:spPr/>
      <dgm:t>
        <a:bodyPr/>
        <a:lstStyle/>
        <a:p>
          <a:r>
            <a:rPr lang="en-US" dirty="0"/>
            <a:t>Classification</a:t>
          </a:r>
        </a:p>
        <a:p>
          <a:r>
            <a:rPr lang="en-US" dirty="0"/>
            <a:t>Report</a:t>
          </a:r>
          <a:endParaRPr lang="en-IN" dirty="0"/>
        </a:p>
      </dgm:t>
    </dgm:pt>
    <dgm:pt modelId="{E3E1785D-3051-44A3-B646-05E5F0891691}" type="parTrans" cxnId="{5B3DA4F0-9A49-44BA-95FB-84E91665887A}">
      <dgm:prSet/>
      <dgm:spPr/>
      <dgm:t>
        <a:bodyPr/>
        <a:lstStyle/>
        <a:p>
          <a:endParaRPr lang="en-IN"/>
        </a:p>
      </dgm:t>
    </dgm:pt>
    <dgm:pt modelId="{825B1E7D-A059-4ABA-8CCB-E3C0B109748C}" type="sibTrans" cxnId="{5B3DA4F0-9A49-44BA-95FB-84E91665887A}">
      <dgm:prSet/>
      <dgm:spPr/>
      <dgm:t>
        <a:bodyPr/>
        <a:lstStyle/>
        <a:p>
          <a:endParaRPr lang="en-IN"/>
        </a:p>
      </dgm:t>
    </dgm:pt>
    <dgm:pt modelId="{806B2A4B-32C8-4278-B0EE-DC9C9C9FDE6A}">
      <dgm:prSet phldrT="[Text]"/>
      <dgm:spPr/>
      <dgm:t>
        <a:bodyPr/>
        <a:lstStyle/>
        <a:p>
          <a:r>
            <a:rPr lang="en-US" dirty="0"/>
            <a:t>F1-Score</a:t>
          </a:r>
          <a:endParaRPr lang="en-IN" dirty="0"/>
        </a:p>
      </dgm:t>
    </dgm:pt>
    <dgm:pt modelId="{9ABF3F78-B56F-4AFF-8AAF-27C441AFDCBF}" type="parTrans" cxnId="{092C476A-0CF9-445B-9450-1DB2F99BE64C}">
      <dgm:prSet/>
      <dgm:spPr/>
      <dgm:t>
        <a:bodyPr/>
        <a:lstStyle/>
        <a:p>
          <a:endParaRPr lang="en-IN"/>
        </a:p>
      </dgm:t>
    </dgm:pt>
    <dgm:pt modelId="{5D1EE888-C7DF-4426-B323-E2AC6EDEBCD3}" type="sibTrans" cxnId="{092C476A-0CF9-445B-9450-1DB2F99BE64C}">
      <dgm:prSet/>
      <dgm:spPr/>
      <dgm:t>
        <a:bodyPr/>
        <a:lstStyle/>
        <a:p>
          <a:endParaRPr lang="en-IN"/>
        </a:p>
      </dgm:t>
    </dgm:pt>
    <dgm:pt modelId="{CC370D60-F221-458C-9B92-67E98B314CFE}">
      <dgm:prSet phldrT="[Text]"/>
      <dgm:spPr/>
      <dgm:t>
        <a:bodyPr/>
        <a:lstStyle/>
        <a:p>
          <a:r>
            <a:rPr lang="en-US" dirty="0"/>
            <a:t>Precision</a:t>
          </a:r>
          <a:endParaRPr lang="en-IN" dirty="0"/>
        </a:p>
      </dgm:t>
    </dgm:pt>
    <dgm:pt modelId="{C77C42A6-40C0-4EF1-AEFF-54ACB1FEA883}" type="parTrans" cxnId="{9E5B48D7-C9BD-4045-A4BF-A55429747763}">
      <dgm:prSet/>
      <dgm:spPr/>
      <dgm:t>
        <a:bodyPr/>
        <a:lstStyle/>
        <a:p>
          <a:endParaRPr lang="en-IN"/>
        </a:p>
      </dgm:t>
    </dgm:pt>
    <dgm:pt modelId="{66B067B3-09C0-4482-B948-2BED4346853A}" type="sibTrans" cxnId="{9E5B48D7-C9BD-4045-A4BF-A55429747763}">
      <dgm:prSet/>
      <dgm:spPr/>
      <dgm:t>
        <a:bodyPr/>
        <a:lstStyle/>
        <a:p>
          <a:endParaRPr lang="en-IN"/>
        </a:p>
      </dgm:t>
    </dgm:pt>
    <dgm:pt modelId="{DC82B0C8-029B-4E96-822B-FD240CD94C46}">
      <dgm:prSet phldrT="[Text]"/>
      <dgm:spPr/>
      <dgm:t>
        <a:bodyPr/>
        <a:lstStyle/>
        <a:p>
          <a:r>
            <a:rPr lang="en-US" dirty="0"/>
            <a:t>Recall</a:t>
          </a:r>
          <a:endParaRPr lang="en-IN" dirty="0"/>
        </a:p>
      </dgm:t>
    </dgm:pt>
    <dgm:pt modelId="{C309F807-491D-4AF7-85E4-9BFE82381B42}" type="parTrans" cxnId="{65E74603-C0D6-437D-AB8B-D645A17D18BE}">
      <dgm:prSet/>
      <dgm:spPr/>
      <dgm:t>
        <a:bodyPr/>
        <a:lstStyle/>
        <a:p>
          <a:endParaRPr lang="en-IN"/>
        </a:p>
      </dgm:t>
    </dgm:pt>
    <dgm:pt modelId="{77B78F77-8D5C-4AAA-B6EE-01F81991307A}" type="sibTrans" cxnId="{65E74603-C0D6-437D-AB8B-D645A17D18BE}">
      <dgm:prSet/>
      <dgm:spPr/>
      <dgm:t>
        <a:bodyPr/>
        <a:lstStyle/>
        <a:p>
          <a:endParaRPr lang="en-IN"/>
        </a:p>
      </dgm:t>
    </dgm:pt>
    <dgm:pt modelId="{455AEFCC-A8CB-46DA-AD10-160A405156E8}">
      <dgm:prSet phldrT="[Text]"/>
      <dgm:spPr/>
      <dgm:t>
        <a:bodyPr/>
        <a:lstStyle/>
        <a:p>
          <a:r>
            <a:rPr lang="en-US" dirty="0"/>
            <a:t>Support</a:t>
          </a:r>
          <a:endParaRPr lang="en-IN" dirty="0"/>
        </a:p>
      </dgm:t>
    </dgm:pt>
    <dgm:pt modelId="{20A26678-918E-4761-9020-6B3DB249CCB9}" type="parTrans" cxnId="{ACCAD6CA-DB5C-43DF-A36D-C767D0FAF644}">
      <dgm:prSet/>
      <dgm:spPr/>
      <dgm:t>
        <a:bodyPr/>
        <a:lstStyle/>
        <a:p>
          <a:endParaRPr lang="en-IN"/>
        </a:p>
      </dgm:t>
    </dgm:pt>
    <dgm:pt modelId="{4411FDFA-04FA-456A-9032-B91C0308ADED}" type="sibTrans" cxnId="{ACCAD6CA-DB5C-43DF-A36D-C767D0FAF644}">
      <dgm:prSet/>
      <dgm:spPr/>
      <dgm:t>
        <a:bodyPr/>
        <a:lstStyle/>
        <a:p>
          <a:endParaRPr lang="en-IN"/>
        </a:p>
      </dgm:t>
    </dgm:pt>
    <dgm:pt modelId="{A5E6D798-D886-43DC-90D3-725C3B49B332}" type="pres">
      <dgm:prSet presAssocID="{64107449-742B-4279-A49F-8F02CA1B3D1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73AFF1-BDA0-4CFD-8BDB-A5AA1291D9DE}" type="pres">
      <dgm:prSet presAssocID="{64107449-742B-4279-A49F-8F02CA1B3D19}" presName="matrix" presStyleCnt="0"/>
      <dgm:spPr/>
    </dgm:pt>
    <dgm:pt modelId="{A92ECFE6-00E3-4B0E-8380-154C9D056C62}" type="pres">
      <dgm:prSet presAssocID="{64107449-742B-4279-A49F-8F02CA1B3D19}" presName="tile1" presStyleLbl="node1" presStyleIdx="0" presStyleCnt="4"/>
      <dgm:spPr/>
    </dgm:pt>
    <dgm:pt modelId="{82CE5E25-8B46-4AB1-9051-4E659058C70B}" type="pres">
      <dgm:prSet presAssocID="{64107449-742B-4279-A49F-8F02CA1B3D1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76C68F-4B0E-4DB9-9308-664137BC2F35}" type="pres">
      <dgm:prSet presAssocID="{64107449-742B-4279-A49F-8F02CA1B3D19}" presName="tile2" presStyleLbl="node1" presStyleIdx="1" presStyleCnt="4"/>
      <dgm:spPr/>
    </dgm:pt>
    <dgm:pt modelId="{1E0B7D4B-0F22-4442-A6C7-E39458EE1C12}" type="pres">
      <dgm:prSet presAssocID="{64107449-742B-4279-A49F-8F02CA1B3D1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E9E473-62B5-4B78-A3A6-FE6E35616969}" type="pres">
      <dgm:prSet presAssocID="{64107449-742B-4279-A49F-8F02CA1B3D19}" presName="tile3" presStyleLbl="node1" presStyleIdx="2" presStyleCnt="4"/>
      <dgm:spPr/>
    </dgm:pt>
    <dgm:pt modelId="{689A246C-6627-4461-840A-C6C6128779EF}" type="pres">
      <dgm:prSet presAssocID="{64107449-742B-4279-A49F-8F02CA1B3D1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2E6327-6F86-42D7-8959-E9965D4744EF}" type="pres">
      <dgm:prSet presAssocID="{64107449-742B-4279-A49F-8F02CA1B3D19}" presName="tile4" presStyleLbl="node1" presStyleIdx="3" presStyleCnt="4"/>
      <dgm:spPr/>
    </dgm:pt>
    <dgm:pt modelId="{1866CE21-BF2B-43DA-99E7-90386FDF26B8}" type="pres">
      <dgm:prSet presAssocID="{64107449-742B-4279-A49F-8F02CA1B3D1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6DF298A-D459-41E6-BD64-7993BB436DF9}" type="pres">
      <dgm:prSet presAssocID="{64107449-742B-4279-A49F-8F02CA1B3D19}" presName="centerTile" presStyleLbl="fgShp" presStyleIdx="0" presStyleCnt="1" custScaleX="144195" custScaleY="127880">
        <dgm:presLayoutVars>
          <dgm:chMax val="0"/>
          <dgm:chPref val="0"/>
        </dgm:presLayoutVars>
      </dgm:prSet>
      <dgm:spPr/>
    </dgm:pt>
  </dgm:ptLst>
  <dgm:cxnLst>
    <dgm:cxn modelId="{65E74603-C0D6-437D-AB8B-D645A17D18BE}" srcId="{BB45490A-3812-4317-9220-D77FAD5EFE7F}" destId="{DC82B0C8-029B-4E96-822B-FD240CD94C46}" srcOrd="2" destOrd="0" parTransId="{C309F807-491D-4AF7-85E4-9BFE82381B42}" sibTransId="{77B78F77-8D5C-4AAA-B6EE-01F81991307A}"/>
    <dgm:cxn modelId="{720B0A05-BB8A-4530-91BE-2570F10A46D7}" type="presOf" srcId="{455AEFCC-A8CB-46DA-AD10-160A405156E8}" destId="{1866CE21-BF2B-43DA-99E7-90386FDF26B8}" srcOrd="1" destOrd="0" presId="urn:microsoft.com/office/officeart/2005/8/layout/matrix1"/>
    <dgm:cxn modelId="{00842508-CFA2-4C13-A6B8-A3A44666F222}" type="presOf" srcId="{CC370D60-F221-458C-9B92-67E98B314CFE}" destId="{1E0B7D4B-0F22-4442-A6C7-E39458EE1C12}" srcOrd="1" destOrd="0" presId="urn:microsoft.com/office/officeart/2005/8/layout/matrix1"/>
    <dgm:cxn modelId="{3FDB240D-3489-43A1-BD77-14ADBEF56902}" type="presOf" srcId="{806B2A4B-32C8-4278-B0EE-DC9C9C9FDE6A}" destId="{82CE5E25-8B46-4AB1-9051-4E659058C70B}" srcOrd="1" destOrd="0" presId="urn:microsoft.com/office/officeart/2005/8/layout/matrix1"/>
    <dgm:cxn modelId="{603F1D1F-E59C-4B72-9428-FE8D766B5780}" type="presOf" srcId="{806B2A4B-32C8-4278-B0EE-DC9C9C9FDE6A}" destId="{A92ECFE6-00E3-4B0E-8380-154C9D056C62}" srcOrd="0" destOrd="0" presId="urn:microsoft.com/office/officeart/2005/8/layout/matrix1"/>
    <dgm:cxn modelId="{AC4DFB34-8036-4173-B6E4-891153B7CD21}" type="presOf" srcId="{DC82B0C8-029B-4E96-822B-FD240CD94C46}" destId="{689A246C-6627-4461-840A-C6C6128779EF}" srcOrd="1" destOrd="0" presId="urn:microsoft.com/office/officeart/2005/8/layout/matrix1"/>
    <dgm:cxn modelId="{649ED344-F307-4E93-8ABF-84CC5B7E096A}" type="presOf" srcId="{64107449-742B-4279-A49F-8F02CA1B3D19}" destId="{A5E6D798-D886-43DC-90D3-725C3B49B332}" srcOrd="0" destOrd="0" presId="urn:microsoft.com/office/officeart/2005/8/layout/matrix1"/>
    <dgm:cxn modelId="{092C476A-0CF9-445B-9450-1DB2F99BE64C}" srcId="{BB45490A-3812-4317-9220-D77FAD5EFE7F}" destId="{806B2A4B-32C8-4278-B0EE-DC9C9C9FDE6A}" srcOrd="0" destOrd="0" parTransId="{9ABF3F78-B56F-4AFF-8AAF-27C441AFDCBF}" sibTransId="{5D1EE888-C7DF-4426-B323-E2AC6EDEBCD3}"/>
    <dgm:cxn modelId="{617AF88A-E9F6-4BAE-87EA-4A170F90321B}" type="presOf" srcId="{455AEFCC-A8CB-46DA-AD10-160A405156E8}" destId="{F62E6327-6F86-42D7-8959-E9965D4744EF}" srcOrd="0" destOrd="0" presId="urn:microsoft.com/office/officeart/2005/8/layout/matrix1"/>
    <dgm:cxn modelId="{7F171491-D30E-43A9-9CEF-0340A07B1CCE}" type="presOf" srcId="{DC82B0C8-029B-4E96-822B-FD240CD94C46}" destId="{53E9E473-62B5-4B78-A3A6-FE6E35616969}" srcOrd="0" destOrd="0" presId="urn:microsoft.com/office/officeart/2005/8/layout/matrix1"/>
    <dgm:cxn modelId="{ACCAD6CA-DB5C-43DF-A36D-C767D0FAF644}" srcId="{BB45490A-3812-4317-9220-D77FAD5EFE7F}" destId="{455AEFCC-A8CB-46DA-AD10-160A405156E8}" srcOrd="3" destOrd="0" parTransId="{20A26678-918E-4761-9020-6B3DB249CCB9}" sibTransId="{4411FDFA-04FA-456A-9032-B91C0308ADED}"/>
    <dgm:cxn modelId="{9E5B48D7-C9BD-4045-A4BF-A55429747763}" srcId="{BB45490A-3812-4317-9220-D77FAD5EFE7F}" destId="{CC370D60-F221-458C-9B92-67E98B314CFE}" srcOrd="1" destOrd="0" parTransId="{C77C42A6-40C0-4EF1-AEFF-54ACB1FEA883}" sibTransId="{66B067B3-09C0-4482-B948-2BED4346853A}"/>
    <dgm:cxn modelId="{CD6938EA-666D-432E-AC4C-25EF78A1F166}" type="presOf" srcId="{CC370D60-F221-458C-9B92-67E98B314CFE}" destId="{B576C68F-4B0E-4DB9-9308-664137BC2F35}" srcOrd="0" destOrd="0" presId="urn:microsoft.com/office/officeart/2005/8/layout/matrix1"/>
    <dgm:cxn modelId="{5B3DA4F0-9A49-44BA-95FB-84E91665887A}" srcId="{64107449-742B-4279-A49F-8F02CA1B3D19}" destId="{BB45490A-3812-4317-9220-D77FAD5EFE7F}" srcOrd="0" destOrd="0" parTransId="{E3E1785D-3051-44A3-B646-05E5F0891691}" sibTransId="{825B1E7D-A059-4ABA-8CCB-E3C0B109748C}"/>
    <dgm:cxn modelId="{95A492F5-6516-46E9-BB92-477C7FE379C7}" type="presOf" srcId="{BB45490A-3812-4317-9220-D77FAD5EFE7F}" destId="{96DF298A-D459-41E6-BD64-7993BB436DF9}" srcOrd="0" destOrd="0" presId="urn:microsoft.com/office/officeart/2005/8/layout/matrix1"/>
    <dgm:cxn modelId="{23A3038A-03F0-4FE3-BA4A-9FB5052059B6}" type="presParOf" srcId="{A5E6D798-D886-43DC-90D3-725C3B49B332}" destId="{9573AFF1-BDA0-4CFD-8BDB-A5AA1291D9DE}" srcOrd="0" destOrd="0" presId="urn:microsoft.com/office/officeart/2005/8/layout/matrix1"/>
    <dgm:cxn modelId="{3156357E-EB35-4C2F-88A8-B89D1D1ECBAC}" type="presParOf" srcId="{9573AFF1-BDA0-4CFD-8BDB-A5AA1291D9DE}" destId="{A92ECFE6-00E3-4B0E-8380-154C9D056C62}" srcOrd="0" destOrd="0" presId="urn:microsoft.com/office/officeart/2005/8/layout/matrix1"/>
    <dgm:cxn modelId="{F5539D45-9860-4F25-92D0-BF5CBBA7A370}" type="presParOf" srcId="{9573AFF1-BDA0-4CFD-8BDB-A5AA1291D9DE}" destId="{82CE5E25-8B46-4AB1-9051-4E659058C70B}" srcOrd="1" destOrd="0" presId="urn:microsoft.com/office/officeart/2005/8/layout/matrix1"/>
    <dgm:cxn modelId="{9D9C6A95-966A-4A75-AB6A-C5439DA9AE78}" type="presParOf" srcId="{9573AFF1-BDA0-4CFD-8BDB-A5AA1291D9DE}" destId="{B576C68F-4B0E-4DB9-9308-664137BC2F35}" srcOrd="2" destOrd="0" presId="urn:microsoft.com/office/officeart/2005/8/layout/matrix1"/>
    <dgm:cxn modelId="{46F17536-1070-4DCE-95D8-58BA0B157239}" type="presParOf" srcId="{9573AFF1-BDA0-4CFD-8BDB-A5AA1291D9DE}" destId="{1E0B7D4B-0F22-4442-A6C7-E39458EE1C12}" srcOrd="3" destOrd="0" presId="urn:microsoft.com/office/officeart/2005/8/layout/matrix1"/>
    <dgm:cxn modelId="{3AD1CC26-ACE4-4802-99A7-05BB6A9887E5}" type="presParOf" srcId="{9573AFF1-BDA0-4CFD-8BDB-A5AA1291D9DE}" destId="{53E9E473-62B5-4B78-A3A6-FE6E35616969}" srcOrd="4" destOrd="0" presId="urn:microsoft.com/office/officeart/2005/8/layout/matrix1"/>
    <dgm:cxn modelId="{3A1E0F0D-E244-4FFC-89C1-82B14544962A}" type="presParOf" srcId="{9573AFF1-BDA0-4CFD-8BDB-A5AA1291D9DE}" destId="{689A246C-6627-4461-840A-C6C6128779EF}" srcOrd="5" destOrd="0" presId="urn:microsoft.com/office/officeart/2005/8/layout/matrix1"/>
    <dgm:cxn modelId="{5259FA2F-6A0E-459D-878D-152A679C87FB}" type="presParOf" srcId="{9573AFF1-BDA0-4CFD-8BDB-A5AA1291D9DE}" destId="{F62E6327-6F86-42D7-8959-E9965D4744EF}" srcOrd="6" destOrd="0" presId="urn:microsoft.com/office/officeart/2005/8/layout/matrix1"/>
    <dgm:cxn modelId="{8D4C281C-AF7D-4EC0-BD6A-8D62B9062CF5}" type="presParOf" srcId="{9573AFF1-BDA0-4CFD-8BDB-A5AA1291D9DE}" destId="{1866CE21-BF2B-43DA-99E7-90386FDF26B8}" srcOrd="7" destOrd="0" presId="urn:microsoft.com/office/officeart/2005/8/layout/matrix1"/>
    <dgm:cxn modelId="{06763B13-9852-4157-8627-111D058342A4}" type="presParOf" srcId="{A5E6D798-D886-43DC-90D3-725C3B49B332}" destId="{96DF298A-D459-41E6-BD64-7993BB436DF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B0F9-8981-4743-9A21-FDF530D0B261}">
      <dsp:nvSpPr>
        <dsp:cNvPr id="0" name=""/>
        <dsp:cNvSpPr/>
      </dsp:nvSpPr>
      <dsp:spPr>
        <a:xfrm>
          <a:off x="6431" y="1071155"/>
          <a:ext cx="1922230" cy="115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(Text)</a:t>
          </a:r>
          <a:endParaRPr lang="en-IN" sz="2200" kern="1200" dirty="0"/>
        </a:p>
      </dsp:txBody>
      <dsp:txXfrm>
        <a:off x="40211" y="1104935"/>
        <a:ext cx="1854670" cy="1085778"/>
      </dsp:txXfrm>
    </dsp:sp>
    <dsp:sp modelId="{F5A03C5A-82FF-46D7-BA51-20FA9CFA3971}">
      <dsp:nvSpPr>
        <dsp:cNvPr id="0" name=""/>
        <dsp:cNvSpPr/>
      </dsp:nvSpPr>
      <dsp:spPr>
        <a:xfrm>
          <a:off x="2120884" y="1409468"/>
          <a:ext cx="407512" cy="47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120884" y="1504811"/>
        <a:ext cx="285258" cy="286027"/>
      </dsp:txXfrm>
    </dsp:sp>
    <dsp:sp modelId="{7396F752-56D0-4FA9-845F-663648756716}">
      <dsp:nvSpPr>
        <dsp:cNvPr id="0" name=""/>
        <dsp:cNvSpPr/>
      </dsp:nvSpPr>
      <dsp:spPr>
        <a:xfrm>
          <a:off x="2697553" y="1071155"/>
          <a:ext cx="1922230" cy="115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 Classification Model</a:t>
          </a:r>
          <a:endParaRPr lang="en-IN" sz="2200" kern="1200" dirty="0"/>
        </a:p>
      </dsp:txBody>
      <dsp:txXfrm>
        <a:off x="2731333" y="1104935"/>
        <a:ext cx="1854670" cy="1085778"/>
      </dsp:txXfrm>
    </dsp:sp>
    <dsp:sp modelId="{778625D5-26D7-4631-8A2E-BA7294BA2188}">
      <dsp:nvSpPr>
        <dsp:cNvPr id="0" name=""/>
        <dsp:cNvSpPr/>
      </dsp:nvSpPr>
      <dsp:spPr>
        <a:xfrm>
          <a:off x="4812007" y="1409468"/>
          <a:ext cx="407512" cy="47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812007" y="1504811"/>
        <a:ext cx="285258" cy="286027"/>
      </dsp:txXfrm>
    </dsp:sp>
    <dsp:sp modelId="{CF984F43-C460-4E9F-92BE-5AF07B31712E}">
      <dsp:nvSpPr>
        <dsp:cNvPr id="0" name=""/>
        <dsp:cNvSpPr/>
      </dsp:nvSpPr>
      <dsp:spPr>
        <a:xfrm>
          <a:off x="5388676" y="1071155"/>
          <a:ext cx="1922230" cy="115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 (Label)</a:t>
          </a:r>
          <a:endParaRPr lang="en-IN" sz="2200" kern="1200" dirty="0"/>
        </a:p>
      </dsp:txBody>
      <dsp:txXfrm>
        <a:off x="5422456" y="1104935"/>
        <a:ext cx="1854670" cy="108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ECFE6-00E3-4B0E-8380-154C9D056C62}">
      <dsp:nvSpPr>
        <dsp:cNvPr id="0" name=""/>
        <dsp:cNvSpPr/>
      </dsp:nvSpPr>
      <dsp:spPr>
        <a:xfrm rot="16200000">
          <a:off x="124080" y="-124080"/>
          <a:ext cx="1412687" cy="166084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F1-Score</a:t>
          </a:r>
          <a:endParaRPr lang="en-IN" sz="1600" kern="1200" dirty="0"/>
        </a:p>
      </dsp:txBody>
      <dsp:txXfrm rot="5400000">
        <a:off x="0" y="0"/>
        <a:ext cx="1660848" cy="1059516"/>
      </dsp:txXfrm>
    </dsp:sp>
    <dsp:sp modelId="{B576C68F-4B0E-4DB9-9308-664137BC2F35}">
      <dsp:nvSpPr>
        <dsp:cNvPr id="0" name=""/>
        <dsp:cNvSpPr/>
      </dsp:nvSpPr>
      <dsp:spPr>
        <a:xfrm>
          <a:off x="1660848" y="0"/>
          <a:ext cx="1660848" cy="14126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Precision</a:t>
          </a:r>
          <a:endParaRPr lang="en-IN" sz="1600" kern="1200" dirty="0"/>
        </a:p>
      </dsp:txBody>
      <dsp:txXfrm>
        <a:off x="1660848" y="0"/>
        <a:ext cx="1660848" cy="1059516"/>
      </dsp:txXfrm>
    </dsp:sp>
    <dsp:sp modelId="{53E9E473-62B5-4B78-A3A6-FE6E35616969}">
      <dsp:nvSpPr>
        <dsp:cNvPr id="0" name=""/>
        <dsp:cNvSpPr/>
      </dsp:nvSpPr>
      <dsp:spPr>
        <a:xfrm rot="10800000">
          <a:off x="0" y="1412687"/>
          <a:ext cx="1660848" cy="14126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  <a:endParaRPr lang="en-IN" sz="1600" kern="1200" dirty="0"/>
        </a:p>
      </dsp:txBody>
      <dsp:txXfrm rot="10800000">
        <a:off x="0" y="1765860"/>
        <a:ext cx="1660848" cy="1059516"/>
      </dsp:txXfrm>
    </dsp:sp>
    <dsp:sp modelId="{F62E6327-6F86-42D7-8959-E9965D4744EF}">
      <dsp:nvSpPr>
        <dsp:cNvPr id="0" name=""/>
        <dsp:cNvSpPr/>
      </dsp:nvSpPr>
      <dsp:spPr>
        <a:xfrm rot="5400000">
          <a:off x="1784929" y="1288607"/>
          <a:ext cx="1412687" cy="166084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</a:t>
          </a:r>
          <a:endParaRPr lang="en-IN" sz="1600" kern="1200" dirty="0"/>
        </a:p>
      </dsp:txBody>
      <dsp:txXfrm rot="-5400000">
        <a:off x="1660849" y="1765859"/>
        <a:ext cx="1660848" cy="1059516"/>
      </dsp:txXfrm>
    </dsp:sp>
    <dsp:sp modelId="{96DF298A-D459-41E6-BD64-7993BB436DF9}">
      <dsp:nvSpPr>
        <dsp:cNvPr id="0" name=""/>
        <dsp:cNvSpPr/>
      </dsp:nvSpPr>
      <dsp:spPr>
        <a:xfrm>
          <a:off x="942390" y="961051"/>
          <a:ext cx="1436916" cy="90327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Report</a:t>
          </a:r>
          <a:endParaRPr lang="en-IN" sz="1600" kern="1200" dirty="0"/>
        </a:p>
      </dsp:txBody>
      <dsp:txXfrm>
        <a:off x="986484" y="1005145"/>
        <a:ext cx="1348728" cy="81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0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2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69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6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5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7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7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8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7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4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5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9D93-12AF-4632-994C-B48CDFF2F0C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18E0-C5A8-4F00-8FD3-AA1E282D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45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758D-970E-FDFF-1F15-DD5D38D0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6875"/>
            <a:ext cx="12191999" cy="91254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lgerian" panose="04020705040A02060702" pitchFamily="82" charset="0"/>
              </a:rPr>
              <a:t>Text classification using python</a:t>
            </a:r>
            <a:endParaRPr lang="en-IN" sz="50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6FB2C-874B-9483-F166-5BB2B186A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4371765"/>
            <a:ext cx="3738465" cy="156679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Submitted By: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Name: Rudraksh Agarwal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University Roll No.: 2021907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6FDB-35C1-C4E6-B29F-8EE630065982}"/>
              </a:ext>
            </a:extLst>
          </p:cNvPr>
          <p:cNvSpPr txBox="1"/>
          <p:nvPr/>
        </p:nvSpPr>
        <p:spPr>
          <a:xfrm>
            <a:off x="8851641" y="4376803"/>
            <a:ext cx="3526971" cy="135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/>
              <a:t>Under the Mentorship of</a:t>
            </a:r>
          </a:p>
          <a:p>
            <a:pPr algn="just">
              <a:lnSpc>
                <a:spcPct val="150000"/>
              </a:lnSpc>
            </a:pPr>
            <a:r>
              <a:rPr lang="en-US" sz="1900" b="1" dirty="0"/>
              <a:t>Dr. Surender Singh Samant</a:t>
            </a:r>
          </a:p>
          <a:p>
            <a:pPr algn="just">
              <a:lnSpc>
                <a:spcPct val="150000"/>
              </a:lnSpc>
            </a:pPr>
            <a:r>
              <a:rPr lang="en-US" sz="1900" b="1" dirty="0"/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22385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4FA-C31E-47E5-7740-FA6CF257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394302" cy="1080938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Conclusion &amp; Future Work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DF29-CFE4-C149-02CC-6BECA08F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96" y="2271560"/>
            <a:ext cx="11328177" cy="620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Model for Text Classification has been successfully developed using python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416FD-FD93-DD9E-85FE-C1E2349C013A}"/>
              </a:ext>
            </a:extLst>
          </p:cNvPr>
          <p:cNvSpPr txBox="1"/>
          <p:nvPr/>
        </p:nvSpPr>
        <p:spPr>
          <a:xfrm>
            <a:off x="307096" y="2734653"/>
            <a:ext cx="4655976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 Common Applications: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Hate Speech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Fake News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Email Spam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C1BC6-266C-76B8-D908-BD1B1DE2A82B}"/>
              </a:ext>
            </a:extLst>
          </p:cNvPr>
          <p:cNvSpPr txBox="1"/>
          <p:nvPr/>
        </p:nvSpPr>
        <p:spPr>
          <a:xfrm>
            <a:off x="7063273" y="4438133"/>
            <a:ext cx="4572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Multiple Innovations could be made by adding personalized features and non-textual data classification and many more.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A9AB9-4720-4E77-EE7B-5B4331181D75}"/>
              </a:ext>
            </a:extLst>
          </p:cNvPr>
          <p:cNvSpPr txBox="1"/>
          <p:nvPr/>
        </p:nvSpPr>
        <p:spPr>
          <a:xfrm>
            <a:off x="7063273" y="326520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CONCLUSION</a:t>
            </a:r>
            <a:endParaRPr lang="en-IN" sz="2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846C6D-5A7A-F315-9E69-374A10DC09A3}"/>
              </a:ext>
            </a:extLst>
          </p:cNvPr>
          <p:cNvSpPr/>
          <p:nvPr/>
        </p:nvSpPr>
        <p:spPr>
          <a:xfrm flipH="1">
            <a:off x="5467738" y="3180848"/>
            <a:ext cx="1595535" cy="5517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F62B-738D-8E57-C444-A831D58AD728}"/>
              </a:ext>
            </a:extLst>
          </p:cNvPr>
          <p:cNvSpPr txBox="1"/>
          <p:nvPr/>
        </p:nvSpPr>
        <p:spPr>
          <a:xfrm>
            <a:off x="1464906" y="5268934"/>
            <a:ext cx="208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FUTURE WORK</a:t>
            </a:r>
            <a:endParaRPr lang="en-IN" sz="2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09DA96-C4F1-F777-5194-6E83A6AAE5CD}"/>
              </a:ext>
            </a:extLst>
          </p:cNvPr>
          <p:cNvSpPr/>
          <p:nvPr/>
        </p:nvSpPr>
        <p:spPr>
          <a:xfrm>
            <a:off x="3367537" y="5193128"/>
            <a:ext cx="1595535" cy="5517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F0605-55C2-04D0-A86F-41E8EBAA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6" y="2733709"/>
            <a:ext cx="8740480" cy="1373070"/>
          </a:xfrm>
        </p:spPr>
        <p:txBody>
          <a:bodyPr/>
          <a:lstStyle/>
          <a:p>
            <a:pPr algn="just"/>
            <a:r>
              <a:rPr lang="en-US" sz="8000" dirty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7CAFD7A-57D3-531B-1270-681DA28D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2733709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RUDRAKSH AGARWAL</a:t>
            </a:r>
          </a:p>
          <a:p>
            <a:r>
              <a:rPr lang="en-US" dirty="0"/>
              <a:t>2021907</a:t>
            </a:r>
          </a:p>
          <a:p>
            <a:r>
              <a:rPr lang="en-IN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73631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4EEE-9D71-04FA-6D48-281C9AF2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10422293" cy="1080938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IN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7BD4-3B30-EDA5-B3A4-92E2D830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 Problem Statement</a:t>
            </a:r>
          </a:p>
          <a:p>
            <a:r>
              <a:rPr lang="en-US" dirty="0"/>
              <a:t> Methodology</a:t>
            </a:r>
          </a:p>
          <a:p>
            <a:r>
              <a:rPr lang="en-US" dirty="0"/>
              <a:t> Results &amp; Discussion</a:t>
            </a:r>
          </a:p>
          <a:p>
            <a:r>
              <a:rPr lang="en-US" dirty="0"/>
              <a:t> 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98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FB04-CF02-BE67-0A5F-D8DEC93A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413"/>
            <a:ext cx="10422294" cy="1293028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INTRODUCTION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73A2-5A91-C9D0-D686-5F50242A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2135971"/>
            <a:ext cx="11681926" cy="69120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Text Classification is the task of automatically assigning predefined labels to the given textual data.</a:t>
            </a:r>
          </a:p>
        </p:txBody>
      </p:sp>
      <p:pic>
        <p:nvPicPr>
          <p:cNvPr id="1026" name="Picture 2" descr="NLP text classification: from data collection to model inference | by Ihor  Kozlov | MLearning.ai | Medium">
            <a:extLst>
              <a:ext uri="{FF2B5EF4-FFF2-40B4-BE49-F238E27FC236}">
                <a16:creationId xmlns:a16="http://schemas.microsoft.com/office/drawing/2014/main" id="{E9DDE3D3-57B0-1100-6C75-E257B541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6" y="2887085"/>
            <a:ext cx="6511708" cy="34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0C3-4F10-6DF7-2F63-7AFE4CF2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414"/>
            <a:ext cx="10412962" cy="1293028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Problem Statement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A02A-D056-D5A5-6966-3F1026ED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69" y="2167777"/>
            <a:ext cx="11817131" cy="5433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b="0" i="0" dirty="0">
                <a:effectLst/>
                <a:latin typeface="Söhne"/>
              </a:rPr>
              <a:t>The Objective </a:t>
            </a:r>
            <a:r>
              <a:rPr lang="en-US" sz="2500" dirty="0">
                <a:latin typeface="Söhne"/>
              </a:rPr>
              <a:t>of this Project is to develop a system for Text Classification Using Python </a:t>
            </a:r>
            <a:endParaRPr lang="en-US" sz="2500" b="0" i="0" dirty="0">
              <a:effectLst/>
              <a:latin typeface="Söhne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44FE6A-C4D1-5010-D7BE-E5F4BF424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127428"/>
              </p:ext>
            </p:extLst>
          </p:nvPr>
        </p:nvGraphicFramePr>
        <p:xfrm>
          <a:off x="2437331" y="2711117"/>
          <a:ext cx="7317338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7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DDDA-4E06-1DCB-ACBF-71A3C655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811"/>
            <a:ext cx="10431623" cy="1310641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Methodology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197E-5EA3-9577-1025-1E9C62F7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0" y="2232660"/>
            <a:ext cx="4238625" cy="4396739"/>
          </a:xfrm>
        </p:spPr>
        <p:txBody>
          <a:bodyPr vert="vert">
            <a:normAutofit/>
          </a:bodyPr>
          <a:lstStyle/>
          <a:p>
            <a:pPr marL="0" indent="0">
              <a:buNone/>
            </a:pPr>
            <a:r>
              <a:rPr lang="en-US" sz="7200" dirty="0"/>
              <a:t> 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F80FC-0724-7572-4CBA-5DB7C3B4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87" y="2762222"/>
            <a:ext cx="5654530" cy="3894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D74C8F-C3A6-D6F4-CFF7-127CB5726956}"/>
              </a:ext>
            </a:extLst>
          </p:cNvPr>
          <p:cNvSpPr txBox="1"/>
          <p:nvPr/>
        </p:nvSpPr>
        <p:spPr>
          <a:xfrm>
            <a:off x="716468" y="2360644"/>
            <a:ext cx="36490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We Have Selected the Amazon Product Review dataset with a large size and multiple label categories.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7EAF7B-9F35-57F4-FBC1-57C255E65F48}"/>
              </a:ext>
            </a:extLst>
          </p:cNvPr>
          <p:cNvGrpSpPr/>
          <p:nvPr/>
        </p:nvGrpSpPr>
        <p:grpSpPr>
          <a:xfrm>
            <a:off x="2858681" y="4026706"/>
            <a:ext cx="1009502" cy="1683536"/>
            <a:chOff x="1769099" y="4094125"/>
            <a:chExt cx="1009502" cy="16835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438FEC-9429-244B-35CE-58533AC60A17}"/>
                </a:ext>
              </a:extLst>
            </p:cNvPr>
            <p:cNvSpPr/>
            <p:nvPr/>
          </p:nvSpPr>
          <p:spPr>
            <a:xfrm rot="1677120">
              <a:off x="1769099" y="5199446"/>
              <a:ext cx="482171" cy="640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036"/>
                  </a:moveTo>
                  <a:lnTo>
                    <a:pt x="482171" y="32036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7A5829-5565-49B3-FB15-7E98655EFE5C}"/>
                </a:ext>
              </a:extLst>
            </p:cNvPr>
            <p:cNvSpPr/>
            <p:nvPr/>
          </p:nvSpPr>
          <p:spPr>
            <a:xfrm rot="19922880">
              <a:off x="1769099" y="4608268"/>
              <a:ext cx="482171" cy="640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036"/>
                  </a:moveTo>
                  <a:lnTo>
                    <a:pt x="482171" y="32036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5F9AFD-872E-9E18-989C-D129594EFFF4}"/>
                </a:ext>
              </a:extLst>
            </p:cNvPr>
            <p:cNvSpPr/>
            <p:nvPr/>
          </p:nvSpPr>
          <p:spPr>
            <a:xfrm>
              <a:off x="2188739" y="4094125"/>
              <a:ext cx="589862" cy="589862"/>
            </a:xfrm>
            <a:custGeom>
              <a:avLst/>
              <a:gdLst>
                <a:gd name="connsiteX0" fmla="*/ 0 w 589862"/>
                <a:gd name="connsiteY0" fmla="*/ 294931 h 589862"/>
                <a:gd name="connsiteX1" fmla="*/ 294931 w 589862"/>
                <a:gd name="connsiteY1" fmla="*/ 0 h 589862"/>
                <a:gd name="connsiteX2" fmla="*/ 589862 w 589862"/>
                <a:gd name="connsiteY2" fmla="*/ 294931 h 589862"/>
                <a:gd name="connsiteX3" fmla="*/ 294931 w 589862"/>
                <a:gd name="connsiteY3" fmla="*/ 589862 h 589862"/>
                <a:gd name="connsiteX4" fmla="*/ 0 w 589862"/>
                <a:gd name="connsiteY4" fmla="*/ 294931 h 58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862" h="589862">
                  <a:moveTo>
                    <a:pt x="0" y="294931"/>
                  </a:moveTo>
                  <a:cubicBezTo>
                    <a:pt x="0" y="132045"/>
                    <a:pt x="132045" y="0"/>
                    <a:pt x="294931" y="0"/>
                  </a:cubicBezTo>
                  <a:cubicBezTo>
                    <a:pt x="457817" y="0"/>
                    <a:pt x="589862" y="132045"/>
                    <a:pt x="589862" y="294931"/>
                  </a:cubicBezTo>
                  <a:cubicBezTo>
                    <a:pt x="589862" y="457817"/>
                    <a:pt x="457817" y="589862"/>
                    <a:pt x="294931" y="589862"/>
                  </a:cubicBezTo>
                  <a:cubicBezTo>
                    <a:pt x="132045" y="589862"/>
                    <a:pt x="0" y="457817"/>
                    <a:pt x="0" y="29493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003" tIns="94003" rIns="94003" bIns="9400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Train</a:t>
              </a:r>
              <a:endParaRPr lang="en-IN" sz="14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384D48-EF4E-BD7D-4A1B-93E60C08C406}"/>
                </a:ext>
              </a:extLst>
            </p:cNvPr>
            <p:cNvSpPr/>
            <p:nvPr/>
          </p:nvSpPr>
          <p:spPr>
            <a:xfrm>
              <a:off x="2188739" y="5187799"/>
              <a:ext cx="589862" cy="589862"/>
            </a:xfrm>
            <a:custGeom>
              <a:avLst/>
              <a:gdLst>
                <a:gd name="connsiteX0" fmla="*/ 0 w 589862"/>
                <a:gd name="connsiteY0" fmla="*/ 294931 h 589862"/>
                <a:gd name="connsiteX1" fmla="*/ 294931 w 589862"/>
                <a:gd name="connsiteY1" fmla="*/ 0 h 589862"/>
                <a:gd name="connsiteX2" fmla="*/ 589862 w 589862"/>
                <a:gd name="connsiteY2" fmla="*/ 294931 h 589862"/>
                <a:gd name="connsiteX3" fmla="*/ 294931 w 589862"/>
                <a:gd name="connsiteY3" fmla="*/ 589862 h 589862"/>
                <a:gd name="connsiteX4" fmla="*/ 0 w 589862"/>
                <a:gd name="connsiteY4" fmla="*/ 294931 h 58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862" h="589862">
                  <a:moveTo>
                    <a:pt x="0" y="294931"/>
                  </a:moveTo>
                  <a:cubicBezTo>
                    <a:pt x="0" y="132045"/>
                    <a:pt x="132045" y="0"/>
                    <a:pt x="294931" y="0"/>
                  </a:cubicBezTo>
                  <a:cubicBezTo>
                    <a:pt x="457817" y="0"/>
                    <a:pt x="589862" y="132045"/>
                    <a:pt x="589862" y="294931"/>
                  </a:cubicBezTo>
                  <a:cubicBezTo>
                    <a:pt x="589862" y="457817"/>
                    <a:pt x="457817" y="589862"/>
                    <a:pt x="294931" y="589862"/>
                  </a:cubicBezTo>
                  <a:cubicBezTo>
                    <a:pt x="132045" y="589862"/>
                    <a:pt x="0" y="457817"/>
                    <a:pt x="0" y="29493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003" tIns="94003" rIns="94003" bIns="9400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Test</a:t>
              </a:r>
              <a:endParaRPr lang="en-IN" sz="1400" kern="120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A7EDB3C-2CB9-7AE4-3106-81BD0A0B1253}"/>
              </a:ext>
            </a:extLst>
          </p:cNvPr>
          <p:cNvSpPr/>
          <p:nvPr/>
        </p:nvSpPr>
        <p:spPr>
          <a:xfrm>
            <a:off x="1954235" y="4297202"/>
            <a:ext cx="1085506" cy="11425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Dataset</a:t>
            </a:r>
            <a:endParaRPr lang="en-IN" sz="1300" b="1" dirty="0"/>
          </a:p>
        </p:txBody>
      </p:sp>
    </p:spTree>
    <p:extLst>
      <p:ext uri="{BB962C8B-B14F-4D97-AF65-F5344CB8AC3E}">
        <p14:creationId xmlns:p14="http://schemas.microsoft.com/office/powerpoint/2010/main" val="381223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51B2-F130-6AF2-FD6D-F0A77841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286" y="3228146"/>
            <a:ext cx="979714" cy="3629854"/>
          </a:xfrm>
        </p:spPr>
        <p:txBody>
          <a:bodyPr vert="vert" anchor="b">
            <a:noAutofit/>
          </a:bodyPr>
          <a:lstStyle/>
          <a:p>
            <a:r>
              <a:rPr lang="en-US" sz="5000" dirty="0"/>
              <a:t>   CLASSIFIER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E9FF-BF29-22E8-DB13-6FA2201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29" y="2211355"/>
            <a:ext cx="7571793" cy="92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The Multinomial Naïve Bayes Classifier is used</a:t>
            </a:r>
          </a:p>
          <a:p>
            <a:pPr marL="0" indent="0">
              <a:buNone/>
            </a:pPr>
            <a:r>
              <a:rPr lang="en-US" sz="1900" dirty="0"/>
              <a:t>well known especially for Text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55149-98CE-02FC-8565-F29CC73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13" y="2211355"/>
            <a:ext cx="4385711" cy="1731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58027-51B4-C4B5-2A38-F85AB539C593}"/>
              </a:ext>
            </a:extLst>
          </p:cNvPr>
          <p:cNvSpPr txBox="1"/>
          <p:nvPr/>
        </p:nvSpPr>
        <p:spPr>
          <a:xfrm>
            <a:off x="-11715" y="2929812"/>
            <a:ext cx="954107" cy="3928188"/>
          </a:xfrm>
          <a:prstGeom prst="rect">
            <a:avLst/>
          </a:prstGeom>
          <a:noFill/>
        </p:spPr>
        <p:txBody>
          <a:bodyPr vert="vert270" wrap="square" rtlCol="0" anchor="b">
            <a:spAutoFit/>
          </a:bodyPr>
          <a:lstStyle/>
          <a:p>
            <a:r>
              <a:rPr lang="en-US" sz="5000" dirty="0"/>
              <a:t> VECTORIZER</a:t>
            </a:r>
            <a:endParaRPr lang="en-IN" sz="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778F6C-7770-066B-F4FD-F5D826A3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62" y="5043073"/>
            <a:ext cx="5056981" cy="845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2F4D5-DFE9-543A-1676-5DCA7ADD197F}"/>
              </a:ext>
            </a:extLst>
          </p:cNvPr>
          <p:cNvSpPr txBox="1"/>
          <p:nvPr/>
        </p:nvSpPr>
        <p:spPr>
          <a:xfrm>
            <a:off x="6664293" y="4570740"/>
            <a:ext cx="44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is used for Text Mining </a:t>
            </a:r>
          </a:p>
          <a:p>
            <a:r>
              <a:rPr lang="en-US" dirty="0"/>
              <a:t>where it extracts useful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8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64C9-CC8E-25C8-D724-85CC25F5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69" y="2348762"/>
            <a:ext cx="923731" cy="4210658"/>
          </a:xfrm>
        </p:spPr>
        <p:txBody>
          <a:bodyPr vert="vert">
            <a:normAutofit/>
          </a:bodyPr>
          <a:lstStyle/>
          <a:p>
            <a:pPr algn="ctr"/>
            <a:r>
              <a:rPr lang="en-US" sz="5200" dirty="0"/>
              <a:t> EVALUATION</a:t>
            </a:r>
            <a:endParaRPr lang="en-IN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3CF-FCDE-EBE0-5E1B-D7E34466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2194560"/>
            <a:ext cx="11616613" cy="44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50" dirty="0"/>
              <a:t>Classification Report and accuracy score is now calculated to evaluate the model</a:t>
            </a:r>
            <a:endParaRPr lang="en-IN" sz="2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869A8-7A41-DD76-2B58-9A07AD09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3267514"/>
            <a:ext cx="6171069" cy="676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70095-28E6-3E45-D298-CB1CC42F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79" y="5461449"/>
            <a:ext cx="5650166" cy="55375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9E60FBC-83B4-1351-45EE-FD35B01F636E}"/>
              </a:ext>
            </a:extLst>
          </p:cNvPr>
          <p:cNvSpPr/>
          <p:nvPr/>
        </p:nvSpPr>
        <p:spPr>
          <a:xfrm>
            <a:off x="66302" y="4949889"/>
            <a:ext cx="1632858" cy="1576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Score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8804CC-A39B-07CF-23DC-44024B1C8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604479"/>
              </p:ext>
            </p:extLst>
          </p:nvPr>
        </p:nvGraphicFramePr>
        <p:xfrm>
          <a:off x="7744408" y="2912951"/>
          <a:ext cx="3321698" cy="28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F42BD744-37D0-6EB5-DD70-BAD040F026BD}"/>
              </a:ext>
            </a:extLst>
          </p:cNvPr>
          <p:cNvSpPr/>
          <p:nvPr/>
        </p:nvSpPr>
        <p:spPr>
          <a:xfrm flipH="1">
            <a:off x="1892079" y="4728838"/>
            <a:ext cx="1859902" cy="5537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8E1042-4012-D93E-1DCF-B6A2C4EF133A}"/>
              </a:ext>
            </a:extLst>
          </p:cNvPr>
          <p:cNvSpPr/>
          <p:nvPr/>
        </p:nvSpPr>
        <p:spPr>
          <a:xfrm>
            <a:off x="5437061" y="4115385"/>
            <a:ext cx="1859902" cy="5537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A1C-99F0-C099-B0BC-4E4BFFED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403632" cy="1080938"/>
          </a:xfrm>
        </p:spPr>
        <p:txBody>
          <a:bodyPr/>
          <a:lstStyle/>
          <a:p>
            <a:pPr algn="ctr"/>
            <a:r>
              <a:rPr lang="en-US" dirty="0"/>
              <a:t>Result &amp; Discussion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5BB225-4A41-215C-8C36-A9746F01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67" y="3612394"/>
            <a:ext cx="5695793" cy="280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ED878-417D-6524-6145-7DD8B660CCAB}"/>
              </a:ext>
            </a:extLst>
          </p:cNvPr>
          <p:cNvSpPr txBox="1"/>
          <p:nvPr/>
        </p:nvSpPr>
        <p:spPr>
          <a:xfrm>
            <a:off x="186612" y="2701913"/>
            <a:ext cx="714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Result we got 83% accuracy and a good classification report</a:t>
            </a:r>
          </a:p>
          <a:p>
            <a:r>
              <a:rPr lang="en-IN" dirty="0"/>
              <a:t>Confusion Matrix is also displayed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EB2605-1753-2E39-74AC-2DE9A517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36" y="2288543"/>
            <a:ext cx="4934152" cy="4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0D2014-D1CB-74DA-02EC-6B64DA68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396" y="2155372"/>
            <a:ext cx="886408" cy="3890866"/>
          </a:xfrm>
        </p:spPr>
        <p:txBody>
          <a:bodyPr vert="vert">
            <a:normAutofit fontScale="90000"/>
          </a:bodyPr>
          <a:lstStyle/>
          <a:p>
            <a:r>
              <a:rPr lang="en-US" sz="6000" dirty="0"/>
              <a:t>OUTPUT</a:t>
            </a:r>
            <a:endParaRPr lang="en-IN" sz="5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BAE1CF-9015-0A7D-E9BE-658C79E3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87217"/>
            <a:ext cx="1008519" cy="4002831"/>
          </a:xfrm>
        </p:spPr>
        <p:txBody>
          <a:bodyPr vert="vert270">
            <a:normAutofit/>
          </a:bodyPr>
          <a:lstStyle/>
          <a:p>
            <a:pPr marL="0" indent="0">
              <a:buNone/>
            </a:pPr>
            <a:r>
              <a:rPr lang="en-US" sz="5400" dirty="0"/>
              <a:t>INPUT</a:t>
            </a:r>
            <a:endParaRPr lang="en-IN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63DA5-0817-9FD6-1DE6-60F0851E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68" y="4127084"/>
            <a:ext cx="4625340" cy="662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1391EA-9432-3B7A-C19A-AC84C03D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08" y="3442220"/>
            <a:ext cx="4556760" cy="678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97EB76-6356-534A-BAFD-C7A0F5C0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0" y="4782253"/>
            <a:ext cx="4825637" cy="5121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32F86C-B20E-6B26-E781-C5C56A7A7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28" y="2232743"/>
            <a:ext cx="3977640" cy="64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6D226-42B6-50CA-7351-3B7B02C66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368" y="2887127"/>
            <a:ext cx="443484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38F140-0CDD-D266-2CF0-2699F7D22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367" y="5298427"/>
            <a:ext cx="54635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1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166</TotalTime>
  <Words>243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Söhne</vt:lpstr>
      <vt:lpstr>Trebuchet MS</vt:lpstr>
      <vt:lpstr>Berlin</vt:lpstr>
      <vt:lpstr>Text classification using python</vt:lpstr>
      <vt:lpstr>CONTENTS</vt:lpstr>
      <vt:lpstr>INTRODUCTION</vt:lpstr>
      <vt:lpstr>Problem Statement</vt:lpstr>
      <vt:lpstr>Methodology</vt:lpstr>
      <vt:lpstr>   CLASSIFIER</vt:lpstr>
      <vt:lpstr> EVALUATION</vt:lpstr>
      <vt:lpstr>Result &amp; Discussion</vt:lpstr>
      <vt:lpstr>OUTPUT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</dc:title>
  <dc:creator>RUDRAKSH AGARWAL</dc:creator>
  <cp:lastModifiedBy>RUDRAKSH AGARWAL</cp:lastModifiedBy>
  <cp:revision>5</cp:revision>
  <dcterms:created xsi:type="dcterms:W3CDTF">2023-11-30T08:14:15Z</dcterms:created>
  <dcterms:modified xsi:type="dcterms:W3CDTF">2024-01-19T20:13:26Z</dcterms:modified>
</cp:coreProperties>
</file>