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Fira Sans Extra Condensed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FiraSansExtraCondensedSemiBold-bold.fntdata"/><Relationship Id="rId23" Type="http://schemas.openxmlformats.org/officeDocument/2006/relationships/font" Target="fonts/FiraSansExtraCondensed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SemiBold-boldItalic.fntdata"/><Relationship Id="rId25" Type="http://schemas.openxmlformats.org/officeDocument/2006/relationships/font" Target="fonts/FiraSansExtraCondensed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a3fb9f80e_0_3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aa3fb9f80e_0_3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6c60e7a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6c60e7a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f6c60e7a35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f6c60e7a35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f6c60e7a35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f6c60e7a35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f6c60e7a35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f6c60e7a35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f6c60e7a35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f6c60e7a35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26896de8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226896de8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226896de8c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226896de8c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f6c60e7a35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f6c60e7a35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33400" y="1325175"/>
            <a:ext cx="3800400" cy="18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33400" y="3477825"/>
            <a:ext cx="38004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504750" y="475488"/>
            <a:ext cx="8134500" cy="1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533400" y="3477825"/>
            <a:ext cx="38004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serverless GPS tracker on cloud.</a:t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533400" y="1325175"/>
            <a:ext cx="3800400" cy="18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/>
              <a:t>BUDtrack</a:t>
            </a:r>
            <a:r>
              <a:rPr lang="en" sz="5800"/>
              <a:t>GPS tracker</a:t>
            </a:r>
            <a:endParaRPr sz="5800"/>
          </a:p>
        </p:txBody>
      </p:sp>
      <p:grpSp>
        <p:nvGrpSpPr>
          <p:cNvPr id="53" name="Google Shape;53;p13"/>
          <p:cNvGrpSpPr/>
          <p:nvPr/>
        </p:nvGrpSpPr>
        <p:grpSpPr>
          <a:xfrm>
            <a:off x="5140796" y="-8"/>
            <a:ext cx="3990601" cy="5143491"/>
            <a:chOff x="5140796" y="-8"/>
            <a:chExt cx="3990601" cy="5143491"/>
          </a:xfrm>
        </p:grpSpPr>
        <p:grpSp>
          <p:nvGrpSpPr>
            <p:cNvPr id="54" name="Google Shape;54;p13"/>
            <p:cNvGrpSpPr/>
            <p:nvPr/>
          </p:nvGrpSpPr>
          <p:grpSpPr>
            <a:xfrm rot="5400000">
              <a:off x="4564351" y="576438"/>
              <a:ext cx="5143491" cy="3990601"/>
              <a:chOff x="2782711" y="1319300"/>
              <a:chExt cx="3578579" cy="2776457"/>
            </a:xfrm>
          </p:grpSpPr>
          <p:sp>
            <p:nvSpPr>
              <p:cNvPr id="55" name="Google Shape;55;p13"/>
              <p:cNvSpPr/>
              <p:nvPr/>
            </p:nvSpPr>
            <p:spPr>
              <a:xfrm>
                <a:off x="2782711" y="1319300"/>
                <a:ext cx="3578543" cy="2776457"/>
              </a:xfrm>
              <a:custGeom>
                <a:rect b="b" l="l" r="r" t="t"/>
                <a:pathLst>
                  <a:path extrusionOk="0" h="37033" w="47733">
                    <a:moveTo>
                      <a:pt x="1920" y="1"/>
                    </a:moveTo>
                    <a:cubicBezTo>
                      <a:pt x="863" y="1"/>
                      <a:pt x="1" y="875"/>
                      <a:pt x="1" y="1932"/>
                    </a:cubicBezTo>
                    <a:lnTo>
                      <a:pt x="1" y="35102"/>
                    </a:lnTo>
                    <a:cubicBezTo>
                      <a:pt x="1" y="36170"/>
                      <a:pt x="863" y="37033"/>
                      <a:pt x="1920" y="37033"/>
                    </a:cubicBezTo>
                    <a:lnTo>
                      <a:pt x="45802" y="37033"/>
                    </a:lnTo>
                    <a:cubicBezTo>
                      <a:pt x="46870" y="37033"/>
                      <a:pt x="47733" y="36170"/>
                      <a:pt x="47733" y="35102"/>
                    </a:cubicBezTo>
                    <a:lnTo>
                      <a:pt x="47733" y="1932"/>
                    </a:lnTo>
                    <a:cubicBezTo>
                      <a:pt x="47733" y="875"/>
                      <a:pt x="46870" y="1"/>
                      <a:pt x="45802" y="1"/>
                    </a:cubicBezTo>
                    <a:close/>
                  </a:path>
                </a:pathLst>
              </a:custGeom>
              <a:solidFill>
                <a:srgbClr val="1F20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3737015" y="1319300"/>
                <a:ext cx="1323970" cy="2776457"/>
              </a:xfrm>
              <a:custGeom>
                <a:rect b="b" l="l" r="r" t="t"/>
                <a:pathLst>
                  <a:path extrusionOk="0" h="37033" w="17660">
                    <a:moveTo>
                      <a:pt x="12680" y="1"/>
                    </a:moveTo>
                    <a:lnTo>
                      <a:pt x="0" y="37033"/>
                    </a:lnTo>
                    <a:lnTo>
                      <a:pt x="4992" y="37033"/>
                    </a:lnTo>
                    <a:lnTo>
                      <a:pt x="17660" y="1"/>
                    </a:lnTo>
                    <a:close/>
                  </a:path>
                </a:pathLst>
              </a:custGeom>
              <a:solidFill>
                <a:srgbClr val="2E2F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5763928" y="1600667"/>
                <a:ext cx="597361" cy="2495085"/>
              </a:xfrm>
              <a:custGeom>
                <a:rect b="b" l="l" r="r" t="t"/>
                <a:pathLst>
                  <a:path extrusionOk="0" h="33280" w="7968">
                    <a:moveTo>
                      <a:pt x="7968" y="1"/>
                    </a:moveTo>
                    <a:lnTo>
                      <a:pt x="0" y="33280"/>
                    </a:lnTo>
                    <a:lnTo>
                      <a:pt x="3474" y="33280"/>
                    </a:lnTo>
                    <a:lnTo>
                      <a:pt x="7968" y="14527"/>
                    </a:lnTo>
                    <a:lnTo>
                      <a:pt x="7968" y="1"/>
                    </a:lnTo>
                    <a:close/>
                  </a:path>
                </a:pathLst>
              </a:custGeom>
              <a:solidFill>
                <a:srgbClr val="2E2F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2911136" y="1426734"/>
                <a:ext cx="3153313" cy="2563385"/>
              </a:xfrm>
              <a:custGeom>
                <a:rect b="b" l="l" r="r" t="t"/>
                <a:pathLst>
                  <a:path extrusionOk="0" h="34191" w="42061">
                    <a:moveTo>
                      <a:pt x="1700" y="1"/>
                    </a:moveTo>
                    <a:cubicBezTo>
                      <a:pt x="765" y="1"/>
                      <a:pt x="0" y="754"/>
                      <a:pt x="0" y="1701"/>
                    </a:cubicBezTo>
                    <a:lnTo>
                      <a:pt x="0" y="32490"/>
                    </a:lnTo>
                    <a:cubicBezTo>
                      <a:pt x="0" y="33426"/>
                      <a:pt x="765" y="34191"/>
                      <a:pt x="1700" y="34191"/>
                    </a:cubicBezTo>
                    <a:lnTo>
                      <a:pt x="40360" y="34191"/>
                    </a:lnTo>
                    <a:cubicBezTo>
                      <a:pt x="40457" y="34191"/>
                      <a:pt x="40554" y="34179"/>
                      <a:pt x="40639" y="34154"/>
                    </a:cubicBezTo>
                    <a:cubicBezTo>
                      <a:pt x="41004" y="34094"/>
                      <a:pt x="41332" y="33936"/>
                      <a:pt x="41575" y="33669"/>
                    </a:cubicBezTo>
                    <a:cubicBezTo>
                      <a:pt x="41878" y="33365"/>
                      <a:pt x="42060" y="32940"/>
                      <a:pt x="42060" y="32490"/>
                    </a:cubicBezTo>
                    <a:lnTo>
                      <a:pt x="42060" y="1701"/>
                    </a:lnTo>
                    <a:cubicBezTo>
                      <a:pt x="42060" y="754"/>
                      <a:pt x="41295" y="1"/>
                      <a:pt x="40360" y="1"/>
                    </a:cubicBezTo>
                    <a:close/>
                  </a:path>
                </a:pathLst>
              </a:custGeom>
              <a:solidFill>
                <a:srgbClr val="DCD7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6114492" y="2616902"/>
                <a:ext cx="182177" cy="182183"/>
              </a:xfrm>
              <a:custGeom>
                <a:rect b="b" l="l" r="r" t="t"/>
                <a:pathLst>
                  <a:path extrusionOk="0" h="2430" w="2430">
                    <a:moveTo>
                      <a:pt x="1215" y="0"/>
                    </a:moveTo>
                    <a:cubicBezTo>
                      <a:pt x="535" y="0"/>
                      <a:pt x="0" y="547"/>
                      <a:pt x="0" y="1215"/>
                    </a:cubicBezTo>
                    <a:cubicBezTo>
                      <a:pt x="0" y="1883"/>
                      <a:pt x="535" y="2429"/>
                      <a:pt x="1215" y="2429"/>
                    </a:cubicBezTo>
                    <a:cubicBezTo>
                      <a:pt x="1883" y="2429"/>
                      <a:pt x="2429" y="1883"/>
                      <a:pt x="2429" y="1215"/>
                    </a:cubicBezTo>
                    <a:cubicBezTo>
                      <a:pt x="2429" y="547"/>
                      <a:pt x="1883" y="0"/>
                      <a:pt x="1215" y="0"/>
                    </a:cubicBezTo>
                    <a:close/>
                  </a:path>
                </a:pathLst>
              </a:custGeom>
              <a:solidFill>
                <a:srgbClr val="5353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5515325" y="2096002"/>
                <a:ext cx="549155" cy="42884"/>
              </a:xfrm>
              <a:custGeom>
                <a:rect b="b" l="l" r="r" t="t"/>
                <a:pathLst>
                  <a:path extrusionOk="0" h="572" w="7325">
                    <a:moveTo>
                      <a:pt x="365" y="1"/>
                    </a:moveTo>
                    <a:cubicBezTo>
                      <a:pt x="1" y="1"/>
                      <a:pt x="1" y="572"/>
                      <a:pt x="365" y="572"/>
                    </a:cubicBezTo>
                    <a:lnTo>
                      <a:pt x="7324" y="572"/>
                    </a:lnTo>
                    <a:lnTo>
                      <a:pt x="73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3320852" y="2964693"/>
                <a:ext cx="881497" cy="173112"/>
              </a:xfrm>
              <a:custGeom>
                <a:rect b="b" l="l" r="r" t="t"/>
                <a:pathLst>
                  <a:path extrusionOk="0" h="2309" w="11758">
                    <a:moveTo>
                      <a:pt x="11721" y="1"/>
                    </a:moveTo>
                    <a:lnTo>
                      <a:pt x="9790" y="13"/>
                    </a:lnTo>
                    <a:cubicBezTo>
                      <a:pt x="9243" y="219"/>
                      <a:pt x="8685" y="402"/>
                      <a:pt x="8126" y="572"/>
                    </a:cubicBezTo>
                    <a:cubicBezTo>
                      <a:pt x="6759" y="961"/>
                      <a:pt x="5354" y="1150"/>
                      <a:pt x="3947" y="1150"/>
                    </a:cubicBezTo>
                    <a:cubicBezTo>
                      <a:pt x="3554" y="1150"/>
                      <a:pt x="3162" y="1135"/>
                      <a:pt x="2770" y="1106"/>
                    </a:cubicBezTo>
                    <a:cubicBezTo>
                      <a:pt x="1835" y="1045"/>
                      <a:pt x="912" y="912"/>
                      <a:pt x="1" y="705"/>
                    </a:cubicBezTo>
                    <a:lnTo>
                      <a:pt x="1" y="705"/>
                    </a:lnTo>
                    <a:lnTo>
                      <a:pt x="13" y="2308"/>
                    </a:lnTo>
                    <a:lnTo>
                      <a:pt x="11758" y="2151"/>
                    </a:lnTo>
                    <a:lnTo>
                      <a:pt x="11721" y="1"/>
                    </a:lnTo>
                    <a:close/>
                  </a:path>
                </a:pathLst>
              </a:custGeom>
              <a:solidFill>
                <a:srgbClr val="ACD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5264022" y="1684485"/>
                <a:ext cx="209466" cy="666580"/>
              </a:xfrm>
              <a:custGeom>
                <a:rect b="b" l="l" r="r" t="t"/>
                <a:pathLst>
                  <a:path extrusionOk="0" h="8891" w="2794">
                    <a:moveTo>
                      <a:pt x="0" y="0"/>
                    </a:moveTo>
                    <a:lnTo>
                      <a:pt x="0" y="8891"/>
                    </a:lnTo>
                    <a:lnTo>
                      <a:pt x="2794" y="8891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rgbClr val="ACD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2912035" y="2684451"/>
                <a:ext cx="3150614" cy="343749"/>
              </a:xfrm>
              <a:custGeom>
                <a:rect b="b" l="l" r="r" t="t"/>
                <a:pathLst>
                  <a:path extrusionOk="0" h="4585" w="42025">
                    <a:moveTo>
                      <a:pt x="23048" y="1"/>
                    </a:moveTo>
                    <a:cubicBezTo>
                      <a:pt x="21911" y="1"/>
                      <a:pt x="20763" y="146"/>
                      <a:pt x="19603" y="496"/>
                    </a:cubicBezTo>
                    <a:cubicBezTo>
                      <a:pt x="19300" y="593"/>
                      <a:pt x="19008" y="678"/>
                      <a:pt x="18729" y="775"/>
                    </a:cubicBezTo>
                    <a:cubicBezTo>
                      <a:pt x="18279" y="921"/>
                      <a:pt x="17842" y="1079"/>
                      <a:pt x="17405" y="1249"/>
                    </a:cubicBezTo>
                    <a:cubicBezTo>
                      <a:pt x="14976" y="2136"/>
                      <a:pt x="12620" y="3217"/>
                      <a:pt x="9960" y="3314"/>
                    </a:cubicBezTo>
                    <a:cubicBezTo>
                      <a:pt x="9782" y="3320"/>
                      <a:pt x="9605" y="3323"/>
                      <a:pt x="9428" y="3323"/>
                    </a:cubicBezTo>
                    <a:cubicBezTo>
                      <a:pt x="7869" y="3323"/>
                      <a:pt x="6314" y="3088"/>
                      <a:pt x="4798" y="2706"/>
                    </a:cubicBezTo>
                    <a:cubicBezTo>
                      <a:pt x="4312" y="2585"/>
                      <a:pt x="3838" y="2464"/>
                      <a:pt x="3377" y="2306"/>
                    </a:cubicBezTo>
                    <a:cubicBezTo>
                      <a:pt x="2235" y="1953"/>
                      <a:pt x="1105" y="1528"/>
                      <a:pt x="0" y="1079"/>
                    </a:cubicBezTo>
                    <a:lnTo>
                      <a:pt x="0" y="2427"/>
                    </a:lnTo>
                    <a:cubicBezTo>
                      <a:pt x="1190" y="2901"/>
                      <a:pt x="2405" y="3338"/>
                      <a:pt x="3632" y="3690"/>
                    </a:cubicBezTo>
                    <a:cubicBezTo>
                      <a:pt x="4105" y="3824"/>
                      <a:pt x="4579" y="3945"/>
                      <a:pt x="5041" y="4055"/>
                    </a:cubicBezTo>
                    <a:cubicBezTo>
                      <a:pt x="6097" y="4298"/>
                      <a:pt x="7142" y="4468"/>
                      <a:pt x="8223" y="4540"/>
                    </a:cubicBezTo>
                    <a:cubicBezTo>
                      <a:pt x="8615" y="4570"/>
                      <a:pt x="9008" y="4584"/>
                      <a:pt x="9401" y="4584"/>
                    </a:cubicBezTo>
                    <a:cubicBezTo>
                      <a:pt x="10811" y="4584"/>
                      <a:pt x="12221" y="4395"/>
                      <a:pt x="13579" y="4006"/>
                    </a:cubicBezTo>
                    <a:cubicBezTo>
                      <a:pt x="14879" y="3642"/>
                      <a:pt x="16142" y="3107"/>
                      <a:pt x="17417" y="2609"/>
                    </a:cubicBezTo>
                    <a:cubicBezTo>
                      <a:pt x="17794" y="2464"/>
                      <a:pt x="18158" y="2318"/>
                      <a:pt x="18547" y="2184"/>
                    </a:cubicBezTo>
                    <a:cubicBezTo>
                      <a:pt x="18595" y="2160"/>
                      <a:pt x="18680" y="2136"/>
                      <a:pt x="18741" y="2111"/>
                    </a:cubicBezTo>
                    <a:cubicBezTo>
                      <a:pt x="20193" y="1590"/>
                      <a:pt x="21675" y="1252"/>
                      <a:pt x="23224" y="1252"/>
                    </a:cubicBezTo>
                    <a:cubicBezTo>
                      <a:pt x="23373" y="1252"/>
                      <a:pt x="23522" y="1255"/>
                      <a:pt x="23672" y="1261"/>
                    </a:cubicBezTo>
                    <a:cubicBezTo>
                      <a:pt x="24632" y="1310"/>
                      <a:pt x="25567" y="1455"/>
                      <a:pt x="26514" y="1686"/>
                    </a:cubicBezTo>
                    <a:cubicBezTo>
                      <a:pt x="26866" y="1759"/>
                      <a:pt x="27231" y="1856"/>
                      <a:pt x="27571" y="1953"/>
                    </a:cubicBezTo>
                    <a:cubicBezTo>
                      <a:pt x="28093" y="2099"/>
                      <a:pt x="28603" y="2257"/>
                      <a:pt x="29113" y="2415"/>
                    </a:cubicBezTo>
                    <a:cubicBezTo>
                      <a:pt x="30146" y="2731"/>
                      <a:pt x="31178" y="3083"/>
                      <a:pt x="32210" y="3387"/>
                    </a:cubicBezTo>
                    <a:cubicBezTo>
                      <a:pt x="32648" y="3508"/>
                      <a:pt x="33085" y="3630"/>
                      <a:pt x="33522" y="3739"/>
                    </a:cubicBezTo>
                    <a:cubicBezTo>
                      <a:pt x="33826" y="3812"/>
                      <a:pt x="34129" y="3872"/>
                      <a:pt x="34433" y="3933"/>
                    </a:cubicBezTo>
                    <a:cubicBezTo>
                      <a:pt x="35045" y="4052"/>
                      <a:pt x="35644" y="4111"/>
                      <a:pt x="36234" y="4111"/>
                    </a:cubicBezTo>
                    <a:cubicBezTo>
                      <a:pt x="37460" y="4111"/>
                      <a:pt x="38649" y="3855"/>
                      <a:pt x="39838" y="3338"/>
                    </a:cubicBezTo>
                    <a:cubicBezTo>
                      <a:pt x="40567" y="3022"/>
                      <a:pt x="41320" y="2658"/>
                      <a:pt x="42024" y="2257"/>
                    </a:cubicBezTo>
                    <a:lnTo>
                      <a:pt x="42024" y="775"/>
                    </a:lnTo>
                    <a:cubicBezTo>
                      <a:pt x="41417" y="1152"/>
                      <a:pt x="40797" y="1492"/>
                      <a:pt x="40166" y="1808"/>
                    </a:cubicBezTo>
                    <a:cubicBezTo>
                      <a:pt x="38864" y="2459"/>
                      <a:pt x="37569" y="2860"/>
                      <a:pt x="36184" y="2860"/>
                    </a:cubicBezTo>
                    <a:cubicBezTo>
                      <a:pt x="35759" y="2860"/>
                      <a:pt x="35327" y="2823"/>
                      <a:pt x="34882" y="2743"/>
                    </a:cubicBezTo>
                    <a:cubicBezTo>
                      <a:pt x="34421" y="2658"/>
                      <a:pt x="33984" y="2561"/>
                      <a:pt x="33522" y="2439"/>
                    </a:cubicBezTo>
                    <a:cubicBezTo>
                      <a:pt x="33085" y="2318"/>
                      <a:pt x="32648" y="2196"/>
                      <a:pt x="32210" y="2063"/>
                    </a:cubicBezTo>
                    <a:cubicBezTo>
                      <a:pt x="31372" y="1808"/>
                      <a:pt x="30571" y="1528"/>
                      <a:pt x="29745" y="1273"/>
                    </a:cubicBezTo>
                    <a:cubicBezTo>
                      <a:pt x="28968" y="1030"/>
                      <a:pt x="28202" y="800"/>
                      <a:pt x="27425" y="605"/>
                    </a:cubicBezTo>
                    <a:cubicBezTo>
                      <a:pt x="27073" y="520"/>
                      <a:pt x="26708" y="435"/>
                      <a:pt x="26356" y="362"/>
                    </a:cubicBezTo>
                    <a:cubicBezTo>
                      <a:pt x="25263" y="140"/>
                      <a:pt x="24160" y="1"/>
                      <a:pt x="23048" y="1"/>
                    </a:cubicBezTo>
                    <a:close/>
                  </a:path>
                </a:pathLst>
              </a:custGeom>
              <a:solidFill>
                <a:srgbClr val="35A3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3193401" y="1735465"/>
                <a:ext cx="1097261" cy="42884"/>
              </a:xfrm>
              <a:custGeom>
                <a:rect b="b" l="l" r="r" t="t"/>
                <a:pathLst>
                  <a:path extrusionOk="0" h="572" w="14636">
                    <a:moveTo>
                      <a:pt x="365" y="0"/>
                    </a:moveTo>
                    <a:cubicBezTo>
                      <a:pt x="0" y="0"/>
                      <a:pt x="0" y="571"/>
                      <a:pt x="365" y="571"/>
                    </a:cubicBezTo>
                    <a:lnTo>
                      <a:pt x="14271" y="571"/>
                    </a:lnTo>
                    <a:cubicBezTo>
                      <a:pt x="14636" y="571"/>
                      <a:pt x="14636" y="0"/>
                      <a:pt x="142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4887968" y="2711590"/>
                <a:ext cx="91089" cy="118457"/>
              </a:xfrm>
              <a:custGeom>
                <a:rect b="b" l="l" r="r" t="t"/>
                <a:pathLst>
                  <a:path extrusionOk="0" h="1580" w="1215">
                    <a:moveTo>
                      <a:pt x="0" y="0"/>
                    </a:moveTo>
                    <a:lnTo>
                      <a:pt x="158" y="1312"/>
                    </a:lnTo>
                    <a:cubicBezTo>
                      <a:pt x="510" y="1385"/>
                      <a:pt x="875" y="1470"/>
                      <a:pt x="1215" y="1579"/>
                    </a:cubicBezTo>
                    <a:lnTo>
                      <a:pt x="1069" y="243"/>
                    </a:lnTo>
                    <a:cubicBezTo>
                      <a:pt x="717" y="158"/>
                      <a:pt x="352" y="73"/>
                      <a:pt x="0" y="0"/>
                    </a:cubicBezTo>
                    <a:close/>
                  </a:path>
                </a:pathLst>
              </a:custGeom>
              <a:solidFill>
                <a:srgbClr val="2374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4842386" y="2136561"/>
                <a:ext cx="186300" cy="1283079"/>
              </a:xfrm>
              <a:custGeom>
                <a:rect b="b" l="l" r="r" t="t"/>
                <a:pathLst>
                  <a:path extrusionOk="0" h="17114" w="2485">
                    <a:moveTo>
                      <a:pt x="274" y="0"/>
                    </a:moveTo>
                    <a:cubicBezTo>
                      <a:pt x="132" y="0"/>
                      <a:pt x="1" y="91"/>
                      <a:pt x="25" y="274"/>
                    </a:cubicBezTo>
                    <a:cubicBezTo>
                      <a:pt x="560" y="5120"/>
                      <a:pt x="1118" y="9954"/>
                      <a:pt x="1653" y="14788"/>
                    </a:cubicBezTo>
                    <a:lnTo>
                      <a:pt x="1884" y="16840"/>
                    </a:lnTo>
                    <a:cubicBezTo>
                      <a:pt x="1908" y="17022"/>
                      <a:pt x="2063" y="17114"/>
                      <a:pt x="2207" y="17114"/>
                    </a:cubicBezTo>
                    <a:cubicBezTo>
                      <a:pt x="2351" y="17114"/>
                      <a:pt x="2485" y="17022"/>
                      <a:pt x="2467" y="16840"/>
                    </a:cubicBezTo>
                    <a:cubicBezTo>
                      <a:pt x="1920" y="11994"/>
                      <a:pt x="1373" y="7172"/>
                      <a:pt x="827" y="2326"/>
                    </a:cubicBezTo>
                    <a:lnTo>
                      <a:pt x="596" y="274"/>
                    </a:lnTo>
                    <a:cubicBezTo>
                      <a:pt x="572" y="91"/>
                      <a:pt x="417" y="0"/>
                      <a:pt x="2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3230737" y="3157744"/>
                <a:ext cx="1059026" cy="43784"/>
              </a:xfrm>
              <a:custGeom>
                <a:rect b="b" l="l" r="r" t="t"/>
                <a:pathLst>
                  <a:path extrusionOk="0" h="584" w="14126">
                    <a:moveTo>
                      <a:pt x="365" y="1"/>
                    </a:moveTo>
                    <a:cubicBezTo>
                      <a:pt x="0" y="1"/>
                      <a:pt x="0" y="584"/>
                      <a:pt x="365" y="584"/>
                    </a:cubicBezTo>
                    <a:lnTo>
                      <a:pt x="13761" y="584"/>
                    </a:lnTo>
                    <a:cubicBezTo>
                      <a:pt x="14126" y="584"/>
                      <a:pt x="14126" y="1"/>
                      <a:pt x="13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3342743" y="3640334"/>
                <a:ext cx="947021" cy="43784"/>
              </a:xfrm>
              <a:custGeom>
                <a:rect b="b" l="l" r="r" t="t"/>
                <a:pathLst>
                  <a:path extrusionOk="0" h="584" w="12632">
                    <a:moveTo>
                      <a:pt x="364" y="1"/>
                    </a:moveTo>
                    <a:cubicBezTo>
                      <a:pt x="0" y="13"/>
                      <a:pt x="0" y="584"/>
                      <a:pt x="364" y="584"/>
                    </a:cubicBezTo>
                    <a:lnTo>
                      <a:pt x="12267" y="584"/>
                    </a:lnTo>
                    <a:cubicBezTo>
                      <a:pt x="12632" y="584"/>
                      <a:pt x="12632" y="1"/>
                      <a:pt x="122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3164238" y="2170223"/>
                <a:ext cx="739429" cy="572415"/>
              </a:xfrm>
              <a:custGeom>
                <a:rect b="b" l="l" r="r" t="t"/>
                <a:pathLst>
                  <a:path extrusionOk="0" h="7635" w="9863">
                    <a:moveTo>
                      <a:pt x="9577" y="1"/>
                    </a:moveTo>
                    <a:cubicBezTo>
                      <a:pt x="9435" y="1"/>
                      <a:pt x="9292" y="92"/>
                      <a:pt x="9292" y="274"/>
                    </a:cubicBezTo>
                    <a:lnTo>
                      <a:pt x="9292" y="7051"/>
                    </a:lnTo>
                    <a:lnTo>
                      <a:pt x="377" y="7051"/>
                    </a:lnTo>
                    <a:cubicBezTo>
                      <a:pt x="1" y="7051"/>
                      <a:pt x="1" y="7634"/>
                      <a:pt x="377" y="7634"/>
                    </a:cubicBezTo>
                    <a:lnTo>
                      <a:pt x="9571" y="7634"/>
                    </a:lnTo>
                    <a:cubicBezTo>
                      <a:pt x="9729" y="7634"/>
                      <a:pt x="9863" y="7501"/>
                      <a:pt x="9863" y="7343"/>
                    </a:cubicBezTo>
                    <a:lnTo>
                      <a:pt x="9863" y="274"/>
                    </a:lnTo>
                    <a:cubicBezTo>
                      <a:pt x="9863" y="92"/>
                      <a:pt x="9720" y="1"/>
                      <a:pt x="95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5373255" y="3179636"/>
                <a:ext cx="692123" cy="55630"/>
              </a:xfrm>
              <a:custGeom>
                <a:rect b="b" l="l" r="r" t="t"/>
                <a:pathLst>
                  <a:path extrusionOk="0" h="742" w="9232">
                    <a:moveTo>
                      <a:pt x="365" y="0"/>
                    </a:moveTo>
                    <a:cubicBezTo>
                      <a:pt x="1" y="0"/>
                      <a:pt x="1" y="571"/>
                      <a:pt x="377" y="571"/>
                    </a:cubicBezTo>
                    <a:cubicBezTo>
                      <a:pt x="3329" y="632"/>
                      <a:pt x="6280" y="680"/>
                      <a:pt x="9232" y="741"/>
                    </a:cubicBezTo>
                    <a:lnTo>
                      <a:pt x="9232" y="158"/>
                    </a:lnTo>
                    <a:cubicBezTo>
                      <a:pt x="6730" y="122"/>
                      <a:pt x="4240" y="73"/>
                      <a:pt x="1726" y="24"/>
                    </a:cubicBezTo>
                    <a:lnTo>
                      <a:pt x="3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3165137" y="2738880"/>
                <a:ext cx="2260121" cy="247784"/>
              </a:xfrm>
              <a:custGeom>
                <a:rect b="b" l="l" r="r" t="t"/>
                <a:pathLst>
                  <a:path extrusionOk="0" h="3305" w="30147">
                    <a:moveTo>
                      <a:pt x="15365" y="1"/>
                    </a:moveTo>
                    <a:cubicBezTo>
                      <a:pt x="14916" y="159"/>
                      <a:pt x="14478" y="304"/>
                      <a:pt x="14041" y="474"/>
                    </a:cubicBezTo>
                    <a:lnTo>
                      <a:pt x="14041" y="1835"/>
                    </a:lnTo>
                    <a:cubicBezTo>
                      <a:pt x="14418" y="1689"/>
                      <a:pt x="14782" y="1555"/>
                      <a:pt x="15171" y="1410"/>
                    </a:cubicBezTo>
                    <a:cubicBezTo>
                      <a:pt x="15219" y="1397"/>
                      <a:pt x="15292" y="1373"/>
                      <a:pt x="15365" y="1349"/>
                    </a:cubicBezTo>
                    <a:lnTo>
                      <a:pt x="15365" y="1"/>
                    </a:lnTo>
                    <a:close/>
                    <a:moveTo>
                      <a:pt x="28834" y="1300"/>
                    </a:moveTo>
                    <a:lnTo>
                      <a:pt x="28834" y="2624"/>
                    </a:lnTo>
                    <a:cubicBezTo>
                      <a:pt x="29272" y="2770"/>
                      <a:pt x="29709" y="2891"/>
                      <a:pt x="30146" y="2989"/>
                    </a:cubicBezTo>
                    <a:lnTo>
                      <a:pt x="30146" y="1689"/>
                    </a:lnTo>
                    <a:cubicBezTo>
                      <a:pt x="29709" y="1580"/>
                      <a:pt x="29272" y="1446"/>
                      <a:pt x="28834" y="1300"/>
                    </a:cubicBezTo>
                    <a:close/>
                    <a:moveTo>
                      <a:pt x="13" y="1568"/>
                    </a:moveTo>
                    <a:cubicBezTo>
                      <a:pt x="1" y="1568"/>
                      <a:pt x="1" y="1568"/>
                      <a:pt x="13" y="1580"/>
                    </a:cubicBezTo>
                    <a:cubicBezTo>
                      <a:pt x="61" y="1859"/>
                      <a:pt x="122" y="2114"/>
                      <a:pt x="171" y="2381"/>
                    </a:cubicBezTo>
                    <a:lnTo>
                      <a:pt x="268" y="2940"/>
                    </a:lnTo>
                    <a:cubicBezTo>
                      <a:pt x="742" y="3086"/>
                      <a:pt x="1215" y="3207"/>
                      <a:pt x="1689" y="3304"/>
                    </a:cubicBezTo>
                    <a:lnTo>
                      <a:pt x="1446" y="1956"/>
                    </a:lnTo>
                    <a:cubicBezTo>
                      <a:pt x="972" y="1835"/>
                      <a:pt x="487" y="1701"/>
                      <a:pt x="13" y="1568"/>
                    </a:cubicBezTo>
                    <a:close/>
                  </a:path>
                </a:pathLst>
              </a:custGeom>
              <a:solidFill>
                <a:srgbClr val="2374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912035" y="1426734"/>
                <a:ext cx="3115978" cy="2563385"/>
              </a:xfrm>
              <a:custGeom>
                <a:rect b="b" l="l" r="r" t="t"/>
                <a:pathLst>
                  <a:path extrusionOk="0" h="34191" w="41563">
                    <a:moveTo>
                      <a:pt x="34737" y="2685"/>
                    </a:moveTo>
                    <a:lnTo>
                      <a:pt x="34737" y="13082"/>
                    </a:lnTo>
                    <a:lnTo>
                      <a:pt x="31093" y="13082"/>
                    </a:lnTo>
                    <a:cubicBezTo>
                      <a:pt x="29684" y="12049"/>
                      <a:pt x="28275" y="11005"/>
                      <a:pt x="26866" y="9972"/>
                    </a:cubicBezTo>
                    <a:lnTo>
                      <a:pt x="26866" y="2685"/>
                    </a:lnTo>
                    <a:close/>
                    <a:moveTo>
                      <a:pt x="26259" y="10628"/>
                    </a:moveTo>
                    <a:cubicBezTo>
                      <a:pt x="26405" y="10750"/>
                      <a:pt x="26599" y="10871"/>
                      <a:pt x="26757" y="10956"/>
                    </a:cubicBezTo>
                    <a:cubicBezTo>
                      <a:pt x="27243" y="11308"/>
                      <a:pt x="27704" y="11673"/>
                      <a:pt x="28202" y="12025"/>
                    </a:cubicBezTo>
                    <a:cubicBezTo>
                      <a:pt x="29016" y="12632"/>
                      <a:pt x="29854" y="13240"/>
                      <a:pt x="30668" y="13847"/>
                    </a:cubicBezTo>
                    <a:cubicBezTo>
                      <a:pt x="30704" y="13871"/>
                      <a:pt x="30729" y="13895"/>
                      <a:pt x="30777" y="13920"/>
                    </a:cubicBezTo>
                    <a:cubicBezTo>
                      <a:pt x="30841" y="13955"/>
                      <a:pt x="30905" y="13974"/>
                      <a:pt x="30963" y="13974"/>
                    </a:cubicBezTo>
                    <a:cubicBezTo>
                      <a:pt x="31006" y="13974"/>
                      <a:pt x="31045" y="13964"/>
                      <a:pt x="31081" y="13944"/>
                    </a:cubicBezTo>
                    <a:lnTo>
                      <a:pt x="32453" y="13944"/>
                    </a:lnTo>
                    <a:lnTo>
                      <a:pt x="32453" y="28288"/>
                    </a:lnTo>
                    <a:cubicBezTo>
                      <a:pt x="30959" y="27401"/>
                      <a:pt x="29490" y="26539"/>
                      <a:pt x="27996" y="25652"/>
                    </a:cubicBezTo>
                    <a:cubicBezTo>
                      <a:pt x="27729" y="25495"/>
                      <a:pt x="27437" y="25324"/>
                      <a:pt x="27170" y="25167"/>
                    </a:cubicBezTo>
                    <a:cubicBezTo>
                      <a:pt x="26320" y="24669"/>
                      <a:pt x="25482" y="24171"/>
                      <a:pt x="24632" y="23685"/>
                    </a:cubicBezTo>
                    <a:cubicBezTo>
                      <a:pt x="24462" y="23588"/>
                      <a:pt x="24291" y="23490"/>
                      <a:pt x="24146" y="23393"/>
                    </a:cubicBezTo>
                    <a:cubicBezTo>
                      <a:pt x="23198" y="22835"/>
                      <a:pt x="22263" y="22288"/>
                      <a:pt x="21316" y="21729"/>
                    </a:cubicBezTo>
                    <a:cubicBezTo>
                      <a:pt x="20381" y="21159"/>
                      <a:pt x="19433" y="20612"/>
                      <a:pt x="18498" y="20053"/>
                    </a:cubicBezTo>
                    <a:lnTo>
                      <a:pt x="18498" y="10628"/>
                    </a:lnTo>
                    <a:close/>
                    <a:moveTo>
                      <a:pt x="3304" y="1"/>
                    </a:moveTo>
                    <a:lnTo>
                      <a:pt x="3304" y="9742"/>
                    </a:lnTo>
                    <a:lnTo>
                      <a:pt x="0" y="9742"/>
                    </a:lnTo>
                    <a:lnTo>
                      <a:pt x="0" y="10604"/>
                    </a:lnTo>
                    <a:lnTo>
                      <a:pt x="3304" y="10604"/>
                    </a:lnTo>
                    <a:lnTo>
                      <a:pt x="3304" y="15620"/>
                    </a:lnTo>
                    <a:cubicBezTo>
                      <a:pt x="3304" y="16215"/>
                      <a:pt x="3231" y="16835"/>
                      <a:pt x="3316" y="17406"/>
                    </a:cubicBezTo>
                    <a:cubicBezTo>
                      <a:pt x="3413" y="18219"/>
                      <a:pt x="3607" y="19033"/>
                      <a:pt x="3753" y="19835"/>
                    </a:cubicBezTo>
                    <a:cubicBezTo>
                      <a:pt x="4421" y="23527"/>
                      <a:pt x="5077" y="27219"/>
                      <a:pt x="5745" y="30911"/>
                    </a:cubicBezTo>
                    <a:lnTo>
                      <a:pt x="6340" y="34191"/>
                    </a:lnTo>
                    <a:lnTo>
                      <a:pt x="7203" y="34191"/>
                    </a:lnTo>
                    <a:cubicBezTo>
                      <a:pt x="7081" y="33523"/>
                      <a:pt x="6960" y="32867"/>
                      <a:pt x="6850" y="32199"/>
                    </a:cubicBezTo>
                    <a:cubicBezTo>
                      <a:pt x="6170" y="28385"/>
                      <a:pt x="5490" y="24559"/>
                      <a:pt x="4798" y="20746"/>
                    </a:cubicBezTo>
                    <a:cubicBezTo>
                      <a:pt x="4603" y="19665"/>
                      <a:pt x="4409" y="18572"/>
                      <a:pt x="4215" y="17491"/>
                    </a:cubicBezTo>
                    <a:cubicBezTo>
                      <a:pt x="4190" y="17406"/>
                      <a:pt x="4178" y="17321"/>
                      <a:pt x="4166" y="17248"/>
                    </a:cubicBezTo>
                    <a:lnTo>
                      <a:pt x="4166" y="10628"/>
                    </a:lnTo>
                    <a:lnTo>
                      <a:pt x="17636" y="10628"/>
                    </a:lnTo>
                    <a:lnTo>
                      <a:pt x="17636" y="34191"/>
                    </a:lnTo>
                    <a:lnTo>
                      <a:pt x="18498" y="34191"/>
                    </a:lnTo>
                    <a:lnTo>
                      <a:pt x="18498" y="21049"/>
                    </a:lnTo>
                    <a:cubicBezTo>
                      <a:pt x="18559" y="21086"/>
                      <a:pt x="18619" y="21110"/>
                      <a:pt x="18680" y="21159"/>
                    </a:cubicBezTo>
                    <a:cubicBezTo>
                      <a:pt x="19968" y="21924"/>
                      <a:pt x="21255" y="22677"/>
                      <a:pt x="22555" y="23454"/>
                    </a:cubicBezTo>
                    <a:cubicBezTo>
                      <a:pt x="23077" y="23770"/>
                      <a:pt x="23611" y="24073"/>
                      <a:pt x="24146" y="24401"/>
                    </a:cubicBezTo>
                    <a:cubicBezTo>
                      <a:pt x="24316" y="24486"/>
                      <a:pt x="24474" y="24596"/>
                      <a:pt x="24632" y="24681"/>
                    </a:cubicBezTo>
                    <a:cubicBezTo>
                      <a:pt x="24899" y="24851"/>
                      <a:pt x="25190" y="25021"/>
                      <a:pt x="25470" y="25167"/>
                    </a:cubicBezTo>
                    <a:cubicBezTo>
                      <a:pt x="25737" y="25337"/>
                      <a:pt x="26028" y="25507"/>
                      <a:pt x="26295" y="25652"/>
                    </a:cubicBezTo>
                    <a:cubicBezTo>
                      <a:pt x="29028" y="27268"/>
                      <a:pt x="31749" y="28871"/>
                      <a:pt x="34482" y="30486"/>
                    </a:cubicBezTo>
                    <a:cubicBezTo>
                      <a:pt x="36534" y="31701"/>
                      <a:pt x="38563" y="32952"/>
                      <a:pt x="40627" y="34154"/>
                    </a:cubicBezTo>
                    <a:cubicBezTo>
                      <a:pt x="40992" y="34094"/>
                      <a:pt x="41320" y="33911"/>
                      <a:pt x="41563" y="33669"/>
                    </a:cubicBezTo>
                    <a:cubicBezTo>
                      <a:pt x="39231" y="32284"/>
                      <a:pt x="36911" y="30924"/>
                      <a:pt x="34591" y="29551"/>
                    </a:cubicBezTo>
                    <a:cubicBezTo>
                      <a:pt x="34166" y="29296"/>
                      <a:pt x="33729" y="29053"/>
                      <a:pt x="33304" y="28798"/>
                    </a:cubicBezTo>
                    <a:lnTo>
                      <a:pt x="33304" y="13968"/>
                    </a:lnTo>
                    <a:lnTo>
                      <a:pt x="35162" y="13968"/>
                    </a:lnTo>
                    <a:cubicBezTo>
                      <a:pt x="35393" y="13968"/>
                      <a:pt x="35587" y="13762"/>
                      <a:pt x="35587" y="13543"/>
                    </a:cubicBezTo>
                    <a:lnTo>
                      <a:pt x="35587" y="25"/>
                    </a:lnTo>
                    <a:lnTo>
                      <a:pt x="34725" y="25"/>
                    </a:lnTo>
                    <a:lnTo>
                      <a:pt x="34725" y="1847"/>
                    </a:lnTo>
                    <a:lnTo>
                      <a:pt x="26417" y="1847"/>
                    </a:lnTo>
                    <a:cubicBezTo>
                      <a:pt x="26186" y="1847"/>
                      <a:pt x="25992" y="2041"/>
                      <a:pt x="25992" y="2272"/>
                    </a:cubicBezTo>
                    <a:lnTo>
                      <a:pt x="25992" y="9778"/>
                    </a:lnTo>
                    <a:lnTo>
                      <a:pt x="18498" y="9778"/>
                    </a:lnTo>
                    <a:lnTo>
                      <a:pt x="18498" y="25"/>
                    </a:lnTo>
                    <a:lnTo>
                      <a:pt x="17624" y="25"/>
                    </a:lnTo>
                    <a:lnTo>
                      <a:pt x="17624" y="9778"/>
                    </a:lnTo>
                    <a:lnTo>
                      <a:pt x="4166" y="9778"/>
                    </a:lnTo>
                    <a:lnTo>
                      <a:pt x="4166" y="6122"/>
                    </a:lnTo>
                    <a:cubicBezTo>
                      <a:pt x="4166" y="4082"/>
                      <a:pt x="4190" y="2029"/>
                      <a:pt x="4190" y="1"/>
                    </a:cubicBezTo>
                    <a:close/>
                  </a:path>
                </a:pathLst>
              </a:custGeom>
              <a:solidFill>
                <a:srgbClr val="F99D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4327936" y="3087121"/>
                <a:ext cx="194922" cy="576089"/>
              </a:xfrm>
              <a:custGeom>
                <a:rect b="b" l="l" r="r" t="t"/>
                <a:pathLst>
                  <a:path extrusionOk="0" h="7684" w="2600">
                    <a:moveTo>
                      <a:pt x="230" y="0"/>
                    </a:moveTo>
                    <a:cubicBezTo>
                      <a:pt x="116" y="0"/>
                      <a:pt x="1" y="87"/>
                      <a:pt x="1" y="214"/>
                    </a:cubicBezTo>
                    <a:lnTo>
                      <a:pt x="1" y="7453"/>
                    </a:lnTo>
                    <a:cubicBezTo>
                      <a:pt x="1" y="7574"/>
                      <a:pt x="110" y="7684"/>
                      <a:pt x="231" y="7684"/>
                    </a:cubicBezTo>
                    <a:lnTo>
                      <a:pt x="2393" y="7684"/>
                    </a:lnTo>
                    <a:cubicBezTo>
                      <a:pt x="2515" y="7684"/>
                      <a:pt x="2600" y="7598"/>
                      <a:pt x="2600" y="7477"/>
                    </a:cubicBezTo>
                    <a:lnTo>
                      <a:pt x="2600" y="1538"/>
                    </a:lnTo>
                    <a:cubicBezTo>
                      <a:pt x="2600" y="1465"/>
                      <a:pt x="2551" y="1380"/>
                      <a:pt x="2491" y="1356"/>
                    </a:cubicBezTo>
                    <a:lnTo>
                      <a:pt x="341" y="32"/>
                    </a:lnTo>
                    <a:cubicBezTo>
                      <a:pt x="307" y="10"/>
                      <a:pt x="269" y="0"/>
                      <a:pt x="230" y="0"/>
                    </a:cubicBezTo>
                    <a:close/>
                  </a:path>
                </a:pathLst>
              </a:custGeom>
              <a:solidFill>
                <a:srgbClr val="ACD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5009046" y="3826112"/>
                <a:ext cx="127524" cy="163065"/>
              </a:xfrm>
              <a:custGeom>
                <a:rect b="b" l="l" r="r" t="t"/>
                <a:pathLst>
                  <a:path extrusionOk="0" h="2175" w="1701">
                    <a:moveTo>
                      <a:pt x="1" y="1"/>
                    </a:moveTo>
                    <a:lnTo>
                      <a:pt x="1" y="2175"/>
                    </a:lnTo>
                    <a:lnTo>
                      <a:pt x="1701" y="2175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4859704" y="3826112"/>
                <a:ext cx="127599" cy="163065"/>
              </a:xfrm>
              <a:custGeom>
                <a:rect b="b" l="l" r="r" t="t"/>
                <a:pathLst>
                  <a:path extrusionOk="0" h="2175" w="1702">
                    <a:moveTo>
                      <a:pt x="1701" y="1"/>
                    </a:moveTo>
                    <a:lnTo>
                      <a:pt x="1" y="778"/>
                    </a:lnTo>
                    <a:lnTo>
                      <a:pt x="1" y="2175"/>
                    </a:lnTo>
                    <a:lnTo>
                      <a:pt x="1701" y="2175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5159288" y="3826112"/>
                <a:ext cx="127524" cy="163065"/>
              </a:xfrm>
              <a:custGeom>
                <a:rect b="b" l="l" r="r" t="t"/>
                <a:pathLst>
                  <a:path extrusionOk="0" h="2175" w="1701">
                    <a:moveTo>
                      <a:pt x="1" y="1"/>
                    </a:moveTo>
                    <a:lnTo>
                      <a:pt x="1" y="2175"/>
                    </a:lnTo>
                    <a:lnTo>
                      <a:pt x="1701" y="2175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5307731" y="3826112"/>
                <a:ext cx="127524" cy="163065"/>
              </a:xfrm>
              <a:custGeom>
                <a:rect b="b" l="l" r="r" t="t"/>
                <a:pathLst>
                  <a:path extrusionOk="0" h="2175" w="1701">
                    <a:moveTo>
                      <a:pt x="0" y="1"/>
                    </a:moveTo>
                    <a:lnTo>
                      <a:pt x="0" y="2175"/>
                    </a:lnTo>
                    <a:lnTo>
                      <a:pt x="1701" y="2175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5009046" y="3440011"/>
                <a:ext cx="127524" cy="356119"/>
              </a:xfrm>
              <a:custGeom>
                <a:rect b="b" l="l" r="r" t="t"/>
                <a:pathLst>
                  <a:path extrusionOk="0" h="4750" w="1701">
                    <a:moveTo>
                      <a:pt x="1" y="1"/>
                    </a:moveTo>
                    <a:lnTo>
                      <a:pt x="1" y="4750"/>
                    </a:lnTo>
                    <a:lnTo>
                      <a:pt x="1701" y="4750"/>
                    </a:lnTo>
                    <a:lnTo>
                      <a:pt x="1701" y="104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5159288" y="3529301"/>
                <a:ext cx="127524" cy="266827"/>
              </a:xfrm>
              <a:custGeom>
                <a:rect b="b" l="l" r="r" t="t"/>
                <a:pathLst>
                  <a:path extrusionOk="0" h="3559" w="1701">
                    <a:moveTo>
                      <a:pt x="1" y="0"/>
                    </a:moveTo>
                    <a:lnTo>
                      <a:pt x="1" y="3559"/>
                    </a:lnTo>
                    <a:lnTo>
                      <a:pt x="1701" y="3559"/>
                    </a:lnTo>
                    <a:lnTo>
                      <a:pt x="1701" y="10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5307731" y="3618517"/>
                <a:ext cx="129398" cy="177610"/>
              </a:xfrm>
              <a:custGeom>
                <a:rect b="b" l="l" r="r" t="t"/>
                <a:pathLst>
                  <a:path extrusionOk="0" h="2369" w="1726">
                    <a:moveTo>
                      <a:pt x="0" y="0"/>
                    </a:moveTo>
                    <a:lnTo>
                      <a:pt x="0" y="2369"/>
                    </a:lnTo>
                    <a:lnTo>
                      <a:pt x="1725" y="2369"/>
                    </a:lnTo>
                    <a:lnTo>
                      <a:pt x="1725" y="10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5458872" y="3708632"/>
                <a:ext cx="286910" cy="267802"/>
              </a:xfrm>
              <a:custGeom>
                <a:rect b="b" l="l" r="r" t="t"/>
                <a:pathLst>
                  <a:path extrusionOk="0" h="3572" w="3827">
                    <a:moveTo>
                      <a:pt x="1" y="1"/>
                    </a:moveTo>
                    <a:lnTo>
                      <a:pt x="1" y="3572"/>
                    </a:lnTo>
                    <a:lnTo>
                      <a:pt x="3316" y="3572"/>
                    </a:lnTo>
                    <a:lnTo>
                      <a:pt x="3826" y="22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4327936" y="3756014"/>
                <a:ext cx="141243" cy="232265"/>
              </a:xfrm>
              <a:custGeom>
                <a:rect b="b" l="l" r="r" t="t"/>
                <a:pathLst>
                  <a:path extrusionOk="0" h="3098" w="1884">
                    <a:moveTo>
                      <a:pt x="1" y="0"/>
                    </a:moveTo>
                    <a:lnTo>
                      <a:pt x="1" y="3097"/>
                    </a:lnTo>
                    <a:lnTo>
                      <a:pt x="1883" y="3097"/>
                    </a:lnTo>
                    <a:lnTo>
                      <a:pt x="1883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5620959" y="2502121"/>
                <a:ext cx="141169" cy="232265"/>
              </a:xfrm>
              <a:custGeom>
                <a:rect b="b" l="l" r="r" t="t"/>
                <a:pathLst>
                  <a:path extrusionOk="0" h="3098" w="1883">
                    <a:moveTo>
                      <a:pt x="0" y="1"/>
                    </a:moveTo>
                    <a:lnTo>
                      <a:pt x="0" y="3098"/>
                    </a:lnTo>
                    <a:lnTo>
                      <a:pt x="1883" y="3098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5620959" y="2214381"/>
                <a:ext cx="141169" cy="232265"/>
              </a:xfrm>
              <a:custGeom>
                <a:rect b="b" l="l" r="r" t="t"/>
                <a:pathLst>
                  <a:path extrusionOk="0" h="3098" w="1883">
                    <a:moveTo>
                      <a:pt x="0" y="1"/>
                    </a:moveTo>
                    <a:lnTo>
                      <a:pt x="0" y="3098"/>
                    </a:lnTo>
                    <a:lnTo>
                      <a:pt x="1883" y="3098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5458872" y="3033892"/>
                <a:ext cx="157587" cy="106611"/>
              </a:xfrm>
              <a:custGeom>
                <a:rect b="b" l="l" r="r" t="t"/>
                <a:pathLst>
                  <a:path extrusionOk="0" h="1422" w="2102">
                    <a:moveTo>
                      <a:pt x="1" y="1"/>
                    </a:moveTo>
                    <a:lnTo>
                      <a:pt x="1" y="1422"/>
                    </a:lnTo>
                    <a:lnTo>
                      <a:pt x="2102" y="1422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5665567" y="3033892"/>
                <a:ext cx="158487" cy="106611"/>
              </a:xfrm>
              <a:custGeom>
                <a:rect b="b" l="l" r="r" t="t"/>
                <a:pathLst>
                  <a:path extrusionOk="0" h="1422" w="2114">
                    <a:moveTo>
                      <a:pt x="1" y="1"/>
                    </a:moveTo>
                    <a:lnTo>
                      <a:pt x="1" y="1422"/>
                    </a:lnTo>
                    <a:lnTo>
                      <a:pt x="2114" y="1422"/>
                    </a:lnTo>
                    <a:lnTo>
                      <a:pt x="2114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5872261" y="3033892"/>
                <a:ext cx="158487" cy="106611"/>
              </a:xfrm>
              <a:custGeom>
                <a:rect b="b" l="l" r="r" t="t"/>
                <a:pathLst>
                  <a:path extrusionOk="0" h="1422" w="2114">
                    <a:moveTo>
                      <a:pt x="1" y="1"/>
                    </a:moveTo>
                    <a:lnTo>
                      <a:pt x="1" y="1422"/>
                    </a:lnTo>
                    <a:lnTo>
                      <a:pt x="2114" y="1422"/>
                    </a:lnTo>
                    <a:lnTo>
                      <a:pt x="2114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5747510" y="3570236"/>
                <a:ext cx="232257" cy="302364"/>
              </a:xfrm>
              <a:custGeom>
                <a:rect b="b" l="l" r="r" t="t"/>
                <a:pathLst>
                  <a:path extrusionOk="0" h="4033" w="3098">
                    <a:moveTo>
                      <a:pt x="1" y="1"/>
                    </a:moveTo>
                    <a:lnTo>
                      <a:pt x="1" y="2490"/>
                    </a:lnTo>
                    <a:lnTo>
                      <a:pt x="3098" y="4033"/>
                    </a:lnTo>
                    <a:lnTo>
                      <a:pt x="3098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5620959" y="1771901"/>
                <a:ext cx="141169" cy="231365"/>
              </a:xfrm>
              <a:custGeom>
                <a:rect b="b" l="l" r="r" t="t"/>
                <a:pathLst>
                  <a:path extrusionOk="0" h="3086" w="1883">
                    <a:moveTo>
                      <a:pt x="0" y="0"/>
                    </a:moveTo>
                    <a:lnTo>
                      <a:pt x="0" y="3085"/>
                    </a:lnTo>
                    <a:lnTo>
                      <a:pt x="1883" y="3085"/>
                    </a:lnTo>
                    <a:lnTo>
                      <a:pt x="1883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5620959" y="1501405"/>
                <a:ext cx="141169" cy="232265"/>
              </a:xfrm>
              <a:custGeom>
                <a:rect b="b" l="l" r="r" t="t"/>
                <a:pathLst>
                  <a:path extrusionOk="0" h="3098" w="1883">
                    <a:moveTo>
                      <a:pt x="0" y="1"/>
                    </a:moveTo>
                    <a:lnTo>
                      <a:pt x="0" y="3098"/>
                    </a:lnTo>
                    <a:lnTo>
                      <a:pt x="1883" y="3098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5815808" y="1501405"/>
                <a:ext cx="185851" cy="503665"/>
              </a:xfrm>
              <a:custGeom>
                <a:rect b="b" l="l" r="r" t="t"/>
                <a:pathLst>
                  <a:path extrusionOk="0" h="6718" w="2479">
                    <a:moveTo>
                      <a:pt x="1" y="1"/>
                    </a:moveTo>
                    <a:lnTo>
                      <a:pt x="1" y="6717"/>
                    </a:lnTo>
                    <a:lnTo>
                      <a:pt x="2478" y="6717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5493508" y="3262479"/>
                <a:ext cx="503573" cy="286020"/>
              </a:xfrm>
              <a:custGeom>
                <a:rect b="b" l="l" r="r" t="t"/>
                <a:pathLst>
                  <a:path extrusionOk="0" h="3815" w="6717">
                    <a:moveTo>
                      <a:pt x="0" y="0"/>
                    </a:moveTo>
                    <a:lnTo>
                      <a:pt x="0" y="3814"/>
                    </a:lnTo>
                    <a:lnTo>
                      <a:pt x="6717" y="3814"/>
                    </a:lnTo>
                    <a:lnTo>
                      <a:pt x="6717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5838599" y="2214381"/>
                <a:ext cx="141169" cy="232265"/>
              </a:xfrm>
              <a:custGeom>
                <a:rect b="b" l="l" r="r" t="t"/>
                <a:pathLst>
                  <a:path extrusionOk="0" h="3098" w="1883">
                    <a:moveTo>
                      <a:pt x="0" y="1"/>
                    </a:moveTo>
                    <a:lnTo>
                      <a:pt x="0" y="3098"/>
                    </a:lnTo>
                    <a:lnTo>
                      <a:pt x="1883" y="3098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5838599" y="2500321"/>
                <a:ext cx="142068" cy="231365"/>
              </a:xfrm>
              <a:custGeom>
                <a:rect b="b" l="l" r="r" t="t"/>
                <a:pathLst>
                  <a:path extrusionOk="0" h="3086" w="1895">
                    <a:moveTo>
                      <a:pt x="0" y="1"/>
                    </a:moveTo>
                    <a:lnTo>
                      <a:pt x="0" y="3086"/>
                    </a:lnTo>
                    <a:lnTo>
                      <a:pt x="1895" y="1956"/>
                    </a:lnTo>
                    <a:lnTo>
                      <a:pt x="1895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4487324" y="3872520"/>
                <a:ext cx="98361" cy="116657"/>
              </a:xfrm>
              <a:custGeom>
                <a:rect b="b" l="l" r="r" t="t"/>
                <a:pathLst>
                  <a:path extrusionOk="0" h="1556" w="1312">
                    <a:moveTo>
                      <a:pt x="0" y="1"/>
                    </a:moveTo>
                    <a:lnTo>
                      <a:pt x="0" y="1556"/>
                    </a:lnTo>
                    <a:lnTo>
                      <a:pt x="1312" y="1556"/>
                    </a:lnTo>
                    <a:lnTo>
                      <a:pt x="13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4769589" y="3897110"/>
                <a:ext cx="77444" cy="91167"/>
              </a:xfrm>
              <a:custGeom>
                <a:rect b="b" l="l" r="r" t="t"/>
                <a:pathLst>
                  <a:path extrusionOk="0" h="1216" w="1033">
                    <a:moveTo>
                      <a:pt x="0" y="1"/>
                    </a:moveTo>
                    <a:lnTo>
                      <a:pt x="0" y="1215"/>
                    </a:lnTo>
                    <a:lnTo>
                      <a:pt x="1033" y="1215"/>
                    </a:lnTo>
                    <a:lnTo>
                      <a:pt x="1033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4626620" y="3274324"/>
                <a:ext cx="59226" cy="201301"/>
              </a:xfrm>
              <a:custGeom>
                <a:rect b="b" l="l" r="r" t="t"/>
                <a:pathLst>
                  <a:path extrusionOk="0" h="2685" w="790">
                    <a:moveTo>
                      <a:pt x="0" y="0"/>
                    </a:moveTo>
                    <a:lnTo>
                      <a:pt x="0" y="2685"/>
                    </a:lnTo>
                    <a:lnTo>
                      <a:pt x="790" y="2685"/>
                    </a:lnTo>
                    <a:lnTo>
                      <a:pt x="790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3258926" y="2267236"/>
                <a:ext cx="557327" cy="376137"/>
              </a:xfrm>
              <a:custGeom>
                <a:rect b="b" l="l" r="r" t="t"/>
                <a:pathLst>
                  <a:path extrusionOk="0" h="5017" w="7434">
                    <a:moveTo>
                      <a:pt x="1" y="0"/>
                    </a:moveTo>
                    <a:lnTo>
                      <a:pt x="1" y="5016"/>
                    </a:lnTo>
                    <a:lnTo>
                      <a:pt x="7434" y="5016"/>
                    </a:lnTo>
                    <a:lnTo>
                      <a:pt x="7434" y="0"/>
                    </a:lnTo>
                    <a:close/>
                  </a:path>
                </a:pathLst>
              </a:custGeom>
              <a:solidFill>
                <a:srgbClr val="ACD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3767978" y="3158194"/>
                <a:ext cx="91089" cy="830995"/>
              </a:xfrm>
              <a:custGeom>
                <a:rect b="b" l="l" r="r" t="t"/>
                <a:pathLst>
                  <a:path extrusionOk="0" h="11084" w="1215">
                    <a:moveTo>
                      <a:pt x="275" y="1"/>
                    </a:moveTo>
                    <a:cubicBezTo>
                      <a:pt x="134" y="1"/>
                      <a:pt x="0" y="92"/>
                      <a:pt x="12" y="274"/>
                    </a:cubicBezTo>
                    <a:cubicBezTo>
                      <a:pt x="219" y="3821"/>
                      <a:pt x="425" y="7391"/>
                      <a:pt x="644" y="10962"/>
                    </a:cubicBezTo>
                    <a:lnTo>
                      <a:pt x="644" y="11084"/>
                    </a:lnTo>
                    <a:lnTo>
                      <a:pt x="1215" y="11084"/>
                    </a:lnTo>
                    <a:cubicBezTo>
                      <a:pt x="1032" y="7986"/>
                      <a:pt x="850" y="4902"/>
                      <a:pt x="668" y="1804"/>
                    </a:cubicBezTo>
                    <a:cubicBezTo>
                      <a:pt x="644" y="1306"/>
                      <a:pt x="607" y="784"/>
                      <a:pt x="583" y="274"/>
                    </a:cubicBezTo>
                    <a:cubicBezTo>
                      <a:pt x="565" y="92"/>
                      <a:pt x="416" y="1"/>
                      <a:pt x="2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3633180" y="3723252"/>
                <a:ext cx="113879" cy="232265"/>
              </a:xfrm>
              <a:custGeom>
                <a:rect b="b" l="l" r="r" t="t"/>
                <a:pathLst>
                  <a:path extrusionOk="0" h="3098" w="1519">
                    <a:moveTo>
                      <a:pt x="1" y="0"/>
                    </a:moveTo>
                    <a:lnTo>
                      <a:pt x="1" y="3097"/>
                    </a:lnTo>
                    <a:lnTo>
                      <a:pt x="1519" y="3097"/>
                    </a:lnTo>
                    <a:lnTo>
                      <a:pt x="1519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3480240" y="3723252"/>
                <a:ext cx="113879" cy="232265"/>
              </a:xfrm>
              <a:custGeom>
                <a:rect b="b" l="l" r="r" t="t"/>
                <a:pathLst>
                  <a:path extrusionOk="0" h="3098" w="1519">
                    <a:moveTo>
                      <a:pt x="0" y="0"/>
                    </a:moveTo>
                    <a:lnTo>
                      <a:pt x="0" y="3097"/>
                    </a:lnTo>
                    <a:lnTo>
                      <a:pt x="1518" y="3097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4062989" y="3439111"/>
                <a:ext cx="134796" cy="161266"/>
              </a:xfrm>
              <a:custGeom>
                <a:rect b="b" l="l" r="r" t="t"/>
                <a:pathLst>
                  <a:path extrusionOk="0" h="2151" w="1798">
                    <a:moveTo>
                      <a:pt x="0" y="1"/>
                    </a:moveTo>
                    <a:lnTo>
                      <a:pt x="0" y="2150"/>
                    </a:lnTo>
                    <a:lnTo>
                      <a:pt x="1798" y="2150"/>
                    </a:lnTo>
                    <a:lnTo>
                      <a:pt x="1798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4062989" y="3243361"/>
                <a:ext cx="134796" cy="162166"/>
              </a:xfrm>
              <a:custGeom>
                <a:rect b="b" l="l" r="r" t="t"/>
                <a:pathLst>
                  <a:path extrusionOk="0" h="2163" w="1798">
                    <a:moveTo>
                      <a:pt x="0" y="0"/>
                    </a:moveTo>
                    <a:lnTo>
                      <a:pt x="0" y="2162"/>
                    </a:lnTo>
                    <a:lnTo>
                      <a:pt x="1798" y="2162"/>
                    </a:lnTo>
                    <a:lnTo>
                      <a:pt x="1798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3897228" y="3439111"/>
                <a:ext cx="134871" cy="162166"/>
              </a:xfrm>
              <a:custGeom>
                <a:rect b="b" l="l" r="r" t="t"/>
                <a:pathLst>
                  <a:path extrusionOk="0" h="2163" w="1799">
                    <a:moveTo>
                      <a:pt x="1" y="1"/>
                    </a:moveTo>
                    <a:lnTo>
                      <a:pt x="1" y="2163"/>
                    </a:lnTo>
                    <a:lnTo>
                      <a:pt x="1798" y="2163"/>
                    </a:lnTo>
                    <a:lnTo>
                      <a:pt x="1798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3898128" y="3244261"/>
                <a:ext cx="133971" cy="161266"/>
              </a:xfrm>
              <a:custGeom>
                <a:rect b="b" l="l" r="r" t="t"/>
                <a:pathLst>
                  <a:path extrusionOk="0" h="2151" w="1787">
                    <a:moveTo>
                      <a:pt x="1" y="1"/>
                    </a:moveTo>
                    <a:lnTo>
                      <a:pt x="1" y="2150"/>
                    </a:lnTo>
                    <a:lnTo>
                      <a:pt x="1786" y="2150"/>
                    </a:lnTo>
                    <a:lnTo>
                      <a:pt x="1786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3500257" y="1983095"/>
                <a:ext cx="195822" cy="134876"/>
              </a:xfrm>
              <a:custGeom>
                <a:rect b="b" l="l" r="r" t="t"/>
                <a:pathLst>
                  <a:path extrusionOk="0" h="1799" w="2612">
                    <a:moveTo>
                      <a:pt x="0" y="1"/>
                    </a:moveTo>
                    <a:lnTo>
                      <a:pt x="0" y="1798"/>
                    </a:lnTo>
                    <a:lnTo>
                      <a:pt x="2612" y="1798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3499357" y="1821007"/>
                <a:ext cx="195822" cy="134876"/>
              </a:xfrm>
              <a:custGeom>
                <a:rect b="b" l="l" r="r" t="t"/>
                <a:pathLst>
                  <a:path extrusionOk="0" h="1799" w="2612">
                    <a:moveTo>
                      <a:pt x="0" y="1"/>
                    </a:moveTo>
                    <a:lnTo>
                      <a:pt x="0" y="1799"/>
                    </a:lnTo>
                    <a:lnTo>
                      <a:pt x="2611" y="1799"/>
                    </a:lnTo>
                    <a:lnTo>
                      <a:pt x="261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3258026" y="1983095"/>
                <a:ext cx="195822" cy="133976"/>
              </a:xfrm>
              <a:custGeom>
                <a:rect b="b" l="l" r="r" t="t"/>
                <a:pathLst>
                  <a:path extrusionOk="0" h="1787" w="2612">
                    <a:moveTo>
                      <a:pt x="1" y="1"/>
                    </a:moveTo>
                    <a:lnTo>
                      <a:pt x="1" y="1786"/>
                    </a:lnTo>
                    <a:lnTo>
                      <a:pt x="2612" y="1786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3257126" y="1821007"/>
                <a:ext cx="195822" cy="133976"/>
              </a:xfrm>
              <a:custGeom>
                <a:rect b="b" l="l" r="r" t="t"/>
                <a:pathLst>
                  <a:path extrusionOk="0" h="1787" w="2612">
                    <a:moveTo>
                      <a:pt x="0" y="1"/>
                    </a:moveTo>
                    <a:lnTo>
                      <a:pt x="0" y="1786"/>
                    </a:lnTo>
                    <a:lnTo>
                      <a:pt x="2612" y="1786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3981945" y="1982195"/>
                <a:ext cx="195822" cy="134876"/>
              </a:xfrm>
              <a:custGeom>
                <a:rect b="b" l="l" r="r" t="t"/>
                <a:pathLst>
                  <a:path extrusionOk="0" h="1799" w="2612">
                    <a:moveTo>
                      <a:pt x="0" y="1"/>
                    </a:moveTo>
                    <a:lnTo>
                      <a:pt x="0" y="1798"/>
                    </a:lnTo>
                    <a:lnTo>
                      <a:pt x="2612" y="1798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3981045" y="1820108"/>
                <a:ext cx="195822" cy="134876"/>
              </a:xfrm>
              <a:custGeom>
                <a:rect b="b" l="l" r="r" t="t"/>
                <a:pathLst>
                  <a:path extrusionOk="0" h="1799" w="2612">
                    <a:moveTo>
                      <a:pt x="0" y="1"/>
                    </a:moveTo>
                    <a:lnTo>
                      <a:pt x="0" y="1798"/>
                    </a:lnTo>
                    <a:lnTo>
                      <a:pt x="2611" y="1798"/>
                    </a:lnTo>
                    <a:lnTo>
                      <a:pt x="261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3739714" y="1983095"/>
                <a:ext cx="195822" cy="134876"/>
              </a:xfrm>
              <a:custGeom>
                <a:rect b="b" l="l" r="r" t="t"/>
                <a:pathLst>
                  <a:path extrusionOk="0" h="1799" w="2612">
                    <a:moveTo>
                      <a:pt x="1" y="1"/>
                    </a:moveTo>
                    <a:lnTo>
                      <a:pt x="1" y="1798"/>
                    </a:lnTo>
                    <a:lnTo>
                      <a:pt x="2612" y="1798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3738814" y="1821007"/>
                <a:ext cx="195822" cy="134876"/>
              </a:xfrm>
              <a:custGeom>
                <a:rect b="b" l="l" r="r" t="t"/>
                <a:pathLst>
                  <a:path extrusionOk="0" h="1799" w="2612">
                    <a:moveTo>
                      <a:pt x="0" y="1"/>
                    </a:moveTo>
                    <a:lnTo>
                      <a:pt x="0" y="1799"/>
                    </a:lnTo>
                    <a:lnTo>
                      <a:pt x="2612" y="1799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3499357" y="1550586"/>
                <a:ext cx="195822" cy="133976"/>
              </a:xfrm>
              <a:custGeom>
                <a:rect b="b" l="l" r="r" t="t"/>
                <a:pathLst>
                  <a:path extrusionOk="0" h="1787" w="2612">
                    <a:moveTo>
                      <a:pt x="0" y="1"/>
                    </a:moveTo>
                    <a:lnTo>
                      <a:pt x="0" y="1786"/>
                    </a:lnTo>
                    <a:lnTo>
                      <a:pt x="2611" y="1786"/>
                    </a:lnTo>
                    <a:lnTo>
                      <a:pt x="261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3499357" y="1426734"/>
                <a:ext cx="195822" cy="95740"/>
              </a:xfrm>
              <a:custGeom>
                <a:rect b="b" l="l" r="r" t="t"/>
                <a:pathLst>
                  <a:path extrusionOk="0" h="1277" w="2612">
                    <a:moveTo>
                      <a:pt x="0" y="1"/>
                    </a:moveTo>
                    <a:lnTo>
                      <a:pt x="0" y="1276"/>
                    </a:lnTo>
                    <a:lnTo>
                      <a:pt x="2611" y="1276"/>
                    </a:lnTo>
                    <a:lnTo>
                      <a:pt x="261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3256227" y="1550586"/>
                <a:ext cx="195822" cy="133976"/>
              </a:xfrm>
              <a:custGeom>
                <a:rect b="b" l="l" r="r" t="t"/>
                <a:pathLst>
                  <a:path extrusionOk="0" h="1787" w="2612">
                    <a:moveTo>
                      <a:pt x="0" y="1"/>
                    </a:moveTo>
                    <a:lnTo>
                      <a:pt x="0" y="1786"/>
                    </a:lnTo>
                    <a:lnTo>
                      <a:pt x="2612" y="1786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3257126" y="1426734"/>
                <a:ext cx="195822" cy="95740"/>
              </a:xfrm>
              <a:custGeom>
                <a:rect b="b" l="l" r="r" t="t"/>
                <a:pathLst>
                  <a:path extrusionOk="0" h="1277" w="2612">
                    <a:moveTo>
                      <a:pt x="0" y="1"/>
                    </a:moveTo>
                    <a:lnTo>
                      <a:pt x="0" y="1276"/>
                    </a:lnTo>
                    <a:lnTo>
                      <a:pt x="2612" y="1276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3981045" y="1549687"/>
                <a:ext cx="195822" cy="134876"/>
              </a:xfrm>
              <a:custGeom>
                <a:rect b="b" l="l" r="r" t="t"/>
                <a:pathLst>
                  <a:path extrusionOk="0" h="1799" w="2612">
                    <a:moveTo>
                      <a:pt x="0" y="1"/>
                    </a:moveTo>
                    <a:lnTo>
                      <a:pt x="0" y="1798"/>
                    </a:lnTo>
                    <a:lnTo>
                      <a:pt x="2611" y="1798"/>
                    </a:lnTo>
                    <a:lnTo>
                      <a:pt x="261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3981945" y="1426734"/>
                <a:ext cx="195822" cy="95740"/>
              </a:xfrm>
              <a:custGeom>
                <a:rect b="b" l="l" r="r" t="t"/>
                <a:pathLst>
                  <a:path extrusionOk="0" h="1277" w="2612">
                    <a:moveTo>
                      <a:pt x="0" y="1"/>
                    </a:moveTo>
                    <a:lnTo>
                      <a:pt x="0" y="1276"/>
                    </a:lnTo>
                    <a:lnTo>
                      <a:pt x="2612" y="1276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3738814" y="1550586"/>
                <a:ext cx="195822" cy="134876"/>
              </a:xfrm>
              <a:custGeom>
                <a:rect b="b" l="l" r="r" t="t"/>
                <a:pathLst>
                  <a:path extrusionOk="0" h="1799" w="2612">
                    <a:moveTo>
                      <a:pt x="0" y="1"/>
                    </a:moveTo>
                    <a:lnTo>
                      <a:pt x="0" y="1798"/>
                    </a:lnTo>
                    <a:lnTo>
                      <a:pt x="2612" y="1798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3738814" y="1426734"/>
                <a:ext cx="195822" cy="95740"/>
              </a:xfrm>
              <a:custGeom>
                <a:rect b="b" l="l" r="r" t="t"/>
                <a:pathLst>
                  <a:path extrusionOk="0" h="1277" w="2612">
                    <a:moveTo>
                      <a:pt x="0" y="1"/>
                    </a:moveTo>
                    <a:lnTo>
                      <a:pt x="0" y="1276"/>
                    </a:lnTo>
                    <a:lnTo>
                      <a:pt x="2612" y="1276"/>
                    </a:lnTo>
                    <a:lnTo>
                      <a:pt x="2612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4062989" y="3924475"/>
                <a:ext cx="134796" cy="64701"/>
              </a:xfrm>
              <a:custGeom>
                <a:rect b="b" l="l" r="r" t="t"/>
                <a:pathLst>
                  <a:path extrusionOk="0" h="863" w="1798">
                    <a:moveTo>
                      <a:pt x="0" y="0"/>
                    </a:moveTo>
                    <a:lnTo>
                      <a:pt x="0" y="863"/>
                    </a:lnTo>
                    <a:lnTo>
                      <a:pt x="1798" y="863"/>
                    </a:lnTo>
                    <a:lnTo>
                      <a:pt x="1798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4062989" y="3729624"/>
                <a:ext cx="133896" cy="161191"/>
              </a:xfrm>
              <a:custGeom>
                <a:rect b="b" l="l" r="r" t="t"/>
                <a:pathLst>
                  <a:path extrusionOk="0" h="2150" w="1786">
                    <a:moveTo>
                      <a:pt x="0" y="0"/>
                    </a:moveTo>
                    <a:lnTo>
                      <a:pt x="0" y="2150"/>
                    </a:lnTo>
                    <a:lnTo>
                      <a:pt x="1786" y="2150"/>
                    </a:lnTo>
                    <a:lnTo>
                      <a:pt x="1786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3897228" y="3924475"/>
                <a:ext cx="134871" cy="64701"/>
              </a:xfrm>
              <a:custGeom>
                <a:rect b="b" l="l" r="r" t="t"/>
                <a:pathLst>
                  <a:path extrusionOk="0" h="863" w="1799">
                    <a:moveTo>
                      <a:pt x="1" y="0"/>
                    </a:moveTo>
                    <a:lnTo>
                      <a:pt x="1" y="863"/>
                    </a:lnTo>
                    <a:lnTo>
                      <a:pt x="1798" y="863"/>
                    </a:lnTo>
                    <a:lnTo>
                      <a:pt x="1798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3897228" y="3729624"/>
                <a:ext cx="133971" cy="162166"/>
              </a:xfrm>
              <a:custGeom>
                <a:rect b="b" l="l" r="r" t="t"/>
                <a:pathLst>
                  <a:path extrusionOk="0" h="2163" w="1787">
                    <a:moveTo>
                      <a:pt x="1" y="0"/>
                    </a:moveTo>
                    <a:lnTo>
                      <a:pt x="1" y="2162"/>
                    </a:lnTo>
                    <a:lnTo>
                      <a:pt x="1786" y="2162"/>
                    </a:lnTo>
                    <a:lnTo>
                      <a:pt x="1786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3596745" y="3437312"/>
                <a:ext cx="136670" cy="163065"/>
              </a:xfrm>
              <a:custGeom>
                <a:rect b="b" l="l" r="r" t="t"/>
                <a:pathLst>
                  <a:path extrusionOk="0" h="2175" w="1823">
                    <a:moveTo>
                      <a:pt x="1786" y="0"/>
                    </a:moveTo>
                    <a:lnTo>
                      <a:pt x="1" y="25"/>
                    </a:lnTo>
                    <a:lnTo>
                      <a:pt x="25" y="2174"/>
                    </a:lnTo>
                    <a:lnTo>
                      <a:pt x="1823" y="2150"/>
                    </a:lnTo>
                    <a:lnTo>
                      <a:pt x="1786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3594046" y="3241562"/>
                <a:ext cx="136670" cy="163965"/>
              </a:xfrm>
              <a:custGeom>
                <a:rect b="b" l="l" r="r" t="t"/>
                <a:pathLst>
                  <a:path extrusionOk="0" h="2187" w="1823">
                    <a:moveTo>
                      <a:pt x="1798" y="0"/>
                    </a:moveTo>
                    <a:lnTo>
                      <a:pt x="0" y="24"/>
                    </a:lnTo>
                    <a:lnTo>
                      <a:pt x="37" y="2186"/>
                    </a:lnTo>
                    <a:lnTo>
                      <a:pt x="1822" y="2162"/>
                    </a:lnTo>
                    <a:lnTo>
                      <a:pt x="1798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4083006" y="2505794"/>
                <a:ext cx="114779" cy="191330"/>
              </a:xfrm>
              <a:custGeom>
                <a:rect b="b" l="l" r="r" t="t"/>
                <a:pathLst>
                  <a:path extrusionOk="0" h="2552" w="1531">
                    <a:moveTo>
                      <a:pt x="1507" y="0"/>
                    </a:moveTo>
                    <a:lnTo>
                      <a:pt x="0" y="25"/>
                    </a:lnTo>
                    <a:lnTo>
                      <a:pt x="37" y="2551"/>
                    </a:lnTo>
                    <a:lnTo>
                      <a:pt x="1531" y="2539"/>
                    </a:lnTo>
                    <a:lnTo>
                      <a:pt x="1507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3942810" y="2505794"/>
                <a:ext cx="115679" cy="191330"/>
              </a:xfrm>
              <a:custGeom>
                <a:rect b="b" l="l" r="r" t="t"/>
                <a:pathLst>
                  <a:path extrusionOk="0" h="2552" w="1543">
                    <a:moveTo>
                      <a:pt x="1506" y="0"/>
                    </a:moveTo>
                    <a:lnTo>
                      <a:pt x="0" y="13"/>
                    </a:lnTo>
                    <a:lnTo>
                      <a:pt x="37" y="2551"/>
                    </a:lnTo>
                    <a:lnTo>
                      <a:pt x="1543" y="2539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4082106" y="2269035"/>
                <a:ext cx="114779" cy="191330"/>
              </a:xfrm>
              <a:custGeom>
                <a:rect b="b" l="l" r="r" t="t"/>
                <a:pathLst>
                  <a:path extrusionOk="0" h="2552" w="1531">
                    <a:moveTo>
                      <a:pt x="1506" y="1"/>
                    </a:moveTo>
                    <a:lnTo>
                      <a:pt x="0" y="13"/>
                    </a:lnTo>
                    <a:lnTo>
                      <a:pt x="37" y="2551"/>
                    </a:lnTo>
                    <a:lnTo>
                      <a:pt x="1531" y="2539"/>
                    </a:lnTo>
                    <a:lnTo>
                      <a:pt x="1506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3943710" y="2267236"/>
                <a:ext cx="114779" cy="192229"/>
              </a:xfrm>
              <a:custGeom>
                <a:rect b="b" l="l" r="r" t="t"/>
                <a:pathLst>
                  <a:path extrusionOk="0" h="2564" w="1531">
                    <a:moveTo>
                      <a:pt x="1494" y="0"/>
                    </a:moveTo>
                    <a:lnTo>
                      <a:pt x="0" y="25"/>
                    </a:lnTo>
                    <a:lnTo>
                      <a:pt x="25" y="2563"/>
                    </a:lnTo>
                    <a:lnTo>
                      <a:pt x="1531" y="2539"/>
                    </a:lnTo>
                    <a:lnTo>
                      <a:pt x="1494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4340681" y="1854744"/>
                <a:ext cx="129398" cy="258655"/>
              </a:xfrm>
              <a:custGeom>
                <a:rect b="b" l="l" r="r" t="t"/>
                <a:pathLst>
                  <a:path extrusionOk="0" h="3450" w="1726">
                    <a:moveTo>
                      <a:pt x="1677" y="0"/>
                    </a:moveTo>
                    <a:lnTo>
                      <a:pt x="1" y="25"/>
                    </a:lnTo>
                    <a:lnTo>
                      <a:pt x="37" y="3450"/>
                    </a:lnTo>
                    <a:lnTo>
                      <a:pt x="1725" y="3425"/>
                    </a:lnTo>
                    <a:lnTo>
                      <a:pt x="1677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4340681" y="2271809"/>
                <a:ext cx="258721" cy="141173"/>
              </a:xfrm>
              <a:custGeom>
                <a:rect b="b" l="l" r="r" t="t"/>
                <a:pathLst>
                  <a:path extrusionOk="0" h="1883" w="3451">
                    <a:moveTo>
                      <a:pt x="3438" y="0"/>
                    </a:moveTo>
                    <a:lnTo>
                      <a:pt x="1" y="49"/>
                    </a:lnTo>
                    <a:lnTo>
                      <a:pt x="25" y="1883"/>
                    </a:lnTo>
                    <a:lnTo>
                      <a:pt x="3450" y="1834"/>
                    </a:lnTo>
                    <a:lnTo>
                      <a:pt x="3438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4340681" y="2454814"/>
                <a:ext cx="258721" cy="141173"/>
              </a:xfrm>
              <a:custGeom>
                <a:rect b="b" l="l" r="r" t="t"/>
                <a:pathLst>
                  <a:path extrusionOk="0" h="1883" w="3451">
                    <a:moveTo>
                      <a:pt x="3438" y="0"/>
                    </a:moveTo>
                    <a:lnTo>
                      <a:pt x="1" y="49"/>
                    </a:lnTo>
                    <a:lnTo>
                      <a:pt x="25" y="1883"/>
                    </a:lnTo>
                    <a:lnTo>
                      <a:pt x="3450" y="1834"/>
                    </a:lnTo>
                    <a:lnTo>
                      <a:pt x="3438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4628419" y="2270835"/>
                <a:ext cx="160361" cy="140349"/>
              </a:xfrm>
              <a:custGeom>
                <a:rect b="b" l="l" r="r" t="t"/>
                <a:pathLst>
                  <a:path extrusionOk="0" h="1872" w="2139">
                    <a:moveTo>
                      <a:pt x="2114" y="1"/>
                    </a:moveTo>
                    <a:lnTo>
                      <a:pt x="1" y="37"/>
                    </a:lnTo>
                    <a:lnTo>
                      <a:pt x="25" y="1871"/>
                    </a:lnTo>
                    <a:lnTo>
                      <a:pt x="2138" y="1847"/>
                    </a:lnTo>
                    <a:lnTo>
                      <a:pt x="2114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4978983" y="2503095"/>
                <a:ext cx="160361" cy="140274"/>
              </a:xfrm>
              <a:custGeom>
                <a:rect b="b" l="l" r="r" t="t"/>
                <a:pathLst>
                  <a:path extrusionOk="0" h="1871" w="2139">
                    <a:moveTo>
                      <a:pt x="2114" y="0"/>
                    </a:moveTo>
                    <a:lnTo>
                      <a:pt x="1" y="36"/>
                    </a:lnTo>
                    <a:lnTo>
                      <a:pt x="25" y="1870"/>
                    </a:lnTo>
                    <a:lnTo>
                      <a:pt x="2138" y="1846"/>
                    </a:lnTo>
                    <a:lnTo>
                      <a:pt x="2114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5112881" y="3215097"/>
                <a:ext cx="159386" cy="139449"/>
              </a:xfrm>
              <a:custGeom>
                <a:rect b="b" l="l" r="r" t="t"/>
                <a:pathLst>
                  <a:path extrusionOk="0" h="1860" w="2126">
                    <a:moveTo>
                      <a:pt x="2101" y="1"/>
                    </a:moveTo>
                    <a:lnTo>
                      <a:pt x="0" y="25"/>
                    </a:lnTo>
                    <a:lnTo>
                      <a:pt x="12" y="1859"/>
                    </a:lnTo>
                    <a:lnTo>
                      <a:pt x="2126" y="1835"/>
                    </a:lnTo>
                    <a:lnTo>
                      <a:pt x="2101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4630293" y="2454814"/>
                <a:ext cx="159386" cy="139374"/>
              </a:xfrm>
              <a:custGeom>
                <a:rect b="b" l="l" r="r" t="t"/>
                <a:pathLst>
                  <a:path extrusionOk="0" h="1859" w="2126">
                    <a:moveTo>
                      <a:pt x="2101" y="0"/>
                    </a:moveTo>
                    <a:lnTo>
                      <a:pt x="0" y="25"/>
                    </a:lnTo>
                    <a:lnTo>
                      <a:pt x="24" y="1859"/>
                    </a:lnTo>
                    <a:lnTo>
                      <a:pt x="2125" y="1834"/>
                    </a:lnTo>
                    <a:lnTo>
                      <a:pt x="2101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2973961" y="1825581"/>
                <a:ext cx="129323" cy="258730"/>
              </a:xfrm>
              <a:custGeom>
                <a:rect b="b" l="l" r="r" t="t"/>
                <a:pathLst>
                  <a:path extrusionOk="0" h="3451" w="1725">
                    <a:moveTo>
                      <a:pt x="1676" y="1"/>
                    </a:moveTo>
                    <a:lnTo>
                      <a:pt x="0" y="25"/>
                    </a:lnTo>
                    <a:lnTo>
                      <a:pt x="37" y="3450"/>
                    </a:lnTo>
                    <a:lnTo>
                      <a:pt x="1725" y="3438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2972987" y="1487760"/>
                <a:ext cx="130298" cy="258730"/>
              </a:xfrm>
              <a:custGeom>
                <a:rect b="b" l="l" r="r" t="t"/>
                <a:pathLst>
                  <a:path extrusionOk="0" h="3451" w="1738">
                    <a:moveTo>
                      <a:pt x="1689" y="1"/>
                    </a:moveTo>
                    <a:lnTo>
                      <a:pt x="1" y="25"/>
                    </a:lnTo>
                    <a:lnTo>
                      <a:pt x="50" y="3450"/>
                    </a:lnTo>
                    <a:lnTo>
                      <a:pt x="1738" y="3438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4339781" y="1556059"/>
                <a:ext cx="129398" cy="258655"/>
              </a:xfrm>
              <a:custGeom>
                <a:rect b="b" l="l" r="r" t="t"/>
                <a:pathLst>
                  <a:path extrusionOk="0" h="3450" w="1726">
                    <a:moveTo>
                      <a:pt x="1689" y="1"/>
                    </a:moveTo>
                    <a:lnTo>
                      <a:pt x="1" y="25"/>
                    </a:lnTo>
                    <a:lnTo>
                      <a:pt x="49" y="3450"/>
                    </a:lnTo>
                    <a:lnTo>
                      <a:pt x="1725" y="3426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4510940" y="1854744"/>
                <a:ext cx="129398" cy="258655"/>
              </a:xfrm>
              <a:custGeom>
                <a:rect b="b" l="l" r="r" t="t"/>
                <a:pathLst>
                  <a:path extrusionOk="0" h="3450" w="1726">
                    <a:moveTo>
                      <a:pt x="1677" y="0"/>
                    </a:moveTo>
                    <a:lnTo>
                      <a:pt x="1" y="25"/>
                    </a:lnTo>
                    <a:lnTo>
                      <a:pt x="37" y="3450"/>
                    </a:lnTo>
                    <a:lnTo>
                      <a:pt x="1726" y="3425"/>
                    </a:lnTo>
                    <a:lnTo>
                      <a:pt x="1677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4510040" y="1556059"/>
                <a:ext cx="129398" cy="258655"/>
              </a:xfrm>
              <a:custGeom>
                <a:rect b="b" l="l" r="r" t="t"/>
                <a:pathLst>
                  <a:path extrusionOk="0" h="3450" w="1726">
                    <a:moveTo>
                      <a:pt x="1689" y="1"/>
                    </a:moveTo>
                    <a:lnTo>
                      <a:pt x="1" y="25"/>
                    </a:lnTo>
                    <a:lnTo>
                      <a:pt x="49" y="3450"/>
                    </a:lnTo>
                    <a:lnTo>
                      <a:pt x="1725" y="3438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4679399" y="1854744"/>
                <a:ext cx="130298" cy="259555"/>
              </a:xfrm>
              <a:custGeom>
                <a:rect b="b" l="l" r="r" t="t"/>
                <a:pathLst>
                  <a:path extrusionOk="0" h="3462" w="1738">
                    <a:moveTo>
                      <a:pt x="1689" y="0"/>
                    </a:moveTo>
                    <a:lnTo>
                      <a:pt x="1" y="25"/>
                    </a:lnTo>
                    <a:lnTo>
                      <a:pt x="49" y="3462"/>
                    </a:lnTo>
                    <a:lnTo>
                      <a:pt x="1738" y="3438"/>
                    </a:lnTo>
                    <a:lnTo>
                      <a:pt x="1689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4679399" y="1556059"/>
                <a:ext cx="129398" cy="259630"/>
              </a:xfrm>
              <a:custGeom>
                <a:rect b="b" l="l" r="r" t="t"/>
                <a:pathLst>
                  <a:path extrusionOk="0" h="3463" w="1726">
                    <a:moveTo>
                      <a:pt x="1677" y="1"/>
                    </a:moveTo>
                    <a:lnTo>
                      <a:pt x="1" y="25"/>
                    </a:lnTo>
                    <a:lnTo>
                      <a:pt x="37" y="3462"/>
                    </a:lnTo>
                    <a:lnTo>
                      <a:pt x="1726" y="3438"/>
                    </a:lnTo>
                    <a:lnTo>
                      <a:pt x="1677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3431059" y="3440011"/>
                <a:ext cx="136670" cy="163065"/>
              </a:xfrm>
              <a:custGeom>
                <a:rect b="b" l="l" r="r" t="t"/>
                <a:pathLst>
                  <a:path extrusionOk="0" h="2175" w="1823">
                    <a:moveTo>
                      <a:pt x="1786" y="1"/>
                    </a:moveTo>
                    <a:lnTo>
                      <a:pt x="0" y="25"/>
                    </a:lnTo>
                    <a:lnTo>
                      <a:pt x="25" y="2175"/>
                    </a:lnTo>
                    <a:lnTo>
                      <a:pt x="1822" y="2151"/>
                    </a:lnTo>
                    <a:lnTo>
                      <a:pt x="1786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3429185" y="3244261"/>
                <a:ext cx="135771" cy="163965"/>
              </a:xfrm>
              <a:custGeom>
                <a:rect b="b" l="l" r="r" t="t"/>
                <a:pathLst>
                  <a:path extrusionOk="0" h="2187" w="1811">
                    <a:moveTo>
                      <a:pt x="1786" y="1"/>
                    </a:moveTo>
                    <a:lnTo>
                      <a:pt x="1" y="25"/>
                    </a:lnTo>
                    <a:lnTo>
                      <a:pt x="25" y="2187"/>
                    </a:lnTo>
                    <a:lnTo>
                      <a:pt x="1811" y="2162"/>
                    </a:lnTo>
                    <a:lnTo>
                      <a:pt x="1786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2912035" y="3201452"/>
                <a:ext cx="404313" cy="787736"/>
              </a:xfrm>
              <a:custGeom>
                <a:rect b="b" l="l" r="r" t="t"/>
                <a:pathLst>
                  <a:path extrusionOk="0" h="10507" w="5393">
                    <a:moveTo>
                      <a:pt x="0" y="1"/>
                    </a:moveTo>
                    <a:lnTo>
                      <a:pt x="0" y="8806"/>
                    </a:lnTo>
                    <a:cubicBezTo>
                      <a:pt x="0" y="9741"/>
                      <a:pt x="765" y="10507"/>
                      <a:pt x="1701" y="10507"/>
                    </a:cubicBezTo>
                    <a:lnTo>
                      <a:pt x="5393" y="10507"/>
                    </a:lnTo>
                    <a:lnTo>
                      <a:pt x="3741" y="185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2912035" y="2908240"/>
                <a:ext cx="253174" cy="366166"/>
              </a:xfrm>
              <a:custGeom>
                <a:rect b="b" l="l" r="r" t="t"/>
                <a:pathLst>
                  <a:path extrusionOk="0" h="4884" w="3377">
                    <a:moveTo>
                      <a:pt x="0" y="1"/>
                    </a:moveTo>
                    <a:lnTo>
                      <a:pt x="0" y="3280"/>
                    </a:lnTo>
                    <a:lnTo>
                      <a:pt x="3377" y="4883"/>
                    </a:lnTo>
                    <a:lnTo>
                      <a:pt x="3024" y="11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CD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2912035" y="2284554"/>
                <a:ext cx="202194" cy="436190"/>
              </a:xfrm>
              <a:custGeom>
                <a:rect b="b" l="l" r="r" t="t"/>
                <a:pathLst>
                  <a:path extrusionOk="0" h="5818" w="2697">
                    <a:moveTo>
                      <a:pt x="2697" y="0"/>
                    </a:moveTo>
                    <a:lnTo>
                      <a:pt x="0" y="97"/>
                    </a:lnTo>
                    <a:lnTo>
                      <a:pt x="0" y="5381"/>
                    </a:lnTo>
                    <a:lnTo>
                      <a:pt x="2697" y="5818"/>
                    </a:lnTo>
                    <a:lnTo>
                      <a:pt x="2697" y="0"/>
                    </a:lnTo>
                    <a:close/>
                  </a:path>
                </a:pathLst>
              </a:custGeom>
              <a:solidFill>
                <a:srgbClr val="ADB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4235047" y="3179636"/>
                <a:ext cx="845062" cy="810453"/>
              </a:xfrm>
              <a:custGeom>
                <a:rect b="b" l="l" r="r" t="t"/>
                <a:pathLst>
                  <a:path extrusionOk="0" h="10810" w="11272">
                    <a:moveTo>
                      <a:pt x="6644" y="5466"/>
                    </a:moveTo>
                    <a:cubicBezTo>
                      <a:pt x="7519" y="5466"/>
                      <a:pt x="8223" y="6182"/>
                      <a:pt x="8223" y="7045"/>
                    </a:cubicBezTo>
                    <a:cubicBezTo>
                      <a:pt x="8223" y="7907"/>
                      <a:pt x="7519" y="8624"/>
                      <a:pt x="6644" y="8624"/>
                    </a:cubicBezTo>
                    <a:cubicBezTo>
                      <a:pt x="5782" y="8624"/>
                      <a:pt x="5066" y="7907"/>
                      <a:pt x="5066" y="7045"/>
                    </a:cubicBezTo>
                    <a:cubicBezTo>
                      <a:pt x="5066" y="6182"/>
                      <a:pt x="5782" y="5466"/>
                      <a:pt x="6644" y="5466"/>
                    </a:cubicBezTo>
                    <a:close/>
                    <a:moveTo>
                      <a:pt x="6511" y="0"/>
                    </a:moveTo>
                    <a:lnTo>
                      <a:pt x="6511" y="4640"/>
                    </a:lnTo>
                    <a:lnTo>
                      <a:pt x="6499" y="4640"/>
                    </a:lnTo>
                    <a:cubicBezTo>
                      <a:pt x="5296" y="4725"/>
                      <a:pt x="4325" y="5696"/>
                      <a:pt x="4252" y="6887"/>
                    </a:cubicBezTo>
                    <a:lnTo>
                      <a:pt x="1" y="6887"/>
                    </a:lnTo>
                    <a:lnTo>
                      <a:pt x="1" y="7397"/>
                    </a:lnTo>
                    <a:lnTo>
                      <a:pt x="4276" y="7397"/>
                    </a:lnTo>
                    <a:cubicBezTo>
                      <a:pt x="4434" y="8454"/>
                      <a:pt x="5296" y="9304"/>
                      <a:pt x="6377" y="9425"/>
                    </a:cubicBezTo>
                    <a:lnTo>
                      <a:pt x="6377" y="10810"/>
                    </a:lnTo>
                    <a:lnTo>
                      <a:pt x="6863" y="10810"/>
                    </a:lnTo>
                    <a:lnTo>
                      <a:pt x="6863" y="9462"/>
                    </a:lnTo>
                    <a:cubicBezTo>
                      <a:pt x="6912" y="9462"/>
                      <a:pt x="6948" y="9437"/>
                      <a:pt x="6985" y="9413"/>
                    </a:cubicBezTo>
                    <a:cubicBezTo>
                      <a:pt x="8151" y="9243"/>
                      <a:pt x="9049" y="8247"/>
                      <a:pt x="9049" y="7045"/>
                    </a:cubicBezTo>
                    <a:cubicBezTo>
                      <a:pt x="9049" y="5842"/>
                      <a:pt x="8151" y="4846"/>
                      <a:pt x="6997" y="4676"/>
                    </a:cubicBezTo>
                    <a:lnTo>
                      <a:pt x="6997" y="3182"/>
                    </a:lnTo>
                    <a:lnTo>
                      <a:pt x="11272" y="3182"/>
                    </a:lnTo>
                    <a:cubicBezTo>
                      <a:pt x="11005" y="3012"/>
                      <a:pt x="10713" y="2854"/>
                      <a:pt x="10446" y="2697"/>
                    </a:cubicBezTo>
                    <a:lnTo>
                      <a:pt x="6997" y="2697"/>
                    </a:lnTo>
                    <a:lnTo>
                      <a:pt x="6997" y="292"/>
                    </a:lnTo>
                    <a:cubicBezTo>
                      <a:pt x="6827" y="195"/>
                      <a:pt x="6657" y="85"/>
                      <a:pt x="65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4996301" y="1765004"/>
                <a:ext cx="245002" cy="470827"/>
              </a:xfrm>
              <a:custGeom>
                <a:rect b="b" l="l" r="r" t="t"/>
                <a:pathLst>
                  <a:path extrusionOk="0" h="6280" w="3268">
                    <a:moveTo>
                      <a:pt x="1439" y="0"/>
                    </a:moveTo>
                    <a:cubicBezTo>
                      <a:pt x="1263" y="0"/>
                      <a:pt x="1096" y="33"/>
                      <a:pt x="960" y="104"/>
                    </a:cubicBezTo>
                    <a:cubicBezTo>
                      <a:pt x="486" y="347"/>
                      <a:pt x="243" y="894"/>
                      <a:pt x="171" y="1404"/>
                    </a:cubicBezTo>
                    <a:cubicBezTo>
                      <a:pt x="25" y="2242"/>
                      <a:pt x="1" y="3068"/>
                      <a:pt x="61" y="3930"/>
                    </a:cubicBezTo>
                    <a:cubicBezTo>
                      <a:pt x="73" y="4161"/>
                      <a:pt x="110" y="4379"/>
                      <a:pt x="195" y="4586"/>
                    </a:cubicBezTo>
                    <a:cubicBezTo>
                      <a:pt x="341" y="4890"/>
                      <a:pt x="656" y="5108"/>
                      <a:pt x="960" y="5339"/>
                    </a:cubicBezTo>
                    <a:cubicBezTo>
                      <a:pt x="1021" y="5388"/>
                      <a:pt x="1069" y="5436"/>
                      <a:pt x="1118" y="5473"/>
                    </a:cubicBezTo>
                    <a:cubicBezTo>
                      <a:pt x="1470" y="5776"/>
                      <a:pt x="1810" y="6128"/>
                      <a:pt x="2272" y="6250"/>
                    </a:cubicBezTo>
                    <a:cubicBezTo>
                      <a:pt x="2349" y="6268"/>
                      <a:pt x="2429" y="6280"/>
                      <a:pt x="2506" y="6280"/>
                    </a:cubicBezTo>
                    <a:cubicBezTo>
                      <a:pt x="2634" y="6280"/>
                      <a:pt x="2756" y="6248"/>
                      <a:pt x="2855" y="6165"/>
                    </a:cubicBezTo>
                    <a:cubicBezTo>
                      <a:pt x="2988" y="6043"/>
                      <a:pt x="3025" y="5861"/>
                      <a:pt x="3049" y="5679"/>
                    </a:cubicBezTo>
                    <a:cubicBezTo>
                      <a:pt x="3268" y="4197"/>
                      <a:pt x="3171" y="2728"/>
                      <a:pt x="2879" y="1270"/>
                    </a:cubicBezTo>
                    <a:cubicBezTo>
                      <a:pt x="2818" y="979"/>
                      <a:pt x="2745" y="699"/>
                      <a:pt x="2563" y="469"/>
                    </a:cubicBezTo>
                    <a:cubicBezTo>
                      <a:pt x="2332" y="186"/>
                      <a:pt x="1859" y="0"/>
                      <a:pt x="1439" y="0"/>
                    </a:cubicBezTo>
                    <a:close/>
                  </a:path>
                </a:pathLst>
              </a:custGeom>
              <a:solidFill>
                <a:srgbClr val="35A3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2905125" y="1400175"/>
                <a:ext cx="3153300" cy="2589900"/>
              </a:xfrm>
              <a:prstGeom prst="roundRect">
                <a:avLst>
                  <a:gd fmla="val 6252" name="adj"/>
                </a:avLst>
              </a:prstGeom>
              <a:solidFill>
                <a:srgbClr val="FDFDFD">
                  <a:alpha val="564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" name="Google Shape;154;p13"/>
            <p:cNvSpPr/>
            <p:nvPr/>
          </p:nvSpPr>
          <p:spPr>
            <a:xfrm>
              <a:off x="5972175" y="1257300"/>
              <a:ext cx="1371600" cy="1936550"/>
            </a:xfrm>
            <a:custGeom>
              <a:rect b="b" l="l" r="r" t="t"/>
              <a:pathLst>
                <a:path extrusionOk="0" h="77462" w="54864">
                  <a:moveTo>
                    <a:pt x="0" y="0"/>
                  </a:moveTo>
                  <a:lnTo>
                    <a:pt x="4953" y="8763"/>
                  </a:lnTo>
                  <a:lnTo>
                    <a:pt x="20574" y="8382"/>
                  </a:lnTo>
                  <a:lnTo>
                    <a:pt x="21336" y="35052"/>
                  </a:lnTo>
                  <a:lnTo>
                    <a:pt x="32578" y="35021"/>
                  </a:lnTo>
                  <a:lnTo>
                    <a:pt x="7793" y="77462"/>
                  </a:lnTo>
                  <a:lnTo>
                    <a:pt x="54864" y="72009"/>
                  </a:lnTo>
                </a:path>
              </a:pathLst>
            </a:custGeom>
            <a:noFill/>
            <a:ln cap="flat" cmpd="sng" w="7620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55" name="Google Shape;155;p13"/>
            <p:cNvGrpSpPr/>
            <p:nvPr/>
          </p:nvGrpSpPr>
          <p:grpSpPr>
            <a:xfrm>
              <a:off x="7171224" y="2650617"/>
              <a:ext cx="334216" cy="446461"/>
              <a:chOff x="4100324" y="1992017"/>
              <a:chExt cx="334216" cy="446461"/>
            </a:xfrm>
          </p:grpSpPr>
          <p:sp>
            <p:nvSpPr>
              <p:cNvPr id="156" name="Google Shape;156;p13"/>
              <p:cNvSpPr/>
              <p:nvPr/>
            </p:nvSpPr>
            <p:spPr>
              <a:xfrm>
                <a:off x="4100324" y="1992017"/>
                <a:ext cx="334216" cy="446461"/>
              </a:xfrm>
              <a:custGeom>
                <a:rect b="b" l="l" r="r" t="t"/>
                <a:pathLst>
                  <a:path extrusionOk="0" h="5955" w="4458">
                    <a:moveTo>
                      <a:pt x="2223" y="1"/>
                    </a:moveTo>
                    <a:cubicBezTo>
                      <a:pt x="986" y="1"/>
                      <a:pt x="0" y="999"/>
                      <a:pt x="0" y="2226"/>
                    </a:cubicBezTo>
                    <a:cubicBezTo>
                      <a:pt x="0" y="2712"/>
                      <a:pt x="158" y="3149"/>
                      <a:pt x="413" y="3513"/>
                    </a:cubicBezTo>
                    <a:lnTo>
                      <a:pt x="1944" y="5809"/>
                    </a:lnTo>
                    <a:cubicBezTo>
                      <a:pt x="2016" y="5906"/>
                      <a:pt x="2129" y="5955"/>
                      <a:pt x="2238" y="5955"/>
                    </a:cubicBezTo>
                    <a:cubicBezTo>
                      <a:pt x="2347" y="5955"/>
                      <a:pt x="2454" y="5906"/>
                      <a:pt x="2514" y="5809"/>
                    </a:cubicBezTo>
                    <a:lnTo>
                      <a:pt x="3960" y="3586"/>
                    </a:lnTo>
                    <a:cubicBezTo>
                      <a:pt x="4166" y="3331"/>
                      <a:pt x="4312" y="3015"/>
                      <a:pt x="4385" y="2675"/>
                    </a:cubicBezTo>
                    <a:lnTo>
                      <a:pt x="4409" y="2651"/>
                    </a:lnTo>
                    <a:cubicBezTo>
                      <a:pt x="4458" y="2432"/>
                      <a:pt x="4458" y="2202"/>
                      <a:pt x="4433" y="1983"/>
                    </a:cubicBezTo>
                    <a:cubicBezTo>
                      <a:pt x="4312" y="902"/>
                      <a:pt x="3425" y="52"/>
                      <a:pt x="2332" y="3"/>
                    </a:cubicBezTo>
                    <a:cubicBezTo>
                      <a:pt x="2296" y="2"/>
                      <a:pt x="2259" y="1"/>
                      <a:pt x="2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4179897" y="2057147"/>
                <a:ext cx="175076" cy="174328"/>
              </a:xfrm>
              <a:custGeom>
                <a:rect b="b" l="l" r="r" t="t"/>
                <a:pathLst>
                  <a:path extrusionOk="0" h="3001" w="3014">
                    <a:moveTo>
                      <a:pt x="1507" y="1"/>
                    </a:moveTo>
                    <a:cubicBezTo>
                      <a:pt x="681" y="1"/>
                      <a:pt x="1" y="669"/>
                      <a:pt x="1" y="1507"/>
                    </a:cubicBezTo>
                    <a:cubicBezTo>
                      <a:pt x="1" y="2333"/>
                      <a:pt x="681" y="3001"/>
                      <a:pt x="1507" y="3001"/>
                    </a:cubicBezTo>
                    <a:cubicBezTo>
                      <a:pt x="2333" y="3001"/>
                      <a:pt x="3013" y="2333"/>
                      <a:pt x="3013" y="1507"/>
                    </a:cubicBezTo>
                    <a:cubicBezTo>
                      <a:pt x="3013" y="669"/>
                      <a:pt x="2333" y="1"/>
                      <a:pt x="15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" name="Google Shape;158;p13"/>
            <p:cNvGrpSpPr/>
            <p:nvPr/>
          </p:nvGrpSpPr>
          <p:grpSpPr>
            <a:xfrm>
              <a:off x="5797074" y="848292"/>
              <a:ext cx="334216" cy="446461"/>
              <a:chOff x="4100324" y="1992017"/>
              <a:chExt cx="334216" cy="446461"/>
            </a:xfrm>
          </p:grpSpPr>
          <p:sp>
            <p:nvSpPr>
              <p:cNvPr id="159" name="Google Shape;159;p13"/>
              <p:cNvSpPr/>
              <p:nvPr/>
            </p:nvSpPr>
            <p:spPr>
              <a:xfrm>
                <a:off x="4100324" y="1992017"/>
                <a:ext cx="334216" cy="446461"/>
              </a:xfrm>
              <a:custGeom>
                <a:rect b="b" l="l" r="r" t="t"/>
                <a:pathLst>
                  <a:path extrusionOk="0" h="5955" w="4458">
                    <a:moveTo>
                      <a:pt x="2223" y="1"/>
                    </a:moveTo>
                    <a:cubicBezTo>
                      <a:pt x="986" y="1"/>
                      <a:pt x="0" y="999"/>
                      <a:pt x="0" y="2226"/>
                    </a:cubicBezTo>
                    <a:cubicBezTo>
                      <a:pt x="0" y="2712"/>
                      <a:pt x="158" y="3149"/>
                      <a:pt x="413" y="3513"/>
                    </a:cubicBezTo>
                    <a:lnTo>
                      <a:pt x="1944" y="5809"/>
                    </a:lnTo>
                    <a:cubicBezTo>
                      <a:pt x="2016" y="5906"/>
                      <a:pt x="2129" y="5955"/>
                      <a:pt x="2238" y="5955"/>
                    </a:cubicBezTo>
                    <a:cubicBezTo>
                      <a:pt x="2347" y="5955"/>
                      <a:pt x="2454" y="5906"/>
                      <a:pt x="2514" y="5809"/>
                    </a:cubicBezTo>
                    <a:lnTo>
                      <a:pt x="3960" y="3586"/>
                    </a:lnTo>
                    <a:cubicBezTo>
                      <a:pt x="4166" y="3331"/>
                      <a:pt x="4312" y="3015"/>
                      <a:pt x="4385" y="2675"/>
                    </a:cubicBezTo>
                    <a:lnTo>
                      <a:pt x="4409" y="2651"/>
                    </a:lnTo>
                    <a:cubicBezTo>
                      <a:pt x="4458" y="2432"/>
                      <a:pt x="4458" y="2202"/>
                      <a:pt x="4433" y="1983"/>
                    </a:cubicBezTo>
                    <a:cubicBezTo>
                      <a:pt x="4312" y="902"/>
                      <a:pt x="3425" y="52"/>
                      <a:pt x="2332" y="3"/>
                    </a:cubicBezTo>
                    <a:cubicBezTo>
                      <a:pt x="2296" y="2"/>
                      <a:pt x="2259" y="1"/>
                      <a:pt x="22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4179897" y="2057147"/>
                <a:ext cx="175076" cy="174328"/>
              </a:xfrm>
              <a:custGeom>
                <a:rect b="b" l="l" r="r" t="t"/>
                <a:pathLst>
                  <a:path extrusionOk="0" h="3001" w="3014">
                    <a:moveTo>
                      <a:pt x="1507" y="1"/>
                    </a:moveTo>
                    <a:cubicBezTo>
                      <a:pt x="681" y="1"/>
                      <a:pt x="1" y="669"/>
                      <a:pt x="1" y="1507"/>
                    </a:cubicBezTo>
                    <a:cubicBezTo>
                      <a:pt x="1" y="2333"/>
                      <a:pt x="681" y="3001"/>
                      <a:pt x="1507" y="3001"/>
                    </a:cubicBezTo>
                    <a:cubicBezTo>
                      <a:pt x="2333" y="3001"/>
                      <a:pt x="3013" y="2333"/>
                      <a:pt x="3013" y="1507"/>
                    </a:cubicBezTo>
                    <a:cubicBezTo>
                      <a:pt x="3013" y="669"/>
                      <a:pt x="2333" y="1"/>
                      <a:pt x="15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4"/>
          <p:cNvGrpSpPr/>
          <p:nvPr/>
        </p:nvGrpSpPr>
        <p:grpSpPr>
          <a:xfrm>
            <a:off x="2827950" y="1145725"/>
            <a:ext cx="3488100" cy="3461575"/>
            <a:chOff x="2827950" y="1145725"/>
            <a:chExt cx="3488100" cy="3461575"/>
          </a:xfrm>
        </p:grpSpPr>
        <p:grpSp>
          <p:nvGrpSpPr>
            <p:cNvPr id="166" name="Google Shape;166;p14"/>
            <p:cNvGrpSpPr/>
            <p:nvPr/>
          </p:nvGrpSpPr>
          <p:grpSpPr>
            <a:xfrm>
              <a:off x="2884773" y="1187450"/>
              <a:ext cx="3409860" cy="3419850"/>
              <a:chOff x="306725" y="1107450"/>
              <a:chExt cx="1936650" cy="1945750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417250" y="1173350"/>
                <a:ext cx="90525" cy="60450"/>
              </a:xfrm>
              <a:custGeom>
                <a:rect b="b" l="l" r="r" t="t"/>
                <a:pathLst>
                  <a:path extrusionOk="0" fill="none" h="2418" w="3621">
                    <a:moveTo>
                      <a:pt x="1" y="2417"/>
                    </a:moveTo>
                    <a:lnTo>
                      <a:pt x="1471" y="2247"/>
                    </a:lnTo>
                    <a:lnTo>
                      <a:pt x="362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479500" y="1107750"/>
                <a:ext cx="228675" cy="91725"/>
              </a:xfrm>
              <a:custGeom>
                <a:rect b="b" l="l" r="r" t="t"/>
                <a:pathLst>
                  <a:path extrusionOk="0" fill="none" h="3669" w="9147">
                    <a:moveTo>
                      <a:pt x="1" y="1823"/>
                    </a:moveTo>
                    <a:lnTo>
                      <a:pt x="2612" y="3669"/>
                    </a:lnTo>
                    <a:lnTo>
                      <a:pt x="9146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516850" y="1185200"/>
                <a:ext cx="94450" cy="53450"/>
              </a:xfrm>
              <a:custGeom>
                <a:rect b="b" l="l" r="r" t="t"/>
                <a:pathLst>
                  <a:path extrusionOk="0" fill="none" h="2138" w="3778">
                    <a:moveTo>
                      <a:pt x="1" y="1057"/>
                    </a:moveTo>
                    <a:lnTo>
                      <a:pt x="1895" y="2138"/>
                    </a:lnTo>
                    <a:lnTo>
                      <a:pt x="3778" y="1057"/>
                    </a:lnTo>
                    <a:lnTo>
                      <a:pt x="3644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541450" y="1160300"/>
                <a:ext cx="105075" cy="65300"/>
              </a:xfrm>
              <a:custGeom>
                <a:rect b="b" l="l" r="r" t="t"/>
                <a:pathLst>
                  <a:path extrusionOk="0" fill="none" h="2612" w="4203">
                    <a:moveTo>
                      <a:pt x="4203" y="0"/>
                    </a:moveTo>
                    <a:lnTo>
                      <a:pt x="0" y="261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572425" y="1203700"/>
                <a:ext cx="14600" cy="21900"/>
              </a:xfrm>
              <a:custGeom>
                <a:rect b="b" l="l" r="r" t="t"/>
                <a:pathLst>
                  <a:path extrusionOk="0" fill="none" h="876" w="584">
                    <a:moveTo>
                      <a:pt x="583" y="875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675650" y="1134175"/>
                <a:ext cx="34350" cy="54075"/>
              </a:xfrm>
              <a:custGeom>
                <a:rect b="b" l="l" r="r" t="t"/>
                <a:pathLst>
                  <a:path extrusionOk="0" fill="none" h="2163" w="1374">
                    <a:moveTo>
                      <a:pt x="1" y="1"/>
                    </a:moveTo>
                    <a:lnTo>
                      <a:pt x="1373" y="216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336500" y="1254425"/>
                <a:ext cx="100525" cy="77150"/>
              </a:xfrm>
              <a:custGeom>
                <a:rect b="b" l="l" r="r" t="t"/>
                <a:pathLst>
                  <a:path extrusionOk="0" fill="none" h="3086" w="4021">
                    <a:moveTo>
                      <a:pt x="4020" y="0"/>
                    </a:moveTo>
                    <a:lnTo>
                      <a:pt x="2733" y="2102"/>
                    </a:lnTo>
                    <a:lnTo>
                      <a:pt x="0" y="308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4"/>
              <p:cNvSpPr/>
              <p:nvPr/>
            </p:nvSpPr>
            <p:spPr>
              <a:xfrm>
                <a:off x="404800" y="1306950"/>
                <a:ext cx="23425" cy="44975"/>
              </a:xfrm>
              <a:custGeom>
                <a:rect b="b" l="l" r="r" t="t"/>
                <a:pathLst>
                  <a:path extrusionOk="0" fill="none" h="1799" w="937">
                    <a:moveTo>
                      <a:pt x="936" y="1798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4"/>
              <p:cNvSpPr/>
              <p:nvPr/>
            </p:nvSpPr>
            <p:spPr>
              <a:xfrm>
                <a:off x="615850" y="1244100"/>
                <a:ext cx="1624500" cy="332200"/>
              </a:xfrm>
              <a:custGeom>
                <a:rect b="b" l="l" r="r" t="t"/>
                <a:pathLst>
                  <a:path extrusionOk="0" fill="none" h="13288" w="64980">
                    <a:moveTo>
                      <a:pt x="0" y="0"/>
                    </a:moveTo>
                    <a:cubicBezTo>
                      <a:pt x="0" y="0"/>
                      <a:pt x="3352" y="1106"/>
                      <a:pt x="4385" y="1470"/>
                    </a:cubicBezTo>
                    <a:cubicBezTo>
                      <a:pt x="5417" y="1834"/>
                      <a:pt x="7555" y="3000"/>
                      <a:pt x="7555" y="3000"/>
                    </a:cubicBezTo>
                    <a:cubicBezTo>
                      <a:pt x="7555" y="3000"/>
                      <a:pt x="10154" y="4676"/>
                      <a:pt x="11405" y="4786"/>
                    </a:cubicBezTo>
                    <a:cubicBezTo>
                      <a:pt x="12632" y="4895"/>
                      <a:pt x="14660" y="4786"/>
                      <a:pt x="15850" y="5089"/>
                    </a:cubicBezTo>
                    <a:cubicBezTo>
                      <a:pt x="17053" y="5393"/>
                      <a:pt x="19251" y="6146"/>
                      <a:pt x="19251" y="6146"/>
                    </a:cubicBezTo>
                    <a:lnTo>
                      <a:pt x="24413" y="7628"/>
                    </a:lnTo>
                    <a:lnTo>
                      <a:pt x="32016" y="9814"/>
                    </a:lnTo>
                    <a:cubicBezTo>
                      <a:pt x="32016" y="9814"/>
                      <a:pt x="39425" y="11004"/>
                      <a:pt x="40202" y="10956"/>
                    </a:cubicBezTo>
                    <a:cubicBezTo>
                      <a:pt x="40979" y="10907"/>
                      <a:pt x="41805" y="10591"/>
                      <a:pt x="42801" y="10652"/>
                    </a:cubicBezTo>
                    <a:cubicBezTo>
                      <a:pt x="43785" y="10701"/>
                      <a:pt x="47113" y="10944"/>
                      <a:pt x="47963" y="11284"/>
                    </a:cubicBezTo>
                    <a:cubicBezTo>
                      <a:pt x="48813" y="11636"/>
                      <a:pt x="51813" y="13190"/>
                      <a:pt x="52651" y="13251"/>
                    </a:cubicBezTo>
                    <a:cubicBezTo>
                      <a:pt x="53489" y="13288"/>
                      <a:pt x="57255" y="12668"/>
                      <a:pt x="57255" y="12668"/>
                    </a:cubicBezTo>
                    <a:cubicBezTo>
                      <a:pt x="57255" y="12668"/>
                      <a:pt x="59089" y="12413"/>
                      <a:pt x="59757" y="12668"/>
                    </a:cubicBezTo>
                    <a:cubicBezTo>
                      <a:pt x="60425" y="12923"/>
                      <a:pt x="64979" y="13251"/>
                      <a:pt x="64979" y="13251"/>
                    </a:cubicBez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4"/>
              <p:cNvSpPr/>
              <p:nvPr/>
            </p:nvSpPr>
            <p:spPr>
              <a:xfrm>
                <a:off x="516850" y="1267175"/>
                <a:ext cx="168550" cy="62875"/>
              </a:xfrm>
              <a:custGeom>
                <a:rect b="b" l="l" r="r" t="t"/>
                <a:pathLst>
                  <a:path extrusionOk="0" fill="none" h="2515" w="6742">
                    <a:moveTo>
                      <a:pt x="1" y="2515"/>
                    </a:moveTo>
                    <a:cubicBezTo>
                      <a:pt x="1" y="2515"/>
                      <a:pt x="1470" y="2162"/>
                      <a:pt x="2223" y="1907"/>
                    </a:cubicBezTo>
                    <a:cubicBezTo>
                      <a:pt x="2989" y="1652"/>
                      <a:pt x="3037" y="1664"/>
                      <a:pt x="3960" y="1592"/>
                    </a:cubicBezTo>
                    <a:cubicBezTo>
                      <a:pt x="4883" y="1519"/>
                      <a:pt x="5733" y="1373"/>
                      <a:pt x="6741" y="0"/>
                    </a:cubicBez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4"/>
              <p:cNvSpPr/>
              <p:nvPr/>
            </p:nvSpPr>
            <p:spPr>
              <a:xfrm>
                <a:off x="563925" y="1265050"/>
                <a:ext cx="15800" cy="52550"/>
              </a:xfrm>
              <a:custGeom>
                <a:rect b="b" l="l" r="r" t="t"/>
                <a:pathLst>
                  <a:path extrusionOk="0" fill="none" h="2102" w="632">
                    <a:moveTo>
                      <a:pt x="632" y="0"/>
                    </a:moveTo>
                    <a:lnTo>
                      <a:pt x="0" y="210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4"/>
              <p:cNvSpPr/>
              <p:nvPr/>
            </p:nvSpPr>
            <p:spPr>
              <a:xfrm>
                <a:off x="587000" y="1246525"/>
                <a:ext cx="35250" cy="63800"/>
              </a:xfrm>
              <a:custGeom>
                <a:rect b="b" l="l" r="r" t="t"/>
                <a:pathLst>
                  <a:path extrusionOk="0" fill="none" h="2552" w="1410">
                    <a:moveTo>
                      <a:pt x="1409" y="1"/>
                    </a:moveTo>
                    <a:lnTo>
                      <a:pt x="0" y="255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4"/>
              <p:cNvSpPr/>
              <p:nvPr/>
            </p:nvSpPr>
            <p:spPr>
              <a:xfrm>
                <a:off x="607350" y="1250775"/>
                <a:ext cx="27650" cy="56800"/>
              </a:xfrm>
              <a:custGeom>
                <a:rect b="b" l="l" r="r" t="t"/>
                <a:pathLst>
                  <a:path extrusionOk="0" fill="none" h="2272" w="1106">
                    <a:moveTo>
                      <a:pt x="1105" y="1"/>
                    </a:moveTo>
                    <a:lnTo>
                      <a:pt x="0" y="227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4"/>
              <p:cNvSpPr/>
              <p:nvPr/>
            </p:nvSpPr>
            <p:spPr>
              <a:xfrm>
                <a:off x="633150" y="1258375"/>
                <a:ext cx="25525" cy="46475"/>
              </a:xfrm>
              <a:custGeom>
                <a:rect b="b" l="l" r="r" t="t"/>
                <a:pathLst>
                  <a:path extrusionOk="0" fill="none" h="1859" w="1021">
                    <a:moveTo>
                      <a:pt x="1021" y="0"/>
                    </a:moveTo>
                    <a:lnTo>
                      <a:pt x="0" y="185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4"/>
              <p:cNvSpPr/>
              <p:nvPr/>
            </p:nvSpPr>
            <p:spPr>
              <a:xfrm>
                <a:off x="631325" y="1293275"/>
                <a:ext cx="63800" cy="128175"/>
              </a:xfrm>
              <a:custGeom>
                <a:rect b="b" l="l" r="r" t="t"/>
                <a:pathLst>
                  <a:path extrusionOk="0" fill="none" h="5127" w="2552">
                    <a:moveTo>
                      <a:pt x="2551" y="1"/>
                    </a:moveTo>
                    <a:lnTo>
                      <a:pt x="1" y="512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4"/>
              <p:cNvSpPr/>
              <p:nvPr/>
            </p:nvSpPr>
            <p:spPr>
              <a:xfrm>
                <a:off x="672625" y="1290250"/>
                <a:ext cx="75625" cy="165800"/>
              </a:xfrm>
              <a:custGeom>
                <a:rect b="b" l="l" r="r" t="t"/>
                <a:pathLst>
                  <a:path extrusionOk="0" fill="none" h="6632" w="3025">
                    <a:moveTo>
                      <a:pt x="3025" y="0"/>
                    </a:moveTo>
                    <a:lnTo>
                      <a:pt x="0" y="663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4"/>
              <p:cNvSpPr/>
              <p:nvPr/>
            </p:nvSpPr>
            <p:spPr>
              <a:xfrm>
                <a:off x="672625" y="1337925"/>
                <a:ext cx="45275" cy="19450"/>
              </a:xfrm>
              <a:custGeom>
                <a:rect b="b" l="l" r="r" t="t"/>
                <a:pathLst>
                  <a:path extrusionOk="0" fill="none" h="778" w="1811">
                    <a:moveTo>
                      <a:pt x="0" y="0"/>
                    </a:moveTo>
                    <a:lnTo>
                      <a:pt x="1810" y="77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4"/>
              <p:cNvSpPr/>
              <p:nvPr/>
            </p:nvSpPr>
            <p:spPr>
              <a:xfrm>
                <a:off x="651975" y="1347650"/>
                <a:ext cx="43150" cy="91100"/>
              </a:xfrm>
              <a:custGeom>
                <a:rect b="b" l="l" r="r" t="t"/>
                <a:pathLst>
                  <a:path extrusionOk="0" fill="none" h="3644" w="1726">
                    <a:moveTo>
                      <a:pt x="0" y="3644"/>
                    </a:moveTo>
                    <a:lnTo>
                      <a:pt x="1725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4"/>
              <p:cNvSpPr/>
              <p:nvPr/>
            </p:nvSpPr>
            <p:spPr>
              <a:xfrm>
                <a:off x="653500" y="1377400"/>
                <a:ext cx="44650" cy="22800"/>
              </a:xfrm>
              <a:custGeom>
                <a:rect b="b" l="l" r="r" t="t"/>
                <a:pathLst>
                  <a:path extrusionOk="0" fill="none" h="912" w="1786">
                    <a:moveTo>
                      <a:pt x="0" y="0"/>
                    </a:moveTo>
                    <a:lnTo>
                      <a:pt x="1786" y="91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4"/>
              <p:cNvSpPr/>
              <p:nvPr/>
            </p:nvSpPr>
            <p:spPr>
              <a:xfrm>
                <a:off x="688725" y="1300875"/>
                <a:ext cx="81075" cy="168250"/>
              </a:xfrm>
              <a:custGeom>
                <a:rect b="b" l="l" r="r" t="t"/>
                <a:pathLst>
                  <a:path extrusionOk="0" fill="none" h="6730" w="3243">
                    <a:moveTo>
                      <a:pt x="3243" y="1"/>
                    </a:moveTo>
                    <a:lnTo>
                      <a:pt x="0" y="672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4"/>
              <p:cNvSpPr/>
              <p:nvPr/>
            </p:nvSpPr>
            <p:spPr>
              <a:xfrm>
                <a:off x="607350" y="1344000"/>
                <a:ext cx="59825" cy="58325"/>
              </a:xfrm>
              <a:custGeom>
                <a:rect b="b" l="l" r="r" t="t"/>
                <a:pathLst>
                  <a:path extrusionOk="0" fill="none" h="2333" w="2393">
                    <a:moveTo>
                      <a:pt x="2393" y="243"/>
                    </a:moveTo>
                    <a:lnTo>
                      <a:pt x="1688" y="0"/>
                    </a:lnTo>
                    <a:lnTo>
                      <a:pt x="0" y="233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>
                <a:off x="702075" y="1193075"/>
                <a:ext cx="325525" cy="82325"/>
              </a:xfrm>
              <a:custGeom>
                <a:rect b="b" l="l" r="r" t="t"/>
                <a:pathLst>
                  <a:path extrusionOk="0" fill="none" h="3293" w="13021">
                    <a:moveTo>
                      <a:pt x="1" y="1"/>
                    </a:moveTo>
                    <a:lnTo>
                      <a:pt x="316" y="3292"/>
                    </a:lnTo>
                    <a:cubicBezTo>
                      <a:pt x="316" y="3292"/>
                      <a:pt x="2612" y="1276"/>
                      <a:pt x="6110" y="973"/>
                    </a:cubicBezTo>
                    <a:cubicBezTo>
                      <a:pt x="9620" y="669"/>
                      <a:pt x="11308" y="1021"/>
                      <a:pt x="13021" y="547"/>
                    </a:cubicBez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>
                <a:off x="708450" y="1234075"/>
                <a:ext cx="43150" cy="24325"/>
              </a:xfrm>
              <a:custGeom>
                <a:rect b="b" l="l" r="r" t="t"/>
                <a:pathLst>
                  <a:path extrusionOk="0" fill="none" h="973" w="1726">
                    <a:moveTo>
                      <a:pt x="1" y="972"/>
                    </a:moveTo>
                    <a:lnTo>
                      <a:pt x="1725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4"/>
              <p:cNvSpPr/>
              <p:nvPr/>
            </p:nvSpPr>
            <p:spPr>
              <a:xfrm>
                <a:off x="797425" y="1246525"/>
                <a:ext cx="34625" cy="18550"/>
              </a:xfrm>
              <a:custGeom>
                <a:rect b="b" l="l" r="r" t="t"/>
                <a:pathLst>
                  <a:path extrusionOk="0" fill="none" h="742" w="1385">
                    <a:moveTo>
                      <a:pt x="1385" y="74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4"/>
              <p:cNvSpPr/>
              <p:nvPr/>
            </p:nvSpPr>
            <p:spPr>
              <a:xfrm>
                <a:off x="784975" y="1225575"/>
                <a:ext cx="24000" cy="43750"/>
              </a:xfrm>
              <a:custGeom>
                <a:rect b="b" l="l" r="r" t="t"/>
                <a:pathLst>
                  <a:path extrusionOk="0" fill="none" h="1750" w="960">
                    <a:moveTo>
                      <a:pt x="960" y="0"/>
                    </a:moveTo>
                    <a:lnTo>
                      <a:pt x="0" y="174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4"/>
              <p:cNvSpPr/>
              <p:nvPr/>
            </p:nvSpPr>
            <p:spPr>
              <a:xfrm>
                <a:off x="611275" y="1310300"/>
                <a:ext cx="74125" cy="55875"/>
              </a:xfrm>
              <a:custGeom>
                <a:rect b="b" l="l" r="r" t="t"/>
                <a:pathLst>
                  <a:path extrusionOk="0" fill="none" h="2235" w="2965">
                    <a:moveTo>
                      <a:pt x="2964" y="122"/>
                    </a:moveTo>
                    <a:lnTo>
                      <a:pt x="2576" y="0"/>
                    </a:lnTo>
                    <a:lnTo>
                      <a:pt x="1" y="223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4"/>
              <p:cNvSpPr/>
              <p:nvPr/>
            </p:nvSpPr>
            <p:spPr>
              <a:xfrm>
                <a:off x="546300" y="1331550"/>
                <a:ext cx="74725" cy="21575"/>
              </a:xfrm>
              <a:custGeom>
                <a:rect b="b" l="l" r="r" t="t"/>
                <a:pathLst>
                  <a:path extrusionOk="0" fill="none" h="863" w="2989">
                    <a:moveTo>
                      <a:pt x="2989" y="0"/>
                    </a:moveTo>
                    <a:lnTo>
                      <a:pt x="1" y="86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4"/>
              <p:cNvSpPr/>
              <p:nvPr/>
            </p:nvSpPr>
            <p:spPr>
              <a:xfrm>
                <a:off x="739725" y="1117175"/>
                <a:ext cx="214400" cy="394750"/>
              </a:xfrm>
              <a:custGeom>
                <a:rect b="b" l="l" r="r" t="t"/>
                <a:pathLst>
                  <a:path extrusionOk="0" fill="none" h="15790" w="8576">
                    <a:moveTo>
                      <a:pt x="8575" y="1"/>
                    </a:moveTo>
                    <a:lnTo>
                      <a:pt x="1" y="1579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4"/>
              <p:cNvSpPr/>
              <p:nvPr/>
            </p:nvSpPr>
            <p:spPr>
              <a:xfrm>
                <a:off x="631325" y="1117175"/>
                <a:ext cx="402350" cy="609125"/>
              </a:xfrm>
              <a:custGeom>
                <a:rect b="b" l="l" r="r" t="t"/>
                <a:pathLst>
                  <a:path extrusionOk="0" fill="none" h="24365" w="16094">
                    <a:moveTo>
                      <a:pt x="16094" y="1"/>
                    </a:moveTo>
                    <a:lnTo>
                      <a:pt x="6353" y="17490"/>
                    </a:lnTo>
                    <a:lnTo>
                      <a:pt x="1" y="2436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>
                <a:off x="766450" y="1203700"/>
                <a:ext cx="218950" cy="331000"/>
              </a:xfrm>
              <a:custGeom>
                <a:rect b="b" l="l" r="r" t="t"/>
                <a:pathLst>
                  <a:path extrusionOk="0" fill="none" h="13240" w="8758">
                    <a:moveTo>
                      <a:pt x="8757" y="1"/>
                    </a:moveTo>
                    <a:lnTo>
                      <a:pt x="6814" y="390"/>
                    </a:lnTo>
                    <a:lnTo>
                      <a:pt x="0" y="1324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>
                <a:off x="854500" y="1300875"/>
                <a:ext cx="28575" cy="13700"/>
              </a:xfrm>
              <a:custGeom>
                <a:rect b="b" l="l" r="r" t="t"/>
                <a:pathLst>
                  <a:path extrusionOk="0" fill="none" h="548" w="1143">
                    <a:moveTo>
                      <a:pt x="1" y="1"/>
                    </a:moveTo>
                    <a:lnTo>
                      <a:pt x="1142" y="54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4"/>
              <p:cNvSpPr/>
              <p:nvPr/>
            </p:nvSpPr>
            <p:spPr>
              <a:xfrm>
                <a:off x="918875" y="1146925"/>
                <a:ext cx="66525" cy="38300"/>
              </a:xfrm>
              <a:custGeom>
                <a:rect b="b" l="l" r="r" t="t"/>
                <a:pathLst>
                  <a:path extrusionOk="0" fill="none" h="1532" w="2661">
                    <a:moveTo>
                      <a:pt x="0" y="1"/>
                    </a:moveTo>
                    <a:lnTo>
                      <a:pt x="2660" y="153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4"/>
              <p:cNvSpPr/>
              <p:nvPr/>
            </p:nvSpPr>
            <p:spPr>
              <a:xfrm>
                <a:off x="979600" y="1117175"/>
                <a:ext cx="33425" cy="36450"/>
              </a:xfrm>
              <a:custGeom>
                <a:rect b="b" l="l" r="r" t="t"/>
                <a:pathLst>
                  <a:path extrusionOk="0" fill="none" h="1458" w="1337">
                    <a:moveTo>
                      <a:pt x="1" y="1"/>
                    </a:moveTo>
                    <a:lnTo>
                      <a:pt x="1337" y="145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4"/>
              <p:cNvSpPr/>
              <p:nvPr/>
            </p:nvSpPr>
            <p:spPr>
              <a:xfrm>
                <a:off x="1038200" y="1130525"/>
                <a:ext cx="45875" cy="35550"/>
              </a:xfrm>
              <a:custGeom>
                <a:rect b="b" l="l" r="r" t="t"/>
                <a:pathLst>
                  <a:path extrusionOk="0" fill="none" h="1422" w="1835">
                    <a:moveTo>
                      <a:pt x="1" y="1"/>
                    </a:moveTo>
                    <a:lnTo>
                      <a:pt x="1835" y="142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4"/>
              <p:cNvSpPr/>
              <p:nvPr/>
            </p:nvSpPr>
            <p:spPr>
              <a:xfrm>
                <a:off x="1006625" y="1121725"/>
                <a:ext cx="96575" cy="248700"/>
              </a:xfrm>
              <a:custGeom>
                <a:rect b="b" l="l" r="r" t="t"/>
                <a:pathLst>
                  <a:path extrusionOk="0" fill="none" h="9948" w="3863">
                    <a:moveTo>
                      <a:pt x="3863" y="1"/>
                    </a:moveTo>
                    <a:lnTo>
                      <a:pt x="1" y="994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4"/>
              <p:cNvSpPr/>
              <p:nvPr/>
            </p:nvSpPr>
            <p:spPr>
              <a:xfrm>
                <a:off x="1106225" y="1143600"/>
                <a:ext cx="17625" cy="35850"/>
              </a:xfrm>
              <a:custGeom>
                <a:rect b="b" l="l" r="r" t="t"/>
                <a:pathLst>
                  <a:path extrusionOk="0" fill="none" h="1434" w="705">
                    <a:moveTo>
                      <a:pt x="705" y="0"/>
                    </a:moveTo>
                    <a:lnTo>
                      <a:pt x="0" y="143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4"/>
              <p:cNvSpPr/>
              <p:nvPr/>
            </p:nvSpPr>
            <p:spPr>
              <a:xfrm>
                <a:off x="1094375" y="1173350"/>
                <a:ext cx="44350" cy="21875"/>
              </a:xfrm>
              <a:custGeom>
                <a:rect b="b" l="l" r="r" t="t"/>
                <a:pathLst>
                  <a:path extrusionOk="0" fill="none" h="875" w="1774">
                    <a:moveTo>
                      <a:pt x="1774" y="875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>
                <a:off x="963500" y="1317575"/>
                <a:ext cx="7625" cy="48600"/>
              </a:xfrm>
              <a:custGeom>
                <a:rect b="b" l="l" r="r" t="t"/>
                <a:pathLst>
                  <a:path extrusionOk="0" fill="none" h="1944" w="305">
                    <a:moveTo>
                      <a:pt x="62" y="1944"/>
                    </a:moveTo>
                    <a:lnTo>
                      <a:pt x="1" y="814"/>
                    </a:lnTo>
                    <a:lnTo>
                      <a:pt x="305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>
                <a:off x="1057650" y="1238625"/>
                <a:ext cx="161250" cy="81700"/>
              </a:xfrm>
              <a:custGeom>
                <a:rect b="b" l="l" r="r" t="t"/>
                <a:pathLst>
                  <a:path extrusionOk="0" fill="none" h="3268" w="6450">
                    <a:moveTo>
                      <a:pt x="0" y="1"/>
                    </a:moveTo>
                    <a:lnTo>
                      <a:pt x="2660" y="1227"/>
                    </a:lnTo>
                    <a:lnTo>
                      <a:pt x="6449" y="326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>
                <a:off x="1017250" y="1342475"/>
                <a:ext cx="85050" cy="31000"/>
              </a:xfrm>
              <a:custGeom>
                <a:rect b="b" l="l" r="r" t="t"/>
                <a:pathLst>
                  <a:path extrusionOk="0" fill="none" h="1240" w="3402">
                    <a:moveTo>
                      <a:pt x="1" y="1"/>
                    </a:moveTo>
                    <a:lnTo>
                      <a:pt x="3401" y="123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4"/>
              <p:cNvSpPr/>
              <p:nvPr/>
            </p:nvSpPr>
            <p:spPr>
              <a:xfrm>
                <a:off x="1056425" y="1266875"/>
                <a:ext cx="60450" cy="90800"/>
              </a:xfrm>
              <a:custGeom>
                <a:rect b="b" l="l" r="r" t="t"/>
                <a:pathLst>
                  <a:path extrusionOk="0" fill="none" h="3632" w="2418">
                    <a:moveTo>
                      <a:pt x="2417" y="0"/>
                    </a:moveTo>
                    <a:lnTo>
                      <a:pt x="0" y="363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4"/>
              <p:cNvSpPr/>
              <p:nvPr/>
            </p:nvSpPr>
            <p:spPr>
              <a:xfrm>
                <a:off x="1048825" y="1261400"/>
                <a:ext cx="52250" cy="28875"/>
              </a:xfrm>
              <a:custGeom>
                <a:rect b="b" l="l" r="r" t="t"/>
                <a:pathLst>
                  <a:path extrusionOk="0" fill="none" h="1155" w="2090">
                    <a:moveTo>
                      <a:pt x="1" y="1"/>
                    </a:moveTo>
                    <a:lnTo>
                      <a:pt x="2090" y="115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4"/>
              <p:cNvSpPr/>
              <p:nvPr/>
            </p:nvSpPr>
            <p:spPr>
              <a:xfrm>
                <a:off x="1086475" y="1329725"/>
                <a:ext cx="24325" cy="1850"/>
              </a:xfrm>
              <a:custGeom>
                <a:rect b="b" l="l" r="r" t="t"/>
                <a:pathLst>
                  <a:path extrusionOk="0" fill="none" h="74" w="973">
                    <a:moveTo>
                      <a:pt x="973" y="73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4"/>
              <p:cNvSpPr/>
              <p:nvPr/>
            </p:nvSpPr>
            <p:spPr>
              <a:xfrm>
                <a:off x="1164825" y="1220425"/>
                <a:ext cx="34325" cy="71075"/>
              </a:xfrm>
              <a:custGeom>
                <a:rect b="b" l="l" r="r" t="t"/>
                <a:pathLst>
                  <a:path extrusionOk="0" fill="none" h="2843" w="1373">
                    <a:moveTo>
                      <a:pt x="1373" y="0"/>
                    </a:moveTo>
                    <a:lnTo>
                      <a:pt x="0" y="284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4"/>
              <p:cNvSpPr/>
              <p:nvPr/>
            </p:nvSpPr>
            <p:spPr>
              <a:xfrm>
                <a:off x="1193050" y="1121725"/>
                <a:ext cx="475225" cy="373800"/>
              </a:xfrm>
              <a:custGeom>
                <a:rect b="b" l="l" r="r" t="t"/>
                <a:pathLst>
                  <a:path extrusionOk="0" fill="none" h="14952" w="19009">
                    <a:moveTo>
                      <a:pt x="1" y="1"/>
                    </a:moveTo>
                    <a:lnTo>
                      <a:pt x="8855" y="14952"/>
                    </a:lnTo>
                    <a:lnTo>
                      <a:pt x="19009" y="672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1241650" y="1320000"/>
                <a:ext cx="50725" cy="14600"/>
              </a:xfrm>
              <a:custGeom>
                <a:rect b="b" l="l" r="r" t="t"/>
                <a:pathLst>
                  <a:path extrusionOk="0" fill="none" h="584" w="2029">
                    <a:moveTo>
                      <a:pt x="2029" y="584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>
                <a:off x="1328800" y="1322425"/>
                <a:ext cx="911850" cy="230200"/>
              </a:xfrm>
              <a:custGeom>
                <a:rect b="b" l="l" r="r" t="t"/>
                <a:pathLst>
                  <a:path extrusionOk="0" fill="none" h="9208" w="36474">
                    <a:moveTo>
                      <a:pt x="0" y="1"/>
                    </a:moveTo>
                    <a:lnTo>
                      <a:pt x="6668" y="1653"/>
                    </a:lnTo>
                    <a:lnTo>
                      <a:pt x="7968" y="1750"/>
                    </a:lnTo>
                    <a:lnTo>
                      <a:pt x="20660" y="4495"/>
                    </a:lnTo>
                    <a:lnTo>
                      <a:pt x="28700" y="6924"/>
                    </a:lnTo>
                    <a:lnTo>
                      <a:pt x="36473" y="920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>
                <a:off x="1390725" y="1297850"/>
                <a:ext cx="11575" cy="40100"/>
              </a:xfrm>
              <a:custGeom>
                <a:rect b="b" l="l" r="r" t="t"/>
                <a:pathLst>
                  <a:path extrusionOk="0" fill="none" h="1604" w="463">
                    <a:moveTo>
                      <a:pt x="462" y="0"/>
                    </a:moveTo>
                    <a:lnTo>
                      <a:pt x="1" y="160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4"/>
              <p:cNvSpPr/>
              <p:nvPr/>
            </p:nvSpPr>
            <p:spPr>
              <a:xfrm>
                <a:off x="1422625" y="1284475"/>
                <a:ext cx="19150" cy="61050"/>
              </a:xfrm>
              <a:custGeom>
                <a:rect b="b" l="l" r="r" t="t"/>
                <a:pathLst>
                  <a:path extrusionOk="0" fill="none" h="2442" w="766">
                    <a:moveTo>
                      <a:pt x="765" y="1"/>
                    </a:moveTo>
                    <a:lnTo>
                      <a:pt x="0" y="244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4"/>
              <p:cNvSpPr/>
              <p:nvPr/>
            </p:nvSpPr>
            <p:spPr>
              <a:xfrm>
                <a:off x="1476975" y="1359175"/>
                <a:ext cx="484025" cy="652550"/>
              </a:xfrm>
              <a:custGeom>
                <a:rect b="b" l="l" r="r" t="t"/>
                <a:pathLst>
                  <a:path extrusionOk="0" fill="none" h="26102" w="19361">
                    <a:moveTo>
                      <a:pt x="0" y="1"/>
                    </a:moveTo>
                    <a:lnTo>
                      <a:pt x="2563" y="1397"/>
                    </a:lnTo>
                    <a:lnTo>
                      <a:pt x="6449" y="2418"/>
                    </a:lnTo>
                    <a:lnTo>
                      <a:pt x="8988" y="2794"/>
                    </a:lnTo>
                    <a:lnTo>
                      <a:pt x="14089" y="4798"/>
                    </a:lnTo>
                    <a:lnTo>
                      <a:pt x="17793" y="12960"/>
                    </a:lnTo>
                    <a:lnTo>
                      <a:pt x="19360" y="17454"/>
                    </a:lnTo>
                    <a:lnTo>
                      <a:pt x="18316" y="2610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>
                <a:off x="1558350" y="1229525"/>
                <a:ext cx="89600" cy="140900"/>
              </a:xfrm>
              <a:custGeom>
                <a:rect b="b" l="l" r="r" t="t"/>
                <a:pathLst>
                  <a:path extrusionOk="0" fill="none" h="5636" w="3584">
                    <a:moveTo>
                      <a:pt x="3583" y="5636"/>
                    </a:moveTo>
                    <a:lnTo>
                      <a:pt x="1227" y="5041"/>
                    </a:lnTo>
                    <a:lnTo>
                      <a:pt x="0" y="2600"/>
                    </a:lnTo>
                    <a:lnTo>
                      <a:pt x="935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>
                <a:off x="1618150" y="1117175"/>
                <a:ext cx="150025" cy="495250"/>
              </a:xfrm>
              <a:custGeom>
                <a:rect b="b" l="l" r="r" t="t"/>
                <a:pathLst>
                  <a:path extrusionOk="0" fill="none" h="19810" w="6001">
                    <a:moveTo>
                      <a:pt x="4738" y="1"/>
                    </a:moveTo>
                    <a:lnTo>
                      <a:pt x="1774" y="7519"/>
                    </a:lnTo>
                    <a:lnTo>
                      <a:pt x="1" y="16033"/>
                    </a:lnTo>
                    <a:lnTo>
                      <a:pt x="6001" y="1981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>
                <a:off x="1551350" y="1117175"/>
                <a:ext cx="254775" cy="309425"/>
              </a:xfrm>
              <a:custGeom>
                <a:rect b="b" l="l" r="r" t="t"/>
                <a:pathLst>
                  <a:path extrusionOk="0" fill="none" h="12377" w="10191">
                    <a:moveTo>
                      <a:pt x="1" y="1"/>
                    </a:moveTo>
                    <a:lnTo>
                      <a:pt x="4677" y="6911"/>
                    </a:lnTo>
                    <a:lnTo>
                      <a:pt x="6717" y="9134"/>
                    </a:lnTo>
                    <a:lnTo>
                      <a:pt x="10191" y="1237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>
                <a:off x="1074350" y="1117175"/>
                <a:ext cx="857500" cy="460050"/>
              </a:xfrm>
              <a:custGeom>
                <a:rect b="b" l="l" r="r" t="t"/>
                <a:pathLst>
                  <a:path extrusionOk="0" fill="none" h="18402" w="34300">
                    <a:moveTo>
                      <a:pt x="34299" y="1"/>
                    </a:moveTo>
                    <a:lnTo>
                      <a:pt x="33060" y="4009"/>
                    </a:lnTo>
                    <a:lnTo>
                      <a:pt x="21753" y="16033"/>
                    </a:lnTo>
                    <a:lnTo>
                      <a:pt x="16251" y="18401"/>
                    </a:lnTo>
                    <a:lnTo>
                      <a:pt x="7044" y="16567"/>
                    </a:lnTo>
                    <a:lnTo>
                      <a:pt x="0" y="1563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>
                <a:off x="979000" y="1399550"/>
                <a:ext cx="99000" cy="91125"/>
              </a:xfrm>
              <a:custGeom>
                <a:rect b="b" l="l" r="r" t="t"/>
                <a:pathLst>
                  <a:path extrusionOk="0" fill="none" h="3645" w="3960">
                    <a:moveTo>
                      <a:pt x="3960" y="3645"/>
                    </a:moveTo>
                    <a:lnTo>
                      <a:pt x="2490" y="2600"/>
                    </a:lnTo>
                    <a:lnTo>
                      <a:pt x="0" y="1422"/>
                    </a:lnTo>
                    <a:lnTo>
                      <a:pt x="595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>
                <a:off x="1149650" y="1424450"/>
                <a:ext cx="40400" cy="104800"/>
              </a:xfrm>
              <a:custGeom>
                <a:rect b="b" l="l" r="r" t="t"/>
                <a:pathLst>
                  <a:path extrusionOk="0" fill="none" h="4192" w="1616">
                    <a:moveTo>
                      <a:pt x="1616" y="1"/>
                    </a:moveTo>
                    <a:lnTo>
                      <a:pt x="0" y="419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>
                <a:off x="1164825" y="1431750"/>
                <a:ext cx="51350" cy="120875"/>
              </a:xfrm>
              <a:custGeom>
                <a:rect b="b" l="l" r="r" t="t"/>
                <a:pathLst>
                  <a:path extrusionOk="0" fill="none" h="4835" w="2054">
                    <a:moveTo>
                      <a:pt x="2053" y="0"/>
                    </a:moveTo>
                    <a:lnTo>
                      <a:pt x="0" y="483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1073425" y="1409875"/>
                <a:ext cx="290000" cy="181300"/>
              </a:xfrm>
              <a:custGeom>
                <a:rect b="b" l="l" r="r" t="t"/>
                <a:pathLst>
                  <a:path extrusionOk="0" fill="none" h="7252" w="11600">
                    <a:moveTo>
                      <a:pt x="1" y="4082"/>
                    </a:moveTo>
                    <a:lnTo>
                      <a:pt x="4033" y="7252"/>
                    </a:lnTo>
                    <a:lnTo>
                      <a:pt x="11296" y="2491"/>
                    </a:lnTo>
                    <a:lnTo>
                      <a:pt x="1160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>
                <a:off x="1286875" y="1472125"/>
                <a:ext cx="68975" cy="205300"/>
              </a:xfrm>
              <a:custGeom>
                <a:rect b="b" l="l" r="r" t="t"/>
                <a:pathLst>
                  <a:path extrusionOk="0" fill="none" h="8212" w="2759">
                    <a:moveTo>
                      <a:pt x="1" y="8211"/>
                    </a:moveTo>
                    <a:lnTo>
                      <a:pt x="2005" y="4410"/>
                    </a:lnTo>
                    <a:lnTo>
                      <a:pt x="2539" y="3171"/>
                    </a:lnTo>
                    <a:lnTo>
                      <a:pt x="2758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>
                <a:off x="1337000" y="1582350"/>
                <a:ext cx="18850" cy="65300"/>
              </a:xfrm>
              <a:custGeom>
                <a:rect b="b" l="l" r="r" t="t"/>
                <a:pathLst>
                  <a:path extrusionOk="0" fill="none" h="2612" w="754">
                    <a:moveTo>
                      <a:pt x="753" y="2612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>
                <a:off x="1299650" y="1652500"/>
                <a:ext cx="35850" cy="39800"/>
              </a:xfrm>
              <a:custGeom>
                <a:rect b="b" l="l" r="r" t="t"/>
                <a:pathLst>
                  <a:path extrusionOk="0" fill="none" h="1592" w="1434">
                    <a:moveTo>
                      <a:pt x="1433" y="1591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>
                <a:off x="1248025" y="1347650"/>
                <a:ext cx="112075" cy="91100"/>
              </a:xfrm>
              <a:custGeom>
                <a:rect b="b" l="l" r="r" t="t"/>
                <a:pathLst>
                  <a:path extrusionOk="0" fill="none" h="3644" w="4483">
                    <a:moveTo>
                      <a:pt x="0" y="0"/>
                    </a:moveTo>
                    <a:lnTo>
                      <a:pt x="1786" y="583"/>
                    </a:lnTo>
                    <a:lnTo>
                      <a:pt x="1081" y="2951"/>
                    </a:lnTo>
                    <a:lnTo>
                      <a:pt x="4482" y="364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>
                <a:off x="1286875" y="1425075"/>
                <a:ext cx="5500" cy="27050"/>
              </a:xfrm>
              <a:custGeom>
                <a:rect b="b" l="l" r="r" t="t"/>
                <a:pathLst>
                  <a:path extrusionOk="0" fill="none" h="1082" w="220">
                    <a:moveTo>
                      <a:pt x="1" y="1081"/>
                    </a:moveTo>
                    <a:lnTo>
                      <a:pt x="22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>
                <a:off x="1257725" y="1357650"/>
                <a:ext cx="31925" cy="79900"/>
              </a:xfrm>
              <a:custGeom>
                <a:rect b="b" l="l" r="r" t="t"/>
                <a:pathLst>
                  <a:path extrusionOk="0" fill="none" h="3196" w="1277">
                    <a:moveTo>
                      <a:pt x="863" y="1"/>
                    </a:moveTo>
                    <a:lnTo>
                      <a:pt x="1" y="2964"/>
                    </a:lnTo>
                    <a:lnTo>
                      <a:pt x="1276" y="319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>
                <a:off x="1484550" y="1404725"/>
                <a:ext cx="41625" cy="95375"/>
              </a:xfrm>
              <a:custGeom>
                <a:rect b="b" l="l" r="r" t="t"/>
                <a:pathLst>
                  <a:path extrusionOk="0" fill="none" h="3815" w="1665">
                    <a:moveTo>
                      <a:pt x="1665" y="0"/>
                    </a:moveTo>
                    <a:lnTo>
                      <a:pt x="1" y="381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>
                <a:off x="1465125" y="1431750"/>
                <a:ext cx="27950" cy="65300"/>
              </a:xfrm>
              <a:custGeom>
                <a:rect b="b" l="l" r="r" t="t"/>
                <a:pathLst>
                  <a:path extrusionOk="0" fill="none" h="2612" w="1118">
                    <a:moveTo>
                      <a:pt x="1118" y="0"/>
                    </a:moveTo>
                    <a:lnTo>
                      <a:pt x="0" y="261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>
                <a:off x="1480600" y="1504925"/>
                <a:ext cx="316425" cy="350125"/>
              </a:xfrm>
              <a:custGeom>
                <a:rect b="b" l="l" r="r" t="t"/>
                <a:pathLst>
                  <a:path extrusionOk="0" fill="none" h="14005" w="12657">
                    <a:moveTo>
                      <a:pt x="1470" y="0"/>
                    </a:moveTo>
                    <a:lnTo>
                      <a:pt x="1" y="2891"/>
                    </a:lnTo>
                    <a:lnTo>
                      <a:pt x="6353" y="4300"/>
                    </a:lnTo>
                    <a:lnTo>
                      <a:pt x="12657" y="6377"/>
                    </a:lnTo>
                    <a:lnTo>
                      <a:pt x="11831" y="8284"/>
                    </a:lnTo>
                    <a:lnTo>
                      <a:pt x="11940" y="9389"/>
                    </a:lnTo>
                    <a:lnTo>
                      <a:pt x="10470" y="11211"/>
                    </a:lnTo>
                    <a:lnTo>
                      <a:pt x="10640" y="13628"/>
                    </a:lnTo>
                    <a:lnTo>
                      <a:pt x="10045" y="14004"/>
                    </a:lnTo>
                    <a:lnTo>
                      <a:pt x="8491" y="1362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>
                <a:off x="1622400" y="1612400"/>
                <a:ext cx="205300" cy="265425"/>
              </a:xfrm>
              <a:custGeom>
                <a:rect b="b" l="l" r="r" t="t"/>
                <a:pathLst>
                  <a:path extrusionOk="0" fill="none" h="10617" w="8212">
                    <a:moveTo>
                      <a:pt x="4033" y="3742"/>
                    </a:moveTo>
                    <a:lnTo>
                      <a:pt x="6985" y="2078"/>
                    </a:lnTo>
                    <a:lnTo>
                      <a:pt x="8211" y="5746"/>
                    </a:lnTo>
                    <a:lnTo>
                      <a:pt x="8078" y="7325"/>
                    </a:lnTo>
                    <a:lnTo>
                      <a:pt x="6985" y="9815"/>
                    </a:lnTo>
                    <a:lnTo>
                      <a:pt x="4786" y="10021"/>
                    </a:lnTo>
                    <a:lnTo>
                      <a:pt x="4422" y="10616"/>
                    </a:lnTo>
                    <a:lnTo>
                      <a:pt x="2819" y="9960"/>
                    </a:lnTo>
                    <a:lnTo>
                      <a:pt x="2819" y="8236"/>
                    </a:lnTo>
                    <a:lnTo>
                      <a:pt x="2551" y="7325"/>
                    </a:lnTo>
                    <a:lnTo>
                      <a:pt x="1" y="6778"/>
                    </a:lnTo>
                    <a:lnTo>
                      <a:pt x="110" y="3050"/>
                    </a:lnTo>
                    <a:lnTo>
                      <a:pt x="68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>
                <a:off x="1558350" y="1617575"/>
                <a:ext cx="218025" cy="94450"/>
              </a:xfrm>
              <a:custGeom>
                <a:rect b="b" l="l" r="r" t="t"/>
                <a:pathLst>
                  <a:path extrusionOk="0" fill="none" h="3778" w="8721">
                    <a:moveTo>
                      <a:pt x="583" y="0"/>
                    </a:moveTo>
                    <a:lnTo>
                      <a:pt x="0" y="1871"/>
                    </a:lnTo>
                    <a:lnTo>
                      <a:pt x="2672" y="2843"/>
                    </a:lnTo>
                    <a:lnTo>
                      <a:pt x="5284" y="2988"/>
                    </a:lnTo>
                    <a:lnTo>
                      <a:pt x="6838" y="3668"/>
                    </a:lnTo>
                    <a:lnTo>
                      <a:pt x="8721" y="377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>
                <a:off x="1630300" y="1646125"/>
                <a:ext cx="111775" cy="36450"/>
              </a:xfrm>
              <a:custGeom>
                <a:rect b="b" l="l" r="r" t="t"/>
                <a:pathLst>
                  <a:path extrusionOk="0" fill="none" h="1458" w="4471">
                    <a:moveTo>
                      <a:pt x="4470" y="0"/>
                    </a:moveTo>
                    <a:lnTo>
                      <a:pt x="3717" y="1458"/>
                    </a:lnTo>
                    <a:lnTo>
                      <a:pt x="1" y="60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>
                <a:off x="1663400" y="1620300"/>
                <a:ext cx="3675" cy="49525"/>
              </a:xfrm>
              <a:custGeom>
                <a:rect b="b" l="l" r="r" t="t"/>
                <a:pathLst>
                  <a:path extrusionOk="0" fill="none" h="1981" w="147">
                    <a:moveTo>
                      <a:pt x="1" y="1"/>
                    </a:moveTo>
                    <a:lnTo>
                      <a:pt x="146" y="198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>
                <a:off x="1700150" y="1636100"/>
                <a:ext cx="10950" cy="41325"/>
              </a:xfrm>
              <a:custGeom>
                <a:rect b="b" l="l" r="r" t="t"/>
                <a:pathLst>
                  <a:path extrusionOk="0" fill="none" h="1653" w="438">
                    <a:moveTo>
                      <a:pt x="437" y="0"/>
                    </a:moveTo>
                    <a:lnTo>
                      <a:pt x="0" y="165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>
                <a:off x="1570475" y="1625175"/>
                <a:ext cx="61675" cy="25525"/>
              </a:xfrm>
              <a:custGeom>
                <a:rect b="b" l="l" r="r" t="t"/>
                <a:pathLst>
                  <a:path extrusionOk="0" fill="none" h="1021" w="2467">
                    <a:moveTo>
                      <a:pt x="2467" y="102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>
                <a:off x="1597200" y="1638525"/>
                <a:ext cx="5800" cy="38900"/>
              </a:xfrm>
              <a:custGeom>
                <a:rect b="b" l="l" r="r" t="t"/>
                <a:pathLst>
                  <a:path extrusionOk="0" fill="none" h="1556" w="232">
                    <a:moveTo>
                      <a:pt x="1" y="1555"/>
                    </a:moveTo>
                    <a:lnTo>
                      <a:pt x="232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>
                <a:off x="1520700" y="1692275"/>
                <a:ext cx="179475" cy="106900"/>
              </a:xfrm>
              <a:custGeom>
                <a:rect b="b" l="l" r="r" t="t"/>
                <a:pathLst>
                  <a:path extrusionOk="0" fill="none" h="4276" w="7179">
                    <a:moveTo>
                      <a:pt x="7178" y="2126"/>
                    </a:moveTo>
                    <a:lnTo>
                      <a:pt x="4130" y="1433"/>
                    </a:lnTo>
                    <a:lnTo>
                      <a:pt x="1336" y="0"/>
                    </a:lnTo>
                    <a:lnTo>
                      <a:pt x="0" y="3000"/>
                    </a:lnTo>
                    <a:lnTo>
                      <a:pt x="1749" y="427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>
                <a:off x="1558350" y="1777600"/>
                <a:ext cx="52250" cy="61050"/>
              </a:xfrm>
              <a:custGeom>
                <a:rect b="b" l="l" r="r" t="t"/>
                <a:pathLst>
                  <a:path extrusionOk="0" fill="none" h="2442" w="2090">
                    <a:moveTo>
                      <a:pt x="0" y="0"/>
                    </a:moveTo>
                    <a:lnTo>
                      <a:pt x="2089" y="304"/>
                    </a:lnTo>
                    <a:lnTo>
                      <a:pt x="1288" y="1360"/>
                    </a:lnTo>
                    <a:lnTo>
                      <a:pt x="2089" y="244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>
                <a:off x="1610575" y="1781850"/>
                <a:ext cx="62575" cy="60750"/>
              </a:xfrm>
              <a:custGeom>
                <a:rect b="b" l="l" r="r" t="t"/>
                <a:pathLst>
                  <a:path extrusionOk="0" fill="none" h="2430" w="2503">
                    <a:moveTo>
                      <a:pt x="790" y="2077"/>
                    </a:moveTo>
                    <a:lnTo>
                      <a:pt x="1713" y="2429"/>
                    </a:lnTo>
                    <a:lnTo>
                      <a:pt x="2502" y="1421"/>
                    </a:lnTo>
                    <a:lnTo>
                      <a:pt x="474" y="0"/>
                    </a:lnTo>
                    <a:lnTo>
                      <a:pt x="0" y="13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>
                <a:off x="1440525" y="1620300"/>
                <a:ext cx="107525" cy="114800"/>
              </a:xfrm>
              <a:custGeom>
                <a:rect b="b" l="l" r="r" t="t"/>
                <a:pathLst>
                  <a:path extrusionOk="0" fill="none" h="4592" w="4301">
                    <a:moveTo>
                      <a:pt x="4300" y="1980"/>
                    </a:moveTo>
                    <a:lnTo>
                      <a:pt x="3827" y="1"/>
                    </a:lnTo>
                    <a:lnTo>
                      <a:pt x="2782" y="122"/>
                    </a:lnTo>
                    <a:lnTo>
                      <a:pt x="2503" y="705"/>
                    </a:lnTo>
                    <a:lnTo>
                      <a:pt x="195" y="1762"/>
                    </a:lnTo>
                    <a:lnTo>
                      <a:pt x="1" y="3195"/>
                    </a:lnTo>
                    <a:lnTo>
                      <a:pt x="899" y="4045"/>
                    </a:lnTo>
                    <a:lnTo>
                      <a:pt x="2928" y="459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>
                <a:off x="1443250" y="1680125"/>
                <a:ext cx="95675" cy="7000"/>
              </a:xfrm>
              <a:custGeom>
                <a:rect b="b" l="l" r="r" t="t"/>
                <a:pathLst>
                  <a:path extrusionOk="0" fill="none" h="280" w="3827">
                    <a:moveTo>
                      <a:pt x="3827" y="280"/>
                    </a:moveTo>
                    <a:lnTo>
                      <a:pt x="2576" y="0"/>
                    </a:lnTo>
                    <a:lnTo>
                      <a:pt x="1495" y="146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>
                <a:off x="1367950" y="1692275"/>
                <a:ext cx="73825" cy="173400"/>
              </a:xfrm>
              <a:custGeom>
                <a:rect b="b" l="l" r="r" t="t"/>
                <a:pathLst>
                  <a:path extrusionOk="0" fill="none" h="6936" w="2953">
                    <a:moveTo>
                      <a:pt x="2952" y="0"/>
                    </a:moveTo>
                    <a:lnTo>
                      <a:pt x="1555" y="547"/>
                    </a:lnTo>
                    <a:lnTo>
                      <a:pt x="1033" y="2138"/>
                    </a:lnTo>
                    <a:lnTo>
                      <a:pt x="1" y="3850"/>
                    </a:lnTo>
                    <a:lnTo>
                      <a:pt x="147" y="5284"/>
                    </a:lnTo>
                    <a:lnTo>
                      <a:pt x="1823" y="693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>
                <a:off x="1346400" y="1753900"/>
                <a:ext cx="414800" cy="476750"/>
              </a:xfrm>
              <a:custGeom>
                <a:rect b="b" l="l" r="r" t="t"/>
                <a:pathLst>
                  <a:path extrusionOk="0" fill="none" h="19070" w="16592">
                    <a:moveTo>
                      <a:pt x="1" y="1"/>
                    </a:moveTo>
                    <a:lnTo>
                      <a:pt x="1033" y="1118"/>
                    </a:lnTo>
                    <a:lnTo>
                      <a:pt x="3766" y="2163"/>
                    </a:lnTo>
                    <a:lnTo>
                      <a:pt x="5223" y="3547"/>
                    </a:lnTo>
                    <a:lnTo>
                      <a:pt x="12389" y="6742"/>
                    </a:lnTo>
                    <a:lnTo>
                      <a:pt x="13069" y="7045"/>
                    </a:lnTo>
                    <a:lnTo>
                      <a:pt x="14587" y="10908"/>
                    </a:lnTo>
                    <a:lnTo>
                      <a:pt x="14697" y="13519"/>
                    </a:lnTo>
                    <a:lnTo>
                      <a:pt x="16591" y="1906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4"/>
              <p:cNvSpPr/>
              <p:nvPr/>
            </p:nvSpPr>
            <p:spPr>
              <a:xfrm>
                <a:off x="1317550" y="1815850"/>
                <a:ext cx="335250" cy="385050"/>
              </a:xfrm>
              <a:custGeom>
                <a:rect b="b" l="l" r="r" t="t"/>
                <a:pathLst>
                  <a:path extrusionOk="0" fill="none" h="15402" w="13410">
                    <a:moveTo>
                      <a:pt x="1" y="1"/>
                    </a:moveTo>
                    <a:lnTo>
                      <a:pt x="6049" y="3158"/>
                    </a:lnTo>
                    <a:lnTo>
                      <a:pt x="8855" y="4847"/>
                    </a:lnTo>
                    <a:lnTo>
                      <a:pt x="12195" y="7604"/>
                    </a:lnTo>
                    <a:lnTo>
                      <a:pt x="12195" y="12085"/>
                    </a:lnTo>
                    <a:lnTo>
                      <a:pt x="13409" y="1540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1317550" y="1870500"/>
                <a:ext cx="110550" cy="67750"/>
              </a:xfrm>
              <a:custGeom>
                <a:rect b="b" l="l" r="r" t="t"/>
                <a:pathLst>
                  <a:path extrusionOk="0" fill="none" h="2710" w="4422">
                    <a:moveTo>
                      <a:pt x="1" y="1"/>
                    </a:moveTo>
                    <a:lnTo>
                      <a:pt x="4422" y="270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>
                <a:off x="1329400" y="1842575"/>
                <a:ext cx="39500" cy="91125"/>
              </a:xfrm>
              <a:custGeom>
                <a:rect b="b" l="l" r="r" t="t"/>
                <a:pathLst>
                  <a:path extrusionOk="0" fill="none" h="3645" w="1580">
                    <a:moveTo>
                      <a:pt x="1579" y="0"/>
                    </a:moveTo>
                    <a:lnTo>
                      <a:pt x="0" y="2685"/>
                    </a:lnTo>
                    <a:lnTo>
                      <a:pt x="1361" y="364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4"/>
              <p:cNvSpPr/>
              <p:nvPr/>
            </p:nvSpPr>
            <p:spPr>
              <a:xfrm>
                <a:off x="1317550" y="1865650"/>
                <a:ext cx="95975" cy="139400"/>
              </a:xfrm>
              <a:custGeom>
                <a:rect b="b" l="l" r="r" t="t"/>
                <a:pathLst>
                  <a:path extrusionOk="0" fill="none" h="5576" w="3839">
                    <a:moveTo>
                      <a:pt x="3839" y="0"/>
                    </a:moveTo>
                    <a:lnTo>
                      <a:pt x="1" y="5575"/>
                    </a:lnTo>
                    <a:lnTo>
                      <a:pt x="2078" y="436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4"/>
              <p:cNvSpPr/>
              <p:nvPr/>
            </p:nvSpPr>
            <p:spPr>
              <a:xfrm>
                <a:off x="1358550" y="1945800"/>
                <a:ext cx="34625" cy="92025"/>
              </a:xfrm>
              <a:custGeom>
                <a:rect b="b" l="l" r="r" t="t"/>
                <a:pathLst>
                  <a:path extrusionOk="0" fill="none" h="3681" w="1385">
                    <a:moveTo>
                      <a:pt x="1385" y="368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4"/>
              <p:cNvSpPr/>
              <p:nvPr/>
            </p:nvSpPr>
            <p:spPr>
              <a:xfrm>
                <a:off x="1393150" y="1895100"/>
                <a:ext cx="188000" cy="123600"/>
              </a:xfrm>
              <a:custGeom>
                <a:rect b="b" l="l" r="r" t="t"/>
                <a:pathLst>
                  <a:path extrusionOk="0" fill="none" h="4944" w="7520">
                    <a:moveTo>
                      <a:pt x="1" y="1"/>
                    </a:moveTo>
                    <a:lnTo>
                      <a:pt x="5309" y="3243"/>
                    </a:lnTo>
                    <a:lnTo>
                      <a:pt x="5102" y="3984"/>
                    </a:lnTo>
                    <a:lnTo>
                      <a:pt x="7519" y="494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4"/>
              <p:cNvSpPr/>
              <p:nvPr/>
            </p:nvSpPr>
            <p:spPr>
              <a:xfrm>
                <a:off x="1541350" y="1985275"/>
                <a:ext cx="55875" cy="111775"/>
              </a:xfrm>
              <a:custGeom>
                <a:rect b="b" l="l" r="r" t="t"/>
                <a:pathLst>
                  <a:path extrusionOk="0" fill="none" h="4471" w="2235">
                    <a:moveTo>
                      <a:pt x="2235" y="1"/>
                    </a:moveTo>
                    <a:lnTo>
                      <a:pt x="0" y="447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4"/>
              <p:cNvSpPr/>
              <p:nvPr/>
            </p:nvSpPr>
            <p:spPr>
              <a:xfrm>
                <a:off x="1470275" y="1923025"/>
                <a:ext cx="45575" cy="146700"/>
              </a:xfrm>
              <a:custGeom>
                <a:rect b="b" l="l" r="r" t="t"/>
                <a:pathLst>
                  <a:path extrusionOk="0" fill="none" h="5868" w="1823">
                    <a:moveTo>
                      <a:pt x="1823" y="1"/>
                    </a:moveTo>
                    <a:lnTo>
                      <a:pt x="1" y="586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4"/>
              <p:cNvSpPr/>
              <p:nvPr/>
            </p:nvSpPr>
            <p:spPr>
              <a:xfrm>
                <a:off x="1434150" y="2004725"/>
                <a:ext cx="21575" cy="50725"/>
              </a:xfrm>
              <a:custGeom>
                <a:rect b="b" l="l" r="r" t="t"/>
                <a:pathLst>
                  <a:path extrusionOk="0" fill="none" h="2029" w="863">
                    <a:moveTo>
                      <a:pt x="863" y="0"/>
                    </a:moveTo>
                    <a:lnTo>
                      <a:pt x="1" y="202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4"/>
              <p:cNvSpPr/>
              <p:nvPr/>
            </p:nvSpPr>
            <p:spPr>
              <a:xfrm>
                <a:off x="1458450" y="1966750"/>
                <a:ext cx="38575" cy="15825"/>
              </a:xfrm>
              <a:custGeom>
                <a:rect b="b" l="l" r="r" t="t"/>
                <a:pathLst>
                  <a:path extrusionOk="0" fill="none" h="633" w="1543">
                    <a:moveTo>
                      <a:pt x="1543" y="632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4"/>
              <p:cNvSpPr/>
              <p:nvPr/>
            </p:nvSpPr>
            <p:spPr>
              <a:xfrm>
                <a:off x="1497000" y="2018675"/>
                <a:ext cx="23725" cy="64400"/>
              </a:xfrm>
              <a:custGeom>
                <a:rect b="b" l="l" r="r" t="t"/>
                <a:pathLst>
                  <a:path extrusionOk="0" fill="none" h="2576" w="949">
                    <a:moveTo>
                      <a:pt x="948" y="1"/>
                    </a:moveTo>
                    <a:lnTo>
                      <a:pt x="1" y="257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4"/>
              <p:cNvSpPr/>
              <p:nvPr/>
            </p:nvSpPr>
            <p:spPr>
              <a:xfrm>
                <a:off x="1515825" y="2004725"/>
                <a:ext cx="30700" cy="81400"/>
              </a:xfrm>
              <a:custGeom>
                <a:rect b="b" l="l" r="r" t="t"/>
                <a:pathLst>
                  <a:path extrusionOk="0" fill="none" h="3256" w="1228">
                    <a:moveTo>
                      <a:pt x="1227" y="0"/>
                    </a:moveTo>
                    <a:lnTo>
                      <a:pt x="1" y="325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4"/>
              <p:cNvSpPr/>
              <p:nvPr/>
            </p:nvSpPr>
            <p:spPr>
              <a:xfrm>
                <a:off x="1411075" y="1996525"/>
                <a:ext cx="17025" cy="48900"/>
              </a:xfrm>
              <a:custGeom>
                <a:rect b="b" l="l" r="r" t="t"/>
                <a:pathLst>
                  <a:path extrusionOk="0" fill="none" h="1956" w="681">
                    <a:moveTo>
                      <a:pt x="681" y="0"/>
                    </a:moveTo>
                    <a:lnTo>
                      <a:pt x="1" y="195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4"/>
              <p:cNvSpPr/>
              <p:nvPr/>
            </p:nvSpPr>
            <p:spPr>
              <a:xfrm>
                <a:off x="1422000" y="1807950"/>
                <a:ext cx="18550" cy="62575"/>
              </a:xfrm>
              <a:custGeom>
                <a:rect b="b" l="l" r="r" t="t"/>
                <a:pathLst>
                  <a:path extrusionOk="0" fill="none" h="2503" w="742">
                    <a:moveTo>
                      <a:pt x="742" y="1"/>
                    </a:moveTo>
                    <a:lnTo>
                      <a:pt x="1" y="250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4"/>
              <p:cNvSpPr/>
              <p:nvPr/>
            </p:nvSpPr>
            <p:spPr>
              <a:xfrm>
                <a:off x="1452975" y="1842275"/>
                <a:ext cx="24025" cy="44650"/>
              </a:xfrm>
              <a:custGeom>
                <a:rect b="b" l="l" r="r" t="t"/>
                <a:pathLst>
                  <a:path extrusionOk="0" fill="none" h="1786" w="961">
                    <a:moveTo>
                      <a:pt x="960" y="0"/>
                    </a:moveTo>
                    <a:lnTo>
                      <a:pt x="1" y="178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4"/>
              <p:cNvSpPr/>
              <p:nvPr/>
            </p:nvSpPr>
            <p:spPr>
              <a:xfrm>
                <a:off x="1494575" y="1850475"/>
                <a:ext cx="26150" cy="44650"/>
              </a:xfrm>
              <a:custGeom>
                <a:rect b="b" l="l" r="r" t="t"/>
                <a:pathLst>
                  <a:path extrusionOk="0" fill="none" h="1786" w="1046">
                    <a:moveTo>
                      <a:pt x="1" y="0"/>
                    </a:moveTo>
                    <a:lnTo>
                      <a:pt x="1045" y="178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4"/>
              <p:cNvSpPr/>
              <p:nvPr/>
            </p:nvSpPr>
            <p:spPr>
              <a:xfrm>
                <a:off x="1524950" y="1872625"/>
                <a:ext cx="19750" cy="55900"/>
              </a:xfrm>
              <a:custGeom>
                <a:rect b="b" l="l" r="r" t="t"/>
                <a:pathLst>
                  <a:path extrusionOk="0" fill="none" h="2236" w="790">
                    <a:moveTo>
                      <a:pt x="790" y="1"/>
                    </a:moveTo>
                    <a:lnTo>
                      <a:pt x="0" y="223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4"/>
              <p:cNvSpPr/>
              <p:nvPr/>
            </p:nvSpPr>
            <p:spPr>
              <a:xfrm>
                <a:off x="1544675" y="1909675"/>
                <a:ext cx="39800" cy="31900"/>
              </a:xfrm>
              <a:custGeom>
                <a:rect b="b" l="l" r="r" t="t"/>
                <a:pathLst>
                  <a:path extrusionOk="0" fill="none" h="1276" w="1592">
                    <a:moveTo>
                      <a:pt x="1" y="1276"/>
                    </a:moveTo>
                    <a:lnTo>
                      <a:pt x="547" y="1"/>
                    </a:lnTo>
                    <a:lnTo>
                      <a:pt x="1592" y="41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4"/>
              <p:cNvSpPr/>
              <p:nvPr/>
            </p:nvSpPr>
            <p:spPr>
              <a:xfrm>
                <a:off x="1581125" y="1922425"/>
                <a:ext cx="75025" cy="49525"/>
              </a:xfrm>
              <a:custGeom>
                <a:rect b="b" l="l" r="r" t="t"/>
                <a:pathLst>
                  <a:path extrusionOk="0" fill="none" h="1981" w="3001">
                    <a:moveTo>
                      <a:pt x="0" y="1980"/>
                    </a:moveTo>
                    <a:lnTo>
                      <a:pt x="134" y="766"/>
                    </a:lnTo>
                    <a:lnTo>
                      <a:pt x="2854" y="766"/>
                    </a:lnTo>
                    <a:lnTo>
                      <a:pt x="300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4"/>
              <p:cNvSpPr/>
              <p:nvPr/>
            </p:nvSpPr>
            <p:spPr>
              <a:xfrm>
                <a:off x="1622400" y="1941550"/>
                <a:ext cx="25" cy="64400"/>
              </a:xfrm>
              <a:custGeom>
                <a:rect b="b" l="l" r="r" t="t"/>
                <a:pathLst>
                  <a:path extrusionOk="0" fill="none" h="2576" w="1">
                    <a:moveTo>
                      <a:pt x="1" y="2576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1584450" y="1966750"/>
                <a:ext cx="112975" cy="24925"/>
              </a:xfrm>
              <a:custGeom>
                <a:rect b="b" l="l" r="r" t="t"/>
                <a:pathLst>
                  <a:path extrusionOk="0" fill="none" h="997" w="4519">
                    <a:moveTo>
                      <a:pt x="1" y="1"/>
                    </a:moveTo>
                    <a:lnTo>
                      <a:pt x="4519" y="99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4"/>
              <p:cNvSpPr/>
              <p:nvPr/>
            </p:nvSpPr>
            <p:spPr>
              <a:xfrm>
                <a:off x="1622400" y="1974650"/>
                <a:ext cx="328275" cy="51950"/>
              </a:xfrm>
              <a:custGeom>
                <a:rect b="b" l="l" r="r" t="t"/>
                <a:pathLst>
                  <a:path extrusionOk="0" fill="none" h="2078" w="13131">
                    <a:moveTo>
                      <a:pt x="1" y="1640"/>
                    </a:moveTo>
                    <a:lnTo>
                      <a:pt x="3547" y="2078"/>
                    </a:lnTo>
                    <a:lnTo>
                      <a:pt x="10580" y="1"/>
                    </a:lnTo>
                    <a:lnTo>
                      <a:pt x="13130" y="198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4"/>
              <p:cNvSpPr/>
              <p:nvPr/>
            </p:nvSpPr>
            <p:spPr>
              <a:xfrm>
                <a:off x="1810975" y="1745700"/>
                <a:ext cx="58625" cy="298825"/>
              </a:xfrm>
              <a:custGeom>
                <a:rect b="b" l="l" r="r" t="t"/>
                <a:pathLst>
                  <a:path extrusionOk="0" fill="none" h="11953" w="2345">
                    <a:moveTo>
                      <a:pt x="2344" y="11952"/>
                    </a:moveTo>
                    <a:lnTo>
                      <a:pt x="0" y="8442"/>
                    </a:lnTo>
                    <a:lnTo>
                      <a:pt x="0" y="6693"/>
                    </a:lnTo>
                    <a:lnTo>
                      <a:pt x="1567" y="4762"/>
                    </a:lnTo>
                    <a:lnTo>
                      <a:pt x="1859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4"/>
              <p:cNvSpPr/>
              <p:nvPr/>
            </p:nvSpPr>
            <p:spPr>
              <a:xfrm>
                <a:off x="1806100" y="1998350"/>
                <a:ext cx="437275" cy="242925"/>
              </a:xfrm>
              <a:custGeom>
                <a:rect b="b" l="l" r="r" t="t"/>
                <a:pathLst>
                  <a:path extrusionOk="0" fill="none" h="9717" w="17491">
                    <a:moveTo>
                      <a:pt x="1" y="0"/>
                    </a:moveTo>
                    <a:lnTo>
                      <a:pt x="863" y="2296"/>
                    </a:lnTo>
                    <a:lnTo>
                      <a:pt x="4859" y="4883"/>
                    </a:lnTo>
                    <a:lnTo>
                      <a:pt x="10519" y="7409"/>
                    </a:lnTo>
                    <a:lnTo>
                      <a:pt x="17491" y="971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4"/>
              <p:cNvSpPr/>
              <p:nvPr/>
            </p:nvSpPr>
            <p:spPr>
              <a:xfrm>
                <a:off x="1776350" y="1960075"/>
                <a:ext cx="26750" cy="103275"/>
              </a:xfrm>
              <a:custGeom>
                <a:rect b="b" l="l" r="r" t="t"/>
                <a:pathLst>
                  <a:path extrusionOk="0" fill="none" h="4131" w="1070">
                    <a:moveTo>
                      <a:pt x="1070" y="4130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>
                <a:off x="1449025" y="1762725"/>
                <a:ext cx="21275" cy="53150"/>
              </a:xfrm>
              <a:custGeom>
                <a:rect b="b" l="l" r="r" t="t"/>
                <a:pathLst>
                  <a:path extrusionOk="0" fill="none" h="2126" w="851">
                    <a:moveTo>
                      <a:pt x="1" y="2126"/>
                    </a:moveTo>
                    <a:lnTo>
                      <a:pt x="85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4"/>
              <p:cNvSpPr/>
              <p:nvPr/>
            </p:nvSpPr>
            <p:spPr>
              <a:xfrm>
                <a:off x="1383750" y="1762725"/>
                <a:ext cx="164300" cy="76825"/>
              </a:xfrm>
              <a:custGeom>
                <a:rect b="b" l="l" r="r" t="t"/>
                <a:pathLst>
                  <a:path extrusionOk="0" fill="none" h="3073" w="6572">
                    <a:moveTo>
                      <a:pt x="0" y="0"/>
                    </a:moveTo>
                    <a:lnTo>
                      <a:pt x="2988" y="1166"/>
                    </a:lnTo>
                    <a:lnTo>
                      <a:pt x="4142" y="765"/>
                    </a:lnTo>
                    <a:lnTo>
                      <a:pt x="5284" y="1312"/>
                    </a:lnTo>
                    <a:lnTo>
                      <a:pt x="6571" y="307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4"/>
              <p:cNvSpPr/>
              <p:nvPr/>
            </p:nvSpPr>
            <p:spPr>
              <a:xfrm>
                <a:off x="1656125" y="1872625"/>
                <a:ext cx="4275" cy="22500"/>
              </a:xfrm>
              <a:custGeom>
                <a:rect b="b" l="l" r="r" t="t"/>
                <a:pathLst>
                  <a:path extrusionOk="0" fill="none" h="900" w="171">
                    <a:moveTo>
                      <a:pt x="170" y="1"/>
                    </a:moveTo>
                    <a:lnTo>
                      <a:pt x="0" y="90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4"/>
              <p:cNvSpPr/>
              <p:nvPr/>
            </p:nvSpPr>
            <p:spPr>
              <a:xfrm>
                <a:off x="1541650" y="1831950"/>
                <a:ext cx="200425" cy="96575"/>
              </a:xfrm>
              <a:custGeom>
                <a:rect b="b" l="l" r="r" t="t"/>
                <a:pathLst>
                  <a:path extrusionOk="0" fill="none" h="3863" w="8017">
                    <a:moveTo>
                      <a:pt x="8016" y="3110"/>
                    </a:moveTo>
                    <a:lnTo>
                      <a:pt x="1713" y="158"/>
                    </a:lnTo>
                    <a:lnTo>
                      <a:pt x="668" y="0"/>
                    </a:lnTo>
                    <a:lnTo>
                      <a:pt x="0" y="547"/>
                    </a:lnTo>
                    <a:lnTo>
                      <a:pt x="7713" y="386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4"/>
              <p:cNvSpPr/>
              <p:nvPr/>
            </p:nvSpPr>
            <p:spPr>
              <a:xfrm>
                <a:off x="1746600" y="1745700"/>
                <a:ext cx="218950" cy="99925"/>
              </a:xfrm>
              <a:custGeom>
                <a:rect b="b" l="l" r="r" t="t"/>
                <a:pathLst>
                  <a:path extrusionOk="0" fill="none" h="3997" w="8758">
                    <a:moveTo>
                      <a:pt x="0" y="3997"/>
                    </a:moveTo>
                    <a:lnTo>
                      <a:pt x="1421" y="3875"/>
                    </a:lnTo>
                    <a:lnTo>
                      <a:pt x="1421" y="1446"/>
                    </a:lnTo>
                    <a:lnTo>
                      <a:pt x="4434" y="1"/>
                    </a:lnTo>
                    <a:lnTo>
                      <a:pt x="5041" y="681"/>
                    </a:lnTo>
                    <a:lnTo>
                      <a:pt x="8757" y="57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4"/>
              <p:cNvSpPr/>
              <p:nvPr/>
            </p:nvSpPr>
            <p:spPr>
              <a:xfrm>
                <a:off x="1852275" y="1237725"/>
                <a:ext cx="194050" cy="591500"/>
              </a:xfrm>
              <a:custGeom>
                <a:rect b="b" l="l" r="r" t="t"/>
                <a:pathLst>
                  <a:path extrusionOk="0" fill="none" h="23660" w="7762">
                    <a:moveTo>
                      <a:pt x="0" y="23660"/>
                    </a:moveTo>
                    <a:lnTo>
                      <a:pt x="4348" y="22312"/>
                    </a:lnTo>
                    <a:lnTo>
                      <a:pt x="5393" y="15790"/>
                    </a:lnTo>
                    <a:lnTo>
                      <a:pt x="6474" y="7227"/>
                    </a:lnTo>
                    <a:lnTo>
                      <a:pt x="776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4"/>
              <p:cNvSpPr/>
              <p:nvPr/>
            </p:nvSpPr>
            <p:spPr>
              <a:xfrm>
                <a:off x="1841325" y="1864725"/>
                <a:ext cx="110250" cy="88700"/>
              </a:xfrm>
              <a:custGeom>
                <a:rect b="b" l="l" r="r" t="t"/>
                <a:pathLst>
                  <a:path extrusionOk="0" fill="none" h="3548" w="4410">
                    <a:moveTo>
                      <a:pt x="4410" y="329"/>
                    </a:moveTo>
                    <a:lnTo>
                      <a:pt x="353" y="1"/>
                    </a:lnTo>
                    <a:lnTo>
                      <a:pt x="1" y="354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4"/>
              <p:cNvSpPr/>
              <p:nvPr/>
            </p:nvSpPr>
            <p:spPr>
              <a:xfrm>
                <a:off x="1844075" y="1933350"/>
                <a:ext cx="97800" cy="18850"/>
              </a:xfrm>
              <a:custGeom>
                <a:rect b="b" l="l" r="r" t="t"/>
                <a:pathLst>
                  <a:path extrusionOk="0" fill="none" h="754" w="3912">
                    <a:moveTo>
                      <a:pt x="3911" y="754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4"/>
              <p:cNvSpPr/>
              <p:nvPr/>
            </p:nvSpPr>
            <p:spPr>
              <a:xfrm>
                <a:off x="1852275" y="1789425"/>
                <a:ext cx="69250" cy="81100"/>
              </a:xfrm>
              <a:custGeom>
                <a:rect b="b" l="l" r="r" t="t"/>
                <a:pathLst>
                  <a:path extrusionOk="0" fill="none" h="3244" w="2770">
                    <a:moveTo>
                      <a:pt x="0" y="1288"/>
                    </a:moveTo>
                    <a:lnTo>
                      <a:pt x="2174" y="1"/>
                    </a:lnTo>
                    <a:lnTo>
                      <a:pt x="2769" y="1288"/>
                    </a:lnTo>
                    <a:lnTo>
                      <a:pt x="2417" y="324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4"/>
              <p:cNvSpPr/>
              <p:nvPr/>
            </p:nvSpPr>
            <p:spPr>
              <a:xfrm>
                <a:off x="1693775" y="1919400"/>
                <a:ext cx="193125" cy="63175"/>
              </a:xfrm>
              <a:custGeom>
                <a:rect b="b" l="l" r="r" t="t"/>
                <a:pathLst>
                  <a:path extrusionOk="0" fill="none" h="2527" w="7725">
                    <a:moveTo>
                      <a:pt x="802" y="0"/>
                    </a:moveTo>
                    <a:lnTo>
                      <a:pt x="0" y="2526"/>
                    </a:lnTo>
                    <a:lnTo>
                      <a:pt x="2271" y="1737"/>
                    </a:lnTo>
                    <a:lnTo>
                      <a:pt x="5903" y="1360"/>
                    </a:lnTo>
                    <a:lnTo>
                      <a:pt x="7725" y="221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4"/>
              <p:cNvSpPr/>
              <p:nvPr/>
            </p:nvSpPr>
            <p:spPr>
              <a:xfrm>
                <a:off x="1231025" y="1887825"/>
                <a:ext cx="19150" cy="78950"/>
              </a:xfrm>
              <a:custGeom>
                <a:rect b="b" l="l" r="r" t="t"/>
                <a:pathLst>
                  <a:path extrusionOk="0" fill="none" h="3158" w="766">
                    <a:moveTo>
                      <a:pt x="765" y="0"/>
                    </a:moveTo>
                    <a:lnTo>
                      <a:pt x="0" y="315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4"/>
              <p:cNvSpPr/>
              <p:nvPr/>
            </p:nvSpPr>
            <p:spPr>
              <a:xfrm>
                <a:off x="1945775" y="1919400"/>
                <a:ext cx="97200" cy="37675"/>
              </a:xfrm>
              <a:custGeom>
                <a:rect b="b" l="l" r="r" t="t"/>
                <a:pathLst>
                  <a:path extrusionOk="0" fill="none" h="1507" w="3888">
                    <a:moveTo>
                      <a:pt x="1" y="0"/>
                    </a:moveTo>
                    <a:lnTo>
                      <a:pt x="3888" y="150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4"/>
              <p:cNvSpPr/>
              <p:nvPr/>
            </p:nvSpPr>
            <p:spPr>
              <a:xfrm>
                <a:off x="1987075" y="1945800"/>
                <a:ext cx="26150" cy="70475"/>
              </a:xfrm>
              <a:custGeom>
                <a:rect b="b" l="l" r="r" t="t"/>
                <a:pathLst>
                  <a:path extrusionOk="0" fill="none" h="2819" w="1046">
                    <a:moveTo>
                      <a:pt x="1" y="2819"/>
                    </a:moveTo>
                    <a:lnTo>
                      <a:pt x="1045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4"/>
              <p:cNvSpPr/>
              <p:nvPr/>
            </p:nvSpPr>
            <p:spPr>
              <a:xfrm>
                <a:off x="2008025" y="1960075"/>
                <a:ext cx="35250" cy="11875"/>
              </a:xfrm>
              <a:custGeom>
                <a:rect b="b" l="l" r="r" t="t"/>
                <a:pathLst>
                  <a:path extrusionOk="0" fill="none" h="475" w="1410">
                    <a:moveTo>
                      <a:pt x="1410" y="474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4"/>
              <p:cNvSpPr/>
              <p:nvPr/>
            </p:nvSpPr>
            <p:spPr>
              <a:xfrm>
                <a:off x="2000450" y="1982550"/>
                <a:ext cx="42525" cy="2750"/>
              </a:xfrm>
              <a:custGeom>
                <a:rect b="b" l="l" r="r" t="t"/>
                <a:pathLst>
                  <a:path extrusionOk="0" fill="none" h="110" w="1701">
                    <a:moveTo>
                      <a:pt x="1701" y="0"/>
                    </a:moveTo>
                    <a:lnTo>
                      <a:pt x="0" y="11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4"/>
              <p:cNvSpPr/>
              <p:nvPr/>
            </p:nvSpPr>
            <p:spPr>
              <a:xfrm>
                <a:off x="1956725" y="1564125"/>
                <a:ext cx="173400" cy="324025"/>
              </a:xfrm>
              <a:custGeom>
                <a:rect b="b" l="l" r="r" t="t"/>
                <a:pathLst>
                  <a:path extrusionOk="0" fill="none" h="12961" w="6936">
                    <a:moveTo>
                      <a:pt x="3462" y="12960"/>
                    </a:moveTo>
                    <a:lnTo>
                      <a:pt x="0" y="10713"/>
                    </a:lnTo>
                    <a:lnTo>
                      <a:pt x="3522" y="8163"/>
                    </a:lnTo>
                    <a:lnTo>
                      <a:pt x="6935" y="5478"/>
                    </a:lnTo>
                    <a:lnTo>
                      <a:pt x="6753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4"/>
              <p:cNvSpPr/>
              <p:nvPr/>
            </p:nvSpPr>
            <p:spPr>
              <a:xfrm>
                <a:off x="1956725" y="1815850"/>
                <a:ext cx="86250" cy="16125"/>
              </a:xfrm>
              <a:custGeom>
                <a:rect b="b" l="l" r="r" t="t"/>
                <a:pathLst>
                  <a:path extrusionOk="0" fill="none" h="645" w="3450">
                    <a:moveTo>
                      <a:pt x="3450" y="1"/>
                    </a:moveTo>
                    <a:lnTo>
                      <a:pt x="0" y="64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>
                <a:off x="1913600" y="1121725"/>
                <a:ext cx="274225" cy="542625"/>
              </a:xfrm>
              <a:custGeom>
                <a:rect b="b" l="l" r="r" t="t"/>
                <a:pathLst>
                  <a:path extrusionOk="0" fill="none" h="21705" w="10969">
                    <a:moveTo>
                      <a:pt x="1" y="21705"/>
                    </a:moveTo>
                    <a:lnTo>
                      <a:pt x="2770" y="21450"/>
                    </a:lnTo>
                    <a:lnTo>
                      <a:pt x="5320" y="20138"/>
                    </a:lnTo>
                    <a:lnTo>
                      <a:pt x="8478" y="17697"/>
                    </a:lnTo>
                    <a:lnTo>
                      <a:pt x="8806" y="15134"/>
                    </a:lnTo>
                    <a:lnTo>
                      <a:pt x="10519" y="10507"/>
                    </a:lnTo>
                    <a:lnTo>
                      <a:pt x="10968" y="6013"/>
                    </a:lnTo>
                    <a:lnTo>
                      <a:pt x="10567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4"/>
              <p:cNvSpPr/>
              <p:nvPr/>
            </p:nvSpPr>
            <p:spPr>
              <a:xfrm>
                <a:off x="1900850" y="1217375"/>
                <a:ext cx="286975" cy="267825"/>
              </a:xfrm>
              <a:custGeom>
                <a:rect b="b" l="l" r="r" t="t"/>
                <a:pathLst>
                  <a:path extrusionOk="0" fill="none" h="10713" w="11479">
                    <a:moveTo>
                      <a:pt x="0" y="1"/>
                    </a:moveTo>
                    <a:lnTo>
                      <a:pt x="11478" y="1847"/>
                    </a:lnTo>
                    <a:lnTo>
                      <a:pt x="9073" y="4701"/>
                    </a:lnTo>
                    <a:lnTo>
                      <a:pt x="8199" y="5673"/>
                    </a:lnTo>
                    <a:lnTo>
                      <a:pt x="5770" y="1071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4"/>
              <p:cNvSpPr/>
              <p:nvPr/>
            </p:nvSpPr>
            <p:spPr>
              <a:xfrm>
                <a:off x="1859850" y="1451475"/>
                <a:ext cx="186475" cy="166125"/>
              </a:xfrm>
              <a:custGeom>
                <a:rect b="b" l="l" r="r" t="t"/>
                <a:pathLst>
                  <a:path extrusionOk="0" fill="none" h="6645" w="7459">
                    <a:moveTo>
                      <a:pt x="7458" y="6644"/>
                    </a:moveTo>
                    <a:lnTo>
                      <a:pt x="1640" y="1"/>
                    </a:lnTo>
                    <a:lnTo>
                      <a:pt x="1" y="381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4"/>
              <p:cNvSpPr/>
              <p:nvPr/>
            </p:nvSpPr>
            <p:spPr>
              <a:xfrm>
                <a:off x="1943050" y="1351275"/>
                <a:ext cx="34650" cy="86275"/>
              </a:xfrm>
              <a:custGeom>
                <a:rect b="b" l="l" r="r" t="t"/>
                <a:pathLst>
                  <a:path extrusionOk="0" fill="none" h="3451" w="1386">
                    <a:moveTo>
                      <a:pt x="1385" y="1"/>
                    </a:moveTo>
                    <a:lnTo>
                      <a:pt x="1" y="345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1911175" y="1233175"/>
                <a:ext cx="329475" cy="93525"/>
              </a:xfrm>
              <a:custGeom>
                <a:rect b="b" l="l" r="r" t="t"/>
                <a:pathLst>
                  <a:path extrusionOk="0" fill="none" h="3741" w="13179">
                    <a:moveTo>
                      <a:pt x="0" y="0"/>
                    </a:moveTo>
                    <a:lnTo>
                      <a:pt x="2612" y="1130"/>
                    </a:lnTo>
                    <a:lnTo>
                      <a:pt x="5102" y="1822"/>
                    </a:lnTo>
                    <a:lnTo>
                      <a:pt x="9535" y="3024"/>
                    </a:lnTo>
                    <a:lnTo>
                      <a:pt x="10871" y="3389"/>
                    </a:lnTo>
                    <a:lnTo>
                      <a:pt x="13178" y="374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1960975" y="1304225"/>
                <a:ext cx="282100" cy="90500"/>
              </a:xfrm>
              <a:custGeom>
                <a:rect b="b" l="l" r="r" t="t"/>
                <a:pathLst>
                  <a:path extrusionOk="0" fill="none" h="3620" w="11284">
                    <a:moveTo>
                      <a:pt x="11284" y="3620"/>
                    </a:moveTo>
                    <a:lnTo>
                      <a:pt x="8624" y="3207"/>
                    </a:lnTo>
                    <a:lnTo>
                      <a:pt x="2745" y="1093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2086975" y="1292975"/>
                <a:ext cx="92650" cy="58325"/>
              </a:xfrm>
              <a:custGeom>
                <a:rect b="b" l="l" r="r" t="t"/>
                <a:pathLst>
                  <a:path extrusionOk="0" fill="none" h="2333" w="3706">
                    <a:moveTo>
                      <a:pt x="171" y="1"/>
                    </a:moveTo>
                    <a:lnTo>
                      <a:pt x="1" y="887"/>
                    </a:lnTo>
                    <a:lnTo>
                      <a:pt x="3705" y="233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4"/>
              <p:cNvSpPr/>
              <p:nvPr/>
            </p:nvSpPr>
            <p:spPr>
              <a:xfrm>
                <a:off x="2202675" y="1541350"/>
                <a:ext cx="21275" cy="153075"/>
              </a:xfrm>
              <a:custGeom>
                <a:rect b="b" l="l" r="r" t="t"/>
                <a:pathLst>
                  <a:path extrusionOk="0" fill="none" h="6123" w="851">
                    <a:moveTo>
                      <a:pt x="0" y="1"/>
                    </a:moveTo>
                    <a:lnTo>
                      <a:pt x="850" y="612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4"/>
              <p:cNvSpPr/>
              <p:nvPr/>
            </p:nvSpPr>
            <p:spPr>
              <a:xfrm>
                <a:off x="2127050" y="1609675"/>
                <a:ext cx="86275" cy="2750"/>
              </a:xfrm>
              <a:custGeom>
                <a:rect b="b" l="l" r="r" t="t"/>
                <a:pathLst>
                  <a:path extrusionOk="0" fill="none" h="110" w="3451">
                    <a:moveTo>
                      <a:pt x="1" y="110"/>
                    </a:moveTo>
                    <a:lnTo>
                      <a:pt x="345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>
                <a:off x="2127975" y="1657950"/>
                <a:ext cx="91725" cy="7025"/>
              </a:xfrm>
              <a:custGeom>
                <a:rect b="b" l="l" r="r" t="t"/>
                <a:pathLst>
                  <a:path extrusionOk="0" fill="none" h="281" w="3669">
                    <a:moveTo>
                      <a:pt x="0" y="1"/>
                    </a:moveTo>
                    <a:lnTo>
                      <a:pt x="3668" y="28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1925150" y="1574450"/>
                <a:ext cx="27950" cy="28875"/>
              </a:xfrm>
              <a:custGeom>
                <a:rect b="b" l="l" r="r" t="t"/>
                <a:pathLst>
                  <a:path extrusionOk="0" fill="none" h="1155" w="1118">
                    <a:moveTo>
                      <a:pt x="960" y="1"/>
                    </a:moveTo>
                    <a:lnTo>
                      <a:pt x="1117" y="1155"/>
                    </a:lnTo>
                    <a:lnTo>
                      <a:pt x="0" y="115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1802775" y="1579325"/>
                <a:ext cx="76225" cy="9725"/>
              </a:xfrm>
              <a:custGeom>
                <a:rect b="b" l="l" r="r" t="t"/>
                <a:pathLst>
                  <a:path extrusionOk="0" fill="none" h="389" w="3049">
                    <a:moveTo>
                      <a:pt x="0" y="0"/>
                    </a:moveTo>
                    <a:lnTo>
                      <a:pt x="3049" y="38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>
                <a:off x="1859850" y="1603300"/>
                <a:ext cx="27050" cy="3075"/>
              </a:xfrm>
              <a:custGeom>
                <a:rect b="b" l="l" r="r" t="t"/>
                <a:pathLst>
                  <a:path extrusionOk="0" fill="none" h="123" w="1082">
                    <a:moveTo>
                      <a:pt x="1082" y="122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>
                <a:off x="1833750" y="1629725"/>
                <a:ext cx="53150" cy="13075"/>
              </a:xfrm>
              <a:custGeom>
                <a:rect b="b" l="l" r="r" t="t"/>
                <a:pathLst>
                  <a:path extrusionOk="0" fill="none" h="523" w="2126">
                    <a:moveTo>
                      <a:pt x="0" y="523"/>
                    </a:moveTo>
                    <a:lnTo>
                      <a:pt x="2126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>
                <a:off x="1807925" y="1554725"/>
                <a:ext cx="25850" cy="3350"/>
              </a:xfrm>
              <a:custGeom>
                <a:rect b="b" l="l" r="r" t="t"/>
                <a:pathLst>
                  <a:path extrusionOk="0" fill="none" h="134" w="1034">
                    <a:moveTo>
                      <a:pt x="1" y="0"/>
                    </a:moveTo>
                    <a:lnTo>
                      <a:pt x="1033" y="13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>
                <a:off x="1760875" y="1470000"/>
                <a:ext cx="45250" cy="138175"/>
              </a:xfrm>
              <a:custGeom>
                <a:rect b="b" l="l" r="r" t="t"/>
                <a:pathLst>
                  <a:path extrusionOk="0" fill="none" h="5527" w="1810">
                    <a:moveTo>
                      <a:pt x="1810" y="1"/>
                    </a:moveTo>
                    <a:lnTo>
                      <a:pt x="1154" y="2005"/>
                    </a:lnTo>
                    <a:lnTo>
                      <a:pt x="960" y="3389"/>
                    </a:lnTo>
                    <a:lnTo>
                      <a:pt x="0" y="552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4"/>
              <p:cNvSpPr/>
              <p:nvPr/>
            </p:nvSpPr>
            <p:spPr>
              <a:xfrm>
                <a:off x="1520700" y="1508575"/>
                <a:ext cx="142725" cy="82600"/>
              </a:xfrm>
              <a:custGeom>
                <a:rect b="b" l="l" r="r" t="t"/>
                <a:pathLst>
                  <a:path extrusionOk="0" fill="none" h="3304" w="5709">
                    <a:moveTo>
                      <a:pt x="5709" y="122"/>
                    </a:moveTo>
                    <a:lnTo>
                      <a:pt x="5405" y="1312"/>
                    </a:lnTo>
                    <a:lnTo>
                      <a:pt x="5089" y="3304"/>
                    </a:lnTo>
                    <a:lnTo>
                      <a:pt x="0" y="2065"/>
                    </a:lnTo>
                    <a:lnTo>
                      <a:pt x="729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4"/>
              <p:cNvSpPr/>
              <p:nvPr/>
            </p:nvSpPr>
            <p:spPr>
              <a:xfrm>
                <a:off x="1695900" y="1511300"/>
                <a:ext cx="4275" cy="38900"/>
              </a:xfrm>
              <a:custGeom>
                <a:rect b="b" l="l" r="r" t="t"/>
                <a:pathLst>
                  <a:path extrusionOk="0" fill="none" h="1556" w="171">
                    <a:moveTo>
                      <a:pt x="170" y="0"/>
                    </a:moveTo>
                    <a:lnTo>
                      <a:pt x="0" y="155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>
                <a:off x="1678575" y="1554725"/>
                <a:ext cx="44050" cy="27650"/>
              </a:xfrm>
              <a:custGeom>
                <a:rect b="b" l="l" r="r" t="t"/>
                <a:pathLst>
                  <a:path extrusionOk="0" fill="none" h="1106" w="1762">
                    <a:moveTo>
                      <a:pt x="1" y="0"/>
                    </a:moveTo>
                    <a:lnTo>
                      <a:pt x="1762" y="134"/>
                    </a:lnTo>
                    <a:lnTo>
                      <a:pt x="1762" y="110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4"/>
              <p:cNvSpPr/>
              <p:nvPr/>
            </p:nvSpPr>
            <p:spPr>
              <a:xfrm>
                <a:off x="1725050" y="1513425"/>
                <a:ext cx="3650" cy="25825"/>
              </a:xfrm>
              <a:custGeom>
                <a:rect b="b" l="l" r="r" t="t"/>
                <a:pathLst>
                  <a:path extrusionOk="0" fill="none" h="1033" w="146">
                    <a:moveTo>
                      <a:pt x="146" y="1"/>
                    </a:moveTo>
                    <a:lnTo>
                      <a:pt x="0" y="103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4"/>
              <p:cNvSpPr/>
              <p:nvPr/>
            </p:nvSpPr>
            <p:spPr>
              <a:xfrm>
                <a:off x="1716550" y="1412325"/>
                <a:ext cx="25525" cy="99000"/>
              </a:xfrm>
              <a:custGeom>
                <a:rect b="b" l="l" r="r" t="t"/>
                <a:pathLst>
                  <a:path extrusionOk="0" fill="none" h="3960" w="1021">
                    <a:moveTo>
                      <a:pt x="1020" y="0"/>
                    </a:moveTo>
                    <a:lnTo>
                      <a:pt x="0" y="395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4"/>
              <p:cNvSpPr/>
              <p:nvPr/>
            </p:nvSpPr>
            <p:spPr>
              <a:xfrm>
                <a:off x="1751150" y="1420200"/>
                <a:ext cx="27050" cy="95075"/>
              </a:xfrm>
              <a:custGeom>
                <a:rect b="b" l="l" r="r" t="t"/>
                <a:pathLst>
                  <a:path extrusionOk="0" fill="none" h="3803" w="1082">
                    <a:moveTo>
                      <a:pt x="1082" y="1"/>
                    </a:moveTo>
                    <a:lnTo>
                      <a:pt x="1" y="380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4"/>
              <p:cNvSpPr/>
              <p:nvPr/>
            </p:nvSpPr>
            <p:spPr>
              <a:xfrm>
                <a:off x="1595700" y="1517975"/>
                <a:ext cx="22475" cy="50425"/>
              </a:xfrm>
              <a:custGeom>
                <a:rect b="b" l="l" r="r" t="t"/>
                <a:pathLst>
                  <a:path extrusionOk="0" fill="none" h="2017" w="899">
                    <a:moveTo>
                      <a:pt x="899" y="1"/>
                    </a:moveTo>
                    <a:lnTo>
                      <a:pt x="0" y="201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4"/>
              <p:cNvSpPr/>
              <p:nvPr/>
            </p:nvSpPr>
            <p:spPr>
              <a:xfrm>
                <a:off x="2044475" y="1388925"/>
                <a:ext cx="117525" cy="34050"/>
              </a:xfrm>
              <a:custGeom>
                <a:rect b="b" l="l" r="r" t="t"/>
                <a:pathLst>
                  <a:path extrusionOk="0" fill="none" h="1362" w="4701">
                    <a:moveTo>
                      <a:pt x="4701" y="136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2060250" y="1378000"/>
                <a:ext cx="105700" cy="34350"/>
              </a:xfrm>
              <a:custGeom>
                <a:rect b="b" l="l" r="r" t="t"/>
                <a:pathLst>
                  <a:path extrusionOk="0" fill="none" h="1374" w="4228">
                    <a:moveTo>
                      <a:pt x="4228" y="137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1882025" y="1189750"/>
                <a:ext cx="112075" cy="247800"/>
              </a:xfrm>
              <a:custGeom>
                <a:rect b="b" l="l" r="r" t="t"/>
                <a:pathLst>
                  <a:path extrusionOk="0" fill="none" h="9912" w="4483">
                    <a:moveTo>
                      <a:pt x="0" y="6778"/>
                    </a:moveTo>
                    <a:lnTo>
                      <a:pt x="996" y="7968"/>
                    </a:lnTo>
                    <a:lnTo>
                      <a:pt x="413" y="9571"/>
                    </a:lnTo>
                    <a:lnTo>
                      <a:pt x="1264" y="9911"/>
                    </a:lnTo>
                    <a:lnTo>
                      <a:pt x="4482" y="887"/>
                    </a:lnTo>
                    <a:lnTo>
                      <a:pt x="1543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>
                <a:off x="1885350" y="1351275"/>
                <a:ext cx="50450" cy="23400"/>
              </a:xfrm>
              <a:custGeom>
                <a:rect b="b" l="l" r="r" t="t"/>
                <a:pathLst>
                  <a:path extrusionOk="0" fill="none" h="936" w="2018">
                    <a:moveTo>
                      <a:pt x="1" y="1"/>
                    </a:moveTo>
                    <a:lnTo>
                      <a:pt x="2017" y="93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4"/>
              <p:cNvSpPr/>
              <p:nvPr/>
            </p:nvSpPr>
            <p:spPr>
              <a:xfrm>
                <a:off x="1697100" y="1217375"/>
                <a:ext cx="249025" cy="128150"/>
              </a:xfrm>
              <a:custGeom>
                <a:rect b="b" l="l" r="r" t="t"/>
                <a:pathLst>
                  <a:path extrusionOk="0" fill="none" h="5126" w="9961">
                    <a:moveTo>
                      <a:pt x="1" y="1"/>
                    </a:moveTo>
                    <a:lnTo>
                      <a:pt x="887" y="1689"/>
                    </a:lnTo>
                    <a:lnTo>
                      <a:pt x="9960" y="512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4"/>
              <p:cNvSpPr/>
              <p:nvPr/>
            </p:nvSpPr>
            <p:spPr>
              <a:xfrm>
                <a:off x="1693775" y="1259275"/>
                <a:ext cx="25525" cy="58625"/>
              </a:xfrm>
              <a:custGeom>
                <a:rect b="b" l="l" r="r" t="t"/>
                <a:pathLst>
                  <a:path extrusionOk="0" fill="none" h="2345" w="1021">
                    <a:moveTo>
                      <a:pt x="0" y="2345"/>
                    </a:moveTo>
                    <a:lnTo>
                      <a:pt x="102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1760875" y="1117175"/>
                <a:ext cx="51325" cy="267525"/>
              </a:xfrm>
              <a:custGeom>
                <a:rect b="b" l="l" r="r" t="t"/>
                <a:pathLst>
                  <a:path extrusionOk="0" fill="none" h="10701" w="2053">
                    <a:moveTo>
                      <a:pt x="0" y="10701"/>
                    </a:moveTo>
                    <a:lnTo>
                      <a:pt x="292" y="6438"/>
                    </a:lnTo>
                    <a:lnTo>
                      <a:pt x="705" y="4009"/>
                    </a:lnTo>
                    <a:lnTo>
                      <a:pt x="887" y="2903"/>
                    </a:lnTo>
                    <a:lnTo>
                      <a:pt x="2053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1708950" y="1187325"/>
                <a:ext cx="59225" cy="30075"/>
              </a:xfrm>
              <a:custGeom>
                <a:rect b="b" l="l" r="r" t="t"/>
                <a:pathLst>
                  <a:path extrusionOk="0" fill="none" h="1203" w="2369">
                    <a:moveTo>
                      <a:pt x="0" y="0"/>
                    </a:moveTo>
                    <a:lnTo>
                      <a:pt x="2369" y="120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1723525" y="1149675"/>
                <a:ext cx="63175" cy="28550"/>
              </a:xfrm>
              <a:custGeom>
                <a:rect b="b" l="l" r="r" t="t"/>
                <a:pathLst>
                  <a:path extrusionOk="0" fill="none" h="1142" w="2527">
                    <a:moveTo>
                      <a:pt x="0" y="0"/>
                    </a:moveTo>
                    <a:lnTo>
                      <a:pt x="2527" y="114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1775750" y="1233175"/>
                <a:ext cx="38275" cy="17925"/>
              </a:xfrm>
              <a:custGeom>
                <a:rect b="b" l="l" r="r" t="t"/>
                <a:pathLst>
                  <a:path extrusionOk="0" fill="none" h="717" w="1531">
                    <a:moveTo>
                      <a:pt x="0" y="0"/>
                    </a:moveTo>
                    <a:lnTo>
                      <a:pt x="1531" y="71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1817950" y="1224975"/>
                <a:ext cx="75950" cy="203750"/>
              </a:xfrm>
              <a:custGeom>
                <a:rect b="b" l="l" r="r" t="t"/>
                <a:pathLst>
                  <a:path extrusionOk="0" fill="none" h="8150" w="3038">
                    <a:moveTo>
                      <a:pt x="1" y="8150"/>
                    </a:moveTo>
                    <a:lnTo>
                      <a:pt x="1737" y="3547"/>
                    </a:lnTo>
                    <a:lnTo>
                      <a:pt x="3037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1876550" y="1272025"/>
                <a:ext cx="32525" cy="7925"/>
              </a:xfrm>
              <a:custGeom>
                <a:rect b="b" l="l" r="r" t="t"/>
                <a:pathLst>
                  <a:path extrusionOk="0" fill="none" h="317" w="1301">
                    <a:moveTo>
                      <a:pt x="1300" y="31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1797000" y="1299675"/>
                <a:ext cx="26150" cy="118125"/>
              </a:xfrm>
              <a:custGeom>
                <a:rect b="b" l="l" r="r" t="t"/>
                <a:pathLst>
                  <a:path extrusionOk="0" fill="none" h="4725" w="1046">
                    <a:moveTo>
                      <a:pt x="1045" y="0"/>
                    </a:moveTo>
                    <a:lnTo>
                      <a:pt x="1" y="472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1768150" y="1152700"/>
                <a:ext cx="61375" cy="25525"/>
              </a:xfrm>
              <a:custGeom>
                <a:rect b="b" l="l" r="r" t="t"/>
                <a:pathLst>
                  <a:path extrusionOk="0" fill="none" h="1021" w="2455">
                    <a:moveTo>
                      <a:pt x="1" y="1"/>
                    </a:moveTo>
                    <a:lnTo>
                      <a:pt x="2454" y="102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1611175" y="1237725"/>
                <a:ext cx="21875" cy="57400"/>
              </a:xfrm>
              <a:custGeom>
                <a:rect b="b" l="l" r="r" t="t"/>
                <a:pathLst>
                  <a:path extrusionOk="0" fill="none" h="2296" w="875">
                    <a:moveTo>
                      <a:pt x="875" y="0"/>
                    </a:moveTo>
                    <a:lnTo>
                      <a:pt x="0" y="229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1572000" y="1173350"/>
                <a:ext cx="141525" cy="59850"/>
              </a:xfrm>
              <a:custGeom>
                <a:rect b="b" l="l" r="r" t="t"/>
                <a:pathLst>
                  <a:path extrusionOk="0" fill="none" h="2394" w="5661">
                    <a:moveTo>
                      <a:pt x="1" y="2393"/>
                    </a:moveTo>
                    <a:lnTo>
                      <a:pt x="693" y="0"/>
                    </a:lnTo>
                    <a:lnTo>
                      <a:pt x="5661" y="8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1520700" y="1334575"/>
                <a:ext cx="60750" cy="30400"/>
              </a:xfrm>
              <a:custGeom>
                <a:rect b="b" l="l" r="r" t="t"/>
                <a:pathLst>
                  <a:path extrusionOk="0" fill="none" h="1216" w="2430">
                    <a:moveTo>
                      <a:pt x="2429" y="232"/>
                    </a:moveTo>
                    <a:lnTo>
                      <a:pt x="389" y="1"/>
                    </a:lnTo>
                    <a:lnTo>
                      <a:pt x="0" y="121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4"/>
              <p:cNvSpPr/>
              <p:nvPr/>
            </p:nvSpPr>
            <p:spPr>
              <a:xfrm>
                <a:off x="1490325" y="1374350"/>
                <a:ext cx="15200" cy="50125"/>
              </a:xfrm>
              <a:custGeom>
                <a:rect b="b" l="l" r="r" t="t"/>
                <a:pathLst>
                  <a:path extrusionOk="0" fill="none" h="2005" w="608">
                    <a:moveTo>
                      <a:pt x="608" y="1"/>
                    </a:moveTo>
                    <a:lnTo>
                      <a:pt x="1" y="1422"/>
                    </a:lnTo>
                    <a:lnTo>
                      <a:pt x="486" y="200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4"/>
              <p:cNvSpPr/>
              <p:nvPr/>
            </p:nvSpPr>
            <p:spPr>
              <a:xfrm>
                <a:off x="1541350" y="1312425"/>
                <a:ext cx="5475" cy="23400"/>
              </a:xfrm>
              <a:custGeom>
                <a:rect b="b" l="l" r="r" t="t"/>
                <a:pathLst>
                  <a:path extrusionOk="0" fill="none" h="936" w="219">
                    <a:moveTo>
                      <a:pt x="0" y="935"/>
                    </a:moveTo>
                    <a:lnTo>
                      <a:pt x="219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>
                <a:off x="1567750" y="1313625"/>
                <a:ext cx="24325" cy="3975"/>
              </a:xfrm>
              <a:custGeom>
                <a:rect b="b" l="l" r="r" t="t"/>
                <a:pathLst>
                  <a:path extrusionOk="0" fill="none" h="159" w="973">
                    <a:moveTo>
                      <a:pt x="1" y="1"/>
                    </a:moveTo>
                    <a:lnTo>
                      <a:pt x="972" y="15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>
                <a:off x="1571700" y="1266250"/>
                <a:ext cx="26450" cy="5800"/>
              </a:xfrm>
              <a:custGeom>
                <a:rect b="b" l="l" r="r" t="t"/>
                <a:pathLst>
                  <a:path extrusionOk="0" fill="none" h="232" w="1058">
                    <a:moveTo>
                      <a:pt x="1" y="1"/>
                    </a:moveTo>
                    <a:lnTo>
                      <a:pt x="1057" y="23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>
                <a:off x="1306025" y="1121725"/>
                <a:ext cx="61350" cy="191025"/>
              </a:xfrm>
              <a:custGeom>
                <a:rect b="b" l="l" r="r" t="t"/>
                <a:pathLst>
                  <a:path extrusionOk="0" fill="none" h="7641" w="2454">
                    <a:moveTo>
                      <a:pt x="2454" y="1"/>
                    </a:moveTo>
                    <a:lnTo>
                      <a:pt x="1057" y="2940"/>
                    </a:lnTo>
                    <a:lnTo>
                      <a:pt x="389" y="7167"/>
                    </a:lnTo>
                    <a:lnTo>
                      <a:pt x="0" y="764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1471200" y="1117175"/>
                <a:ext cx="78050" cy="82300"/>
              </a:xfrm>
              <a:custGeom>
                <a:rect b="b" l="l" r="r" t="t"/>
                <a:pathLst>
                  <a:path extrusionOk="0" fill="none" h="3292" w="3122">
                    <a:moveTo>
                      <a:pt x="535" y="1"/>
                    </a:moveTo>
                    <a:lnTo>
                      <a:pt x="0" y="1956"/>
                    </a:lnTo>
                    <a:lnTo>
                      <a:pt x="3122" y="329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1361575" y="1117175"/>
                <a:ext cx="92950" cy="53775"/>
              </a:xfrm>
              <a:custGeom>
                <a:rect b="b" l="l" r="r" t="t"/>
                <a:pathLst>
                  <a:path extrusionOk="0" fill="none" h="2151" w="3718">
                    <a:moveTo>
                      <a:pt x="1" y="681"/>
                    </a:moveTo>
                    <a:lnTo>
                      <a:pt x="3389" y="2150"/>
                    </a:lnTo>
                    <a:lnTo>
                      <a:pt x="3717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1214625" y="1139025"/>
                <a:ext cx="29475" cy="19475"/>
              </a:xfrm>
              <a:custGeom>
                <a:rect b="b" l="l" r="r" t="t"/>
                <a:pathLst>
                  <a:path extrusionOk="0" fill="none" h="779" w="1179">
                    <a:moveTo>
                      <a:pt x="0" y="778"/>
                    </a:moveTo>
                    <a:lnTo>
                      <a:pt x="1178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4"/>
              <p:cNvSpPr/>
              <p:nvPr/>
            </p:nvSpPr>
            <p:spPr>
              <a:xfrm>
                <a:off x="1252875" y="1146925"/>
                <a:ext cx="16125" cy="38300"/>
              </a:xfrm>
              <a:custGeom>
                <a:rect b="b" l="l" r="r" t="t"/>
                <a:pathLst>
                  <a:path extrusionOk="0" fill="none" h="1532" w="645">
                    <a:moveTo>
                      <a:pt x="644" y="1"/>
                    </a:moveTo>
                    <a:lnTo>
                      <a:pt x="1" y="153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4"/>
              <p:cNvSpPr/>
              <p:nvPr/>
            </p:nvSpPr>
            <p:spPr>
              <a:xfrm>
                <a:off x="1181225" y="1134175"/>
                <a:ext cx="108425" cy="292425"/>
              </a:xfrm>
              <a:custGeom>
                <a:rect b="b" l="l" r="r" t="t"/>
                <a:pathLst>
                  <a:path extrusionOk="0" fill="none" h="11697" w="4337">
                    <a:moveTo>
                      <a:pt x="4336" y="1"/>
                    </a:moveTo>
                    <a:lnTo>
                      <a:pt x="3061" y="2988"/>
                    </a:lnTo>
                    <a:lnTo>
                      <a:pt x="765" y="7045"/>
                    </a:lnTo>
                    <a:lnTo>
                      <a:pt x="0" y="9462"/>
                    </a:lnTo>
                    <a:lnTo>
                      <a:pt x="717" y="10640"/>
                    </a:lnTo>
                    <a:lnTo>
                      <a:pt x="632" y="1169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1286875" y="1151475"/>
                <a:ext cx="19175" cy="33750"/>
              </a:xfrm>
              <a:custGeom>
                <a:rect b="b" l="l" r="r" t="t"/>
                <a:pathLst>
                  <a:path extrusionOk="0" fill="none" h="1350" w="767">
                    <a:moveTo>
                      <a:pt x="766" y="1"/>
                    </a:moveTo>
                    <a:lnTo>
                      <a:pt x="1" y="134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1304200" y="1153600"/>
                <a:ext cx="21275" cy="45875"/>
              </a:xfrm>
              <a:custGeom>
                <a:rect b="b" l="l" r="r" t="t"/>
                <a:pathLst>
                  <a:path extrusionOk="0" fill="none" h="1835" w="851">
                    <a:moveTo>
                      <a:pt x="850" y="1"/>
                    </a:moveTo>
                    <a:lnTo>
                      <a:pt x="0" y="183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1146000" y="1161500"/>
                <a:ext cx="35250" cy="22800"/>
              </a:xfrm>
              <a:custGeom>
                <a:rect b="b" l="l" r="r" t="t"/>
                <a:pathLst>
                  <a:path extrusionOk="0" fill="none" h="912" w="1410">
                    <a:moveTo>
                      <a:pt x="0" y="1"/>
                    </a:moveTo>
                    <a:lnTo>
                      <a:pt x="1409" y="91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4"/>
              <p:cNvSpPr/>
              <p:nvPr/>
            </p:nvSpPr>
            <p:spPr>
              <a:xfrm>
                <a:off x="1208250" y="1190050"/>
                <a:ext cx="30675" cy="22800"/>
              </a:xfrm>
              <a:custGeom>
                <a:rect b="b" l="l" r="r" t="t"/>
                <a:pathLst>
                  <a:path extrusionOk="0" fill="none" h="912" w="1227">
                    <a:moveTo>
                      <a:pt x="0" y="0"/>
                    </a:moveTo>
                    <a:lnTo>
                      <a:pt x="1227" y="91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4"/>
              <p:cNvSpPr/>
              <p:nvPr/>
            </p:nvSpPr>
            <p:spPr>
              <a:xfrm>
                <a:off x="2042050" y="1701075"/>
                <a:ext cx="88075" cy="196775"/>
              </a:xfrm>
              <a:custGeom>
                <a:rect b="b" l="l" r="r" t="t"/>
                <a:pathLst>
                  <a:path extrusionOk="0" fill="none" h="7871" w="3523">
                    <a:moveTo>
                      <a:pt x="3522" y="0"/>
                    </a:moveTo>
                    <a:lnTo>
                      <a:pt x="1336" y="5782"/>
                    </a:lnTo>
                    <a:lnTo>
                      <a:pt x="0" y="787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4"/>
              <p:cNvSpPr/>
              <p:nvPr/>
            </p:nvSpPr>
            <p:spPr>
              <a:xfrm>
                <a:off x="2120675" y="1725975"/>
                <a:ext cx="119975" cy="23100"/>
              </a:xfrm>
              <a:custGeom>
                <a:rect b="b" l="l" r="r" t="t"/>
                <a:pathLst>
                  <a:path extrusionOk="0" fill="none" h="924" w="4799">
                    <a:moveTo>
                      <a:pt x="4798" y="790"/>
                    </a:moveTo>
                    <a:lnTo>
                      <a:pt x="2855" y="923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101250" y="1749050"/>
                <a:ext cx="90825" cy="28575"/>
              </a:xfrm>
              <a:custGeom>
                <a:rect b="b" l="l" r="r" t="t"/>
                <a:pathLst>
                  <a:path extrusionOk="0" fill="none" h="1143" w="3633">
                    <a:moveTo>
                      <a:pt x="1" y="1142"/>
                    </a:moveTo>
                    <a:lnTo>
                      <a:pt x="3632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4"/>
              <p:cNvSpPr/>
              <p:nvPr/>
            </p:nvSpPr>
            <p:spPr>
              <a:xfrm>
                <a:off x="2170475" y="1694400"/>
                <a:ext cx="42850" cy="225025"/>
              </a:xfrm>
              <a:custGeom>
                <a:rect b="b" l="l" r="r" t="t"/>
                <a:pathLst>
                  <a:path extrusionOk="0" fill="none" h="9001" w="1714">
                    <a:moveTo>
                      <a:pt x="1713" y="0"/>
                    </a:moveTo>
                    <a:lnTo>
                      <a:pt x="1519" y="5502"/>
                    </a:lnTo>
                    <a:lnTo>
                      <a:pt x="863" y="7336"/>
                    </a:lnTo>
                    <a:lnTo>
                      <a:pt x="1" y="900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4"/>
              <p:cNvSpPr/>
              <p:nvPr/>
            </p:nvSpPr>
            <p:spPr>
              <a:xfrm>
                <a:off x="2042950" y="1906325"/>
                <a:ext cx="197700" cy="16125"/>
              </a:xfrm>
              <a:custGeom>
                <a:rect b="b" l="l" r="r" t="t"/>
                <a:pathLst>
                  <a:path extrusionOk="0" fill="none" h="645" w="7908">
                    <a:moveTo>
                      <a:pt x="1" y="1"/>
                    </a:moveTo>
                    <a:lnTo>
                      <a:pt x="2090" y="122"/>
                    </a:lnTo>
                    <a:lnTo>
                      <a:pt x="5673" y="645"/>
                    </a:lnTo>
                    <a:lnTo>
                      <a:pt x="7907" y="52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2066025" y="1859875"/>
                <a:ext cx="174625" cy="35250"/>
              </a:xfrm>
              <a:custGeom>
                <a:rect b="b" l="l" r="r" t="t"/>
                <a:pathLst>
                  <a:path extrusionOk="0" fill="none" h="1410" w="6985">
                    <a:moveTo>
                      <a:pt x="1" y="1"/>
                    </a:moveTo>
                    <a:lnTo>
                      <a:pt x="3414" y="1"/>
                    </a:lnTo>
                    <a:lnTo>
                      <a:pt x="6984" y="141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4"/>
              <p:cNvSpPr/>
              <p:nvPr/>
            </p:nvSpPr>
            <p:spPr>
              <a:xfrm>
                <a:off x="2078175" y="1800975"/>
                <a:ext cx="162475" cy="38575"/>
              </a:xfrm>
              <a:custGeom>
                <a:rect b="b" l="l" r="r" t="t"/>
                <a:pathLst>
                  <a:path extrusionOk="0" fill="none" h="1543" w="6499">
                    <a:moveTo>
                      <a:pt x="0" y="1506"/>
                    </a:moveTo>
                    <a:lnTo>
                      <a:pt x="1312" y="1543"/>
                    </a:lnTo>
                    <a:lnTo>
                      <a:pt x="6498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4"/>
              <p:cNvSpPr/>
              <p:nvPr/>
            </p:nvSpPr>
            <p:spPr>
              <a:xfrm>
                <a:off x="2145275" y="1829200"/>
                <a:ext cx="6100" cy="30700"/>
              </a:xfrm>
              <a:custGeom>
                <a:rect b="b" l="l" r="r" t="t"/>
                <a:pathLst>
                  <a:path extrusionOk="0" fill="none" h="1228" w="244">
                    <a:moveTo>
                      <a:pt x="244" y="1228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2173825" y="1781850"/>
                <a:ext cx="66825" cy="95975"/>
              </a:xfrm>
              <a:custGeom>
                <a:rect b="b" l="l" r="r" t="t"/>
                <a:pathLst>
                  <a:path extrusionOk="0" fill="none" h="3839" w="2673">
                    <a:moveTo>
                      <a:pt x="2672" y="3838"/>
                    </a:moveTo>
                    <a:lnTo>
                      <a:pt x="911" y="3316"/>
                    </a:lnTo>
                    <a:lnTo>
                      <a:pt x="280" y="1470"/>
                    </a:lnTo>
                    <a:lnTo>
                      <a:pt x="0" y="304"/>
                    </a:lnTo>
                    <a:lnTo>
                      <a:pt x="2672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4"/>
              <p:cNvSpPr/>
              <p:nvPr/>
            </p:nvSpPr>
            <p:spPr>
              <a:xfrm>
                <a:off x="2086675" y="1789125"/>
                <a:ext cx="87175" cy="26750"/>
              </a:xfrm>
              <a:custGeom>
                <a:rect b="b" l="l" r="r" t="t"/>
                <a:pathLst>
                  <a:path extrusionOk="0" fill="none" h="1070" w="3487">
                    <a:moveTo>
                      <a:pt x="1" y="1070"/>
                    </a:moveTo>
                    <a:lnTo>
                      <a:pt x="3486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4"/>
              <p:cNvSpPr/>
              <p:nvPr/>
            </p:nvSpPr>
            <p:spPr>
              <a:xfrm>
                <a:off x="2120675" y="1859875"/>
                <a:ext cx="6400" cy="49825"/>
              </a:xfrm>
              <a:custGeom>
                <a:rect b="b" l="l" r="r" t="t"/>
                <a:pathLst>
                  <a:path extrusionOk="0" fill="none" h="1993" w="256">
                    <a:moveTo>
                      <a:pt x="256" y="1"/>
                    </a:moveTo>
                    <a:lnTo>
                      <a:pt x="1" y="199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4"/>
              <p:cNvSpPr/>
              <p:nvPr/>
            </p:nvSpPr>
            <p:spPr>
              <a:xfrm>
                <a:off x="1982525" y="1703500"/>
                <a:ext cx="62275" cy="64700"/>
              </a:xfrm>
              <a:custGeom>
                <a:rect b="b" l="l" r="r" t="t"/>
                <a:pathLst>
                  <a:path extrusionOk="0" fill="none" h="2588" w="2491">
                    <a:moveTo>
                      <a:pt x="1" y="1"/>
                    </a:moveTo>
                    <a:lnTo>
                      <a:pt x="2490" y="258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4"/>
              <p:cNvSpPr/>
              <p:nvPr/>
            </p:nvSpPr>
            <p:spPr>
              <a:xfrm>
                <a:off x="1827675" y="1637925"/>
                <a:ext cx="104175" cy="84725"/>
              </a:xfrm>
              <a:custGeom>
                <a:rect b="b" l="l" r="r" t="t"/>
                <a:pathLst>
                  <a:path extrusionOk="0" fill="none" h="3389" w="4167">
                    <a:moveTo>
                      <a:pt x="0" y="0"/>
                    </a:moveTo>
                    <a:lnTo>
                      <a:pt x="1409" y="3389"/>
                    </a:lnTo>
                    <a:lnTo>
                      <a:pt x="4166" y="273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1846500" y="1671925"/>
                <a:ext cx="49825" cy="11875"/>
              </a:xfrm>
              <a:custGeom>
                <a:rect b="b" l="l" r="r" t="t"/>
                <a:pathLst>
                  <a:path extrusionOk="0" fill="none" h="475" w="1993">
                    <a:moveTo>
                      <a:pt x="1992" y="1"/>
                    </a:moveTo>
                    <a:lnTo>
                      <a:pt x="0" y="47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4"/>
              <p:cNvSpPr/>
              <p:nvPr/>
            </p:nvSpPr>
            <p:spPr>
              <a:xfrm>
                <a:off x="1860475" y="1655225"/>
                <a:ext cx="32500" cy="60150"/>
              </a:xfrm>
              <a:custGeom>
                <a:rect b="b" l="l" r="r" t="t"/>
                <a:pathLst>
                  <a:path extrusionOk="0" fill="none" h="2406" w="1300">
                    <a:moveTo>
                      <a:pt x="1300" y="2405"/>
                    </a:moveTo>
                    <a:lnTo>
                      <a:pt x="741" y="839"/>
                    </a:ln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4"/>
              <p:cNvSpPr/>
              <p:nvPr/>
            </p:nvSpPr>
            <p:spPr>
              <a:xfrm>
                <a:off x="2095175" y="1909375"/>
                <a:ext cx="25" cy="87175"/>
              </a:xfrm>
              <a:custGeom>
                <a:rect b="b" l="l" r="r" t="t"/>
                <a:pathLst>
                  <a:path extrusionOk="0" fill="none" h="3487" w="1">
                    <a:moveTo>
                      <a:pt x="1" y="0"/>
                    </a:moveTo>
                    <a:lnTo>
                      <a:pt x="1" y="348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159550" y="1918775"/>
                <a:ext cx="6400" cy="71700"/>
              </a:xfrm>
              <a:custGeom>
                <a:rect b="b" l="l" r="r" t="t"/>
                <a:pathLst>
                  <a:path extrusionOk="0" fill="none" h="2868" w="256">
                    <a:moveTo>
                      <a:pt x="0" y="1"/>
                    </a:moveTo>
                    <a:lnTo>
                      <a:pt x="256" y="286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4"/>
              <p:cNvSpPr/>
              <p:nvPr/>
            </p:nvSpPr>
            <p:spPr>
              <a:xfrm>
                <a:off x="2164400" y="1943075"/>
                <a:ext cx="76250" cy="30700"/>
              </a:xfrm>
              <a:custGeom>
                <a:rect b="b" l="l" r="r" t="t"/>
                <a:pathLst>
                  <a:path extrusionOk="0" fill="none" h="1228" w="3050">
                    <a:moveTo>
                      <a:pt x="3049" y="1"/>
                    </a:moveTo>
                    <a:lnTo>
                      <a:pt x="1" y="122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4"/>
              <p:cNvSpPr/>
              <p:nvPr/>
            </p:nvSpPr>
            <p:spPr>
              <a:xfrm>
                <a:off x="588200" y="1591150"/>
                <a:ext cx="700225" cy="571175"/>
              </a:xfrm>
              <a:custGeom>
                <a:rect b="b" l="l" r="r" t="t"/>
                <a:pathLst>
                  <a:path extrusionOk="0" fill="none" h="22847" w="28009">
                    <a:moveTo>
                      <a:pt x="28009" y="3705"/>
                    </a:moveTo>
                    <a:lnTo>
                      <a:pt x="23442" y="1"/>
                    </a:lnTo>
                    <a:lnTo>
                      <a:pt x="22227" y="960"/>
                    </a:lnTo>
                    <a:lnTo>
                      <a:pt x="20406" y="4604"/>
                    </a:lnTo>
                    <a:lnTo>
                      <a:pt x="22312" y="7276"/>
                    </a:lnTo>
                    <a:lnTo>
                      <a:pt x="14612" y="14770"/>
                    </a:lnTo>
                    <a:lnTo>
                      <a:pt x="6219" y="17612"/>
                    </a:lnTo>
                    <a:lnTo>
                      <a:pt x="2199" y="19264"/>
                    </a:lnTo>
                    <a:lnTo>
                      <a:pt x="1" y="20770"/>
                    </a:lnTo>
                    <a:lnTo>
                      <a:pt x="1519" y="2284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326175" y="1397750"/>
                <a:ext cx="770950" cy="819225"/>
              </a:xfrm>
              <a:custGeom>
                <a:rect b="b" l="l" r="r" t="t"/>
                <a:pathLst>
                  <a:path extrusionOk="0" fill="none" h="32769" w="30838">
                    <a:moveTo>
                      <a:pt x="0" y="32769"/>
                    </a:moveTo>
                    <a:lnTo>
                      <a:pt x="2915" y="29222"/>
                    </a:lnTo>
                    <a:lnTo>
                      <a:pt x="3753" y="27959"/>
                    </a:lnTo>
                    <a:lnTo>
                      <a:pt x="5454" y="25482"/>
                    </a:lnTo>
                    <a:lnTo>
                      <a:pt x="12401" y="19154"/>
                    </a:lnTo>
                    <a:lnTo>
                      <a:pt x="22834" y="10008"/>
                    </a:lnTo>
                    <a:lnTo>
                      <a:pt x="30838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4"/>
              <p:cNvSpPr/>
              <p:nvPr/>
            </p:nvSpPr>
            <p:spPr>
              <a:xfrm>
                <a:off x="875750" y="1469100"/>
                <a:ext cx="268150" cy="146075"/>
              </a:xfrm>
              <a:custGeom>
                <a:rect b="b" l="l" r="r" t="t"/>
                <a:pathLst>
                  <a:path extrusionOk="0" fill="none" h="5843" w="10726">
                    <a:moveTo>
                      <a:pt x="1" y="0"/>
                    </a:moveTo>
                    <a:lnTo>
                      <a:pt x="7568" y="3413"/>
                    </a:lnTo>
                    <a:lnTo>
                      <a:pt x="10725" y="584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4"/>
              <p:cNvSpPr/>
              <p:nvPr/>
            </p:nvSpPr>
            <p:spPr>
              <a:xfrm>
                <a:off x="648025" y="1364950"/>
                <a:ext cx="273000" cy="744250"/>
              </a:xfrm>
              <a:custGeom>
                <a:rect b="b" l="l" r="r" t="t"/>
                <a:pathLst>
                  <a:path extrusionOk="0" fill="none" h="29770" w="10920">
                    <a:moveTo>
                      <a:pt x="6911" y="29769"/>
                    </a:moveTo>
                    <a:lnTo>
                      <a:pt x="5539" y="25603"/>
                    </a:lnTo>
                    <a:lnTo>
                      <a:pt x="1385" y="19105"/>
                    </a:lnTo>
                    <a:lnTo>
                      <a:pt x="1" y="17952"/>
                    </a:lnTo>
                    <a:lnTo>
                      <a:pt x="2478" y="15097"/>
                    </a:lnTo>
                    <a:lnTo>
                      <a:pt x="6486" y="8271"/>
                    </a:lnTo>
                    <a:lnTo>
                      <a:pt x="8843" y="4288"/>
                    </a:lnTo>
                    <a:lnTo>
                      <a:pt x="1092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4"/>
              <p:cNvSpPr/>
              <p:nvPr/>
            </p:nvSpPr>
            <p:spPr>
              <a:xfrm>
                <a:off x="832650" y="1482450"/>
                <a:ext cx="73500" cy="108725"/>
              </a:xfrm>
              <a:custGeom>
                <a:rect b="b" l="l" r="r" t="t"/>
                <a:pathLst>
                  <a:path extrusionOk="0" fill="none" h="4349" w="2940">
                    <a:moveTo>
                      <a:pt x="2939" y="1"/>
                    </a:moveTo>
                    <a:lnTo>
                      <a:pt x="0" y="434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4"/>
              <p:cNvSpPr/>
              <p:nvPr/>
            </p:nvSpPr>
            <p:spPr>
              <a:xfrm>
                <a:off x="766450" y="1497025"/>
                <a:ext cx="171575" cy="212275"/>
              </a:xfrm>
              <a:custGeom>
                <a:rect b="b" l="l" r="r" t="t"/>
                <a:pathLst>
                  <a:path extrusionOk="0" fill="none" h="8491" w="6863">
                    <a:moveTo>
                      <a:pt x="6863" y="1"/>
                    </a:moveTo>
                    <a:lnTo>
                      <a:pt x="3486" y="4507"/>
                    </a:lnTo>
                    <a:lnTo>
                      <a:pt x="0" y="849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4"/>
              <p:cNvSpPr/>
              <p:nvPr/>
            </p:nvSpPr>
            <p:spPr>
              <a:xfrm>
                <a:off x="881525" y="1515550"/>
                <a:ext cx="97500" cy="118450"/>
              </a:xfrm>
              <a:custGeom>
                <a:rect b="b" l="l" r="r" t="t"/>
                <a:pathLst>
                  <a:path extrusionOk="0" fill="none" h="4738" w="3900">
                    <a:moveTo>
                      <a:pt x="3899" y="1"/>
                    </a:moveTo>
                    <a:lnTo>
                      <a:pt x="1" y="473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4"/>
              <p:cNvSpPr/>
              <p:nvPr/>
            </p:nvSpPr>
            <p:spPr>
              <a:xfrm>
                <a:off x="921000" y="1586900"/>
                <a:ext cx="132400" cy="83225"/>
              </a:xfrm>
              <a:custGeom>
                <a:rect b="b" l="l" r="r" t="t"/>
                <a:pathLst>
                  <a:path extrusionOk="0" fill="none" h="3329" w="5296">
                    <a:moveTo>
                      <a:pt x="1" y="3329"/>
                    </a:moveTo>
                    <a:lnTo>
                      <a:pt x="3122" y="1"/>
                    </a:lnTo>
                    <a:lnTo>
                      <a:pt x="5296" y="91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4"/>
              <p:cNvSpPr/>
              <p:nvPr/>
            </p:nvSpPr>
            <p:spPr>
              <a:xfrm>
                <a:off x="935275" y="1654925"/>
                <a:ext cx="39500" cy="54375"/>
              </a:xfrm>
              <a:custGeom>
                <a:rect b="b" l="l" r="r" t="t"/>
                <a:pathLst>
                  <a:path extrusionOk="0" fill="none" h="2175" w="1580">
                    <a:moveTo>
                      <a:pt x="899" y="2174"/>
                    </a:moveTo>
                    <a:lnTo>
                      <a:pt x="1579" y="1008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4"/>
              <p:cNvSpPr/>
              <p:nvPr/>
            </p:nvSpPr>
            <p:spPr>
              <a:xfrm>
                <a:off x="1049750" y="1628800"/>
                <a:ext cx="65600" cy="43750"/>
              </a:xfrm>
              <a:custGeom>
                <a:rect b="b" l="l" r="r" t="t"/>
                <a:pathLst>
                  <a:path extrusionOk="0" fill="none" h="1750" w="2624">
                    <a:moveTo>
                      <a:pt x="2624" y="1750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>
                <a:off x="1061900" y="1568700"/>
                <a:ext cx="75025" cy="60125"/>
              </a:xfrm>
              <a:custGeom>
                <a:rect b="b" l="l" r="r" t="t"/>
                <a:pathLst>
                  <a:path extrusionOk="0" fill="none" h="2405" w="3001">
                    <a:moveTo>
                      <a:pt x="3000" y="2405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4"/>
              <p:cNvSpPr/>
              <p:nvPr/>
            </p:nvSpPr>
            <p:spPr>
              <a:xfrm>
                <a:off x="1044575" y="1652500"/>
                <a:ext cx="57725" cy="39800"/>
              </a:xfrm>
              <a:custGeom>
                <a:rect b="b" l="l" r="r" t="t"/>
                <a:pathLst>
                  <a:path extrusionOk="0" fill="none" h="1592" w="2309">
                    <a:moveTo>
                      <a:pt x="2308" y="1591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4"/>
              <p:cNvSpPr/>
              <p:nvPr/>
            </p:nvSpPr>
            <p:spPr>
              <a:xfrm>
                <a:off x="1030000" y="1723550"/>
                <a:ext cx="52250" cy="90200"/>
              </a:xfrm>
              <a:custGeom>
                <a:rect b="b" l="l" r="r" t="t"/>
                <a:pathLst>
                  <a:path extrusionOk="0" fill="none" h="3608" w="2090">
                    <a:moveTo>
                      <a:pt x="1" y="0"/>
                    </a:moveTo>
                    <a:lnTo>
                      <a:pt x="2090" y="1567"/>
                    </a:lnTo>
                    <a:lnTo>
                      <a:pt x="2090" y="2223"/>
                    </a:lnTo>
                    <a:lnTo>
                      <a:pt x="936" y="3522"/>
                    </a:lnTo>
                    <a:lnTo>
                      <a:pt x="147" y="360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4"/>
              <p:cNvSpPr/>
              <p:nvPr/>
            </p:nvSpPr>
            <p:spPr>
              <a:xfrm>
                <a:off x="1082225" y="1779100"/>
                <a:ext cx="95375" cy="176150"/>
              </a:xfrm>
              <a:custGeom>
                <a:rect b="b" l="l" r="r" t="t"/>
                <a:pathLst>
                  <a:path extrusionOk="0" fill="none" h="7046" w="3815">
                    <a:moveTo>
                      <a:pt x="3815" y="7045"/>
                    </a:moveTo>
                    <a:lnTo>
                      <a:pt x="3705" y="4361"/>
                    </a:lnTo>
                    <a:lnTo>
                      <a:pt x="1592" y="2005"/>
                    </a:lnTo>
                    <a:lnTo>
                      <a:pt x="1094" y="875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4"/>
              <p:cNvSpPr/>
              <p:nvPr/>
            </p:nvSpPr>
            <p:spPr>
              <a:xfrm>
                <a:off x="1082225" y="1738725"/>
                <a:ext cx="39500" cy="24025"/>
              </a:xfrm>
              <a:custGeom>
                <a:rect b="b" l="l" r="r" t="t"/>
                <a:pathLst>
                  <a:path extrusionOk="0" fill="none" h="961" w="1580">
                    <a:moveTo>
                      <a:pt x="1580" y="1"/>
                    </a:moveTo>
                    <a:lnTo>
                      <a:pt x="839" y="511"/>
                    </a:lnTo>
                    <a:lnTo>
                      <a:pt x="171" y="243"/>
                    </a:lnTo>
                    <a:lnTo>
                      <a:pt x="1" y="96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4"/>
              <p:cNvSpPr/>
              <p:nvPr/>
            </p:nvSpPr>
            <p:spPr>
              <a:xfrm>
                <a:off x="925250" y="1452700"/>
                <a:ext cx="57100" cy="29775"/>
              </a:xfrm>
              <a:custGeom>
                <a:rect b="b" l="l" r="r" t="t"/>
                <a:pathLst>
                  <a:path extrusionOk="0" fill="none" h="1191" w="2284">
                    <a:moveTo>
                      <a:pt x="1" y="0"/>
                    </a:moveTo>
                    <a:lnTo>
                      <a:pt x="2284" y="119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4"/>
              <p:cNvSpPr/>
              <p:nvPr/>
            </p:nvSpPr>
            <p:spPr>
              <a:xfrm>
                <a:off x="749150" y="1598750"/>
                <a:ext cx="28550" cy="28250"/>
              </a:xfrm>
              <a:custGeom>
                <a:rect b="b" l="l" r="r" t="t"/>
                <a:pathLst>
                  <a:path extrusionOk="0" fill="none" h="1130" w="1142">
                    <a:moveTo>
                      <a:pt x="0" y="0"/>
                    </a:moveTo>
                    <a:lnTo>
                      <a:pt x="1142" y="113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4"/>
              <p:cNvSpPr/>
              <p:nvPr/>
            </p:nvSpPr>
            <p:spPr>
              <a:xfrm>
                <a:off x="658050" y="1577200"/>
                <a:ext cx="424200" cy="450000"/>
              </a:xfrm>
              <a:custGeom>
                <a:rect b="b" l="l" r="r" t="t"/>
                <a:pathLst>
                  <a:path extrusionOk="0" fill="none" h="18000" w="16968">
                    <a:moveTo>
                      <a:pt x="0" y="0"/>
                    </a:moveTo>
                    <a:lnTo>
                      <a:pt x="8454" y="7190"/>
                    </a:lnTo>
                    <a:lnTo>
                      <a:pt x="13919" y="13300"/>
                    </a:lnTo>
                    <a:lnTo>
                      <a:pt x="16968" y="1800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4"/>
              <p:cNvSpPr/>
              <p:nvPr/>
            </p:nvSpPr>
            <p:spPr>
              <a:xfrm>
                <a:off x="991450" y="1923650"/>
                <a:ext cx="37375" cy="122700"/>
              </a:xfrm>
              <a:custGeom>
                <a:rect b="b" l="l" r="r" t="t"/>
                <a:pathLst>
                  <a:path extrusionOk="0" fill="none" h="4908" w="1495">
                    <a:moveTo>
                      <a:pt x="1494" y="490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4"/>
              <p:cNvSpPr/>
              <p:nvPr/>
            </p:nvSpPr>
            <p:spPr>
              <a:xfrm>
                <a:off x="967450" y="1946725"/>
                <a:ext cx="45275" cy="104475"/>
              </a:xfrm>
              <a:custGeom>
                <a:rect b="b" l="l" r="r" t="t"/>
                <a:pathLst>
                  <a:path extrusionOk="0" fill="none" h="4179" w="1811">
                    <a:moveTo>
                      <a:pt x="1810" y="4178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4"/>
              <p:cNvSpPr/>
              <p:nvPr/>
            </p:nvSpPr>
            <p:spPr>
              <a:xfrm>
                <a:off x="633150" y="1615150"/>
                <a:ext cx="345875" cy="320350"/>
              </a:xfrm>
              <a:custGeom>
                <a:rect b="b" l="l" r="r" t="t"/>
                <a:pathLst>
                  <a:path extrusionOk="0" fill="none" h="12814" w="13835">
                    <a:moveTo>
                      <a:pt x="13834" y="12814"/>
                    </a:moveTo>
                    <a:lnTo>
                      <a:pt x="9936" y="8587"/>
                    </a:lnTo>
                    <a:lnTo>
                      <a:pt x="6061" y="5247"/>
                    </a:lnTo>
                    <a:lnTo>
                      <a:pt x="3996" y="3523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4"/>
              <p:cNvSpPr/>
              <p:nvPr/>
            </p:nvSpPr>
            <p:spPr>
              <a:xfrm>
                <a:off x="608550" y="1650375"/>
                <a:ext cx="316725" cy="319750"/>
              </a:xfrm>
              <a:custGeom>
                <a:rect b="b" l="l" r="r" t="t"/>
                <a:pathLst>
                  <a:path extrusionOk="0" fill="none" h="12790" w="12669">
                    <a:moveTo>
                      <a:pt x="1" y="0"/>
                    </a:moveTo>
                    <a:lnTo>
                      <a:pt x="4057" y="3680"/>
                    </a:lnTo>
                    <a:lnTo>
                      <a:pt x="9535" y="8842"/>
                    </a:lnTo>
                    <a:lnTo>
                      <a:pt x="12669" y="1278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4"/>
              <p:cNvSpPr/>
              <p:nvPr/>
            </p:nvSpPr>
            <p:spPr>
              <a:xfrm>
                <a:off x="675650" y="1781850"/>
                <a:ext cx="299125" cy="281500"/>
              </a:xfrm>
              <a:custGeom>
                <a:rect b="b" l="l" r="r" t="t"/>
                <a:pathLst>
                  <a:path extrusionOk="0" fill="none" h="11260" w="11965">
                    <a:moveTo>
                      <a:pt x="11964" y="11259"/>
                    </a:moveTo>
                    <a:lnTo>
                      <a:pt x="8223" y="8113"/>
                    </a:lnTo>
                    <a:lnTo>
                      <a:pt x="1373" y="1190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4"/>
              <p:cNvSpPr/>
              <p:nvPr/>
            </p:nvSpPr>
            <p:spPr>
              <a:xfrm>
                <a:off x="585775" y="1682250"/>
                <a:ext cx="100225" cy="87775"/>
              </a:xfrm>
              <a:custGeom>
                <a:rect b="b" l="l" r="r" t="t"/>
                <a:pathLst>
                  <a:path extrusionOk="0" fill="none" h="3511" w="4009">
                    <a:moveTo>
                      <a:pt x="4009" y="3511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>
                <a:off x="731525" y="1835275"/>
                <a:ext cx="77150" cy="83525"/>
              </a:xfrm>
              <a:custGeom>
                <a:rect b="b" l="l" r="r" t="t"/>
                <a:pathLst>
                  <a:path extrusionOk="0" fill="none" h="3341" w="3086">
                    <a:moveTo>
                      <a:pt x="3086" y="1"/>
                    </a:moveTo>
                    <a:lnTo>
                      <a:pt x="1" y="334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4"/>
              <p:cNvSpPr/>
              <p:nvPr/>
            </p:nvSpPr>
            <p:spPr>
              <a:xfrm>
                <a:off x="723625" y="1800375"/>
                <a:ext cx="71700" cy="49200"/>
              </a:xfrm>
              <a:custGeom>
                <a:rect b="b" l="l" r="r" t="t"/>
                <a:pathLst>
                  <a:path extrusionOk="0" fill="none" h="1968" w="2868">
                    <a:moveTo>
                      <a:pt x="1" y="0"/>
                    </a:moveTo>
                    <a:lnTo>
                      <a:pt x="2867" y="196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4"/>
              <p:cNvSpPr/>
              <p:nvPr/>
            </p:nvSpPr>
            <p:spPr>
              <a:xfrm>
                <a:off x="736375" y="1725050"/>
                <a:ext cx="238400" cy="245075"/>
              </a:xfrm>
              <a:custGeom>
                <a:rect b="b" l="l" r="r" t="t"/>
                <a:pathLst>
                  <a:path extrusionOk="0" fill="none" h="9803" w="9536">
                    <a:moveTo>
                      <a:pt x="9535" y="1"/>
                    </a:moveTo>
                    <a:lnTo>
                      <a:pt x="6717" y="2831"/>
                    </a:lnTo>
                    <a:lnTo>
                      <a:pt x="5807" y="4191"/>
                    </a:lnTo>
                    <a:lnTo>
                      <a:pt x="4422" y="5855"/>
                    </a:lnTo>
                    <a:lnTo>
                      <a:pt x="3062" y="7628"/>
                    </a:lnTo>
                    <a:lnTo>
                      <a:pt x="1" y="980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4"/>
              <p:cNvSpPr/>
              <p:nvPr/>
            </p:nvSpPr>
            <p:spPr>
              <a:xfrm>
                <a:off x="812300" y="1946725"/>
                <a:ext cx="31300" cy="57100"/>
              </a:xfrm>
              <a:custGeom>
                <a:rect b="b" l="l" r="r" t="t"/>
                <a:pathLst>
                  <a:path extrusionOk="0" fill="none" h="2284" w="1252">
                    <a:moveTo>
                      <a:pt x="1251" y="0"/>
                    </a:moveTo>
                    <a:lnTo>
                      <a:pt x="0" y="1215"/>
                    </a:lnTo>
                    <a:lnTo>
                      <a:pt x="523" y="228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4"/>
              <p:cNvSpPr/>
              <p:nvPr/>
            </p:nvSpPr>
            <p:spPr>
              <a:xfrm>
                <a:off x="839025" y="1999250"/>
                <a:ext cx="30375" cy="95975"/>
              </a:xfrm>
              <a:custGeom>
                <a:rect b="b" l="l" r="r" t="t"/>
                <a:pathLst>
                  <a:path extrusionOk="0" fill="none" h="3839" w="1215">
                    <a:moveTo>
                      <a:pt x="0" y="0"/>
                    </a:moveTo>
                    <a:lnTo>
                      <a:pt x="1215" y="383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4"/>
              <p:cNvSpPr/>
              <p:nvPr/>
            </p:nvSpPr>
            <p:spPr>
              <a:xfrm>
                <a:off x="893975" y="1995900"/>
                <a:ext cx="118750" cy="291825"/>
              </a:xfrm>
              <a:custGeom>
                <a:rect b="b" l="l" r="r" t="t"/>
                <a:pathLst>
                  <a:path extrusionOk="0" fill="none" h="11673" w="4750">
                    <a:moveTo>
                      <a:pt x="1" y="1"/>
                    </a:moveTo>
                    <a:lnTo>
                      <a:pt x="1021" y="3377"/>
                    </a:lnTo>
                    <a:lnTo>
                      <a:pt x="3511" y="8041"/>
                    </a:lnTo>
                    <a:lnTo>
                      <a:pt x="4749" y="1167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4"/>
              <p:cNvSpPr/>
              <p:nvPr/>
            </p:nvSpPr>
            <p:spPr>
              <a:xfrm>
                <a:off x="893975" y="1894500"/>
                <a:ext cx="47100" cy="36150"/>
              </a:xfrm>
              <a:custGeom>
                <a:rect b="b" l="l" r="r" t="t"/>
                <a:pathLst>
                  <a:path extrusionOk="0" fill="none" h="1446" w="1884">
                    <a:moveTo>
                      <a:pt x="1" y="1446"/>
                    </a:moveTo>
                    <a:lnTo>
                      <a:pt x="1883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927675" y="1779100"/>
                <a:ext cx="62275" cy="43150"/>
              </a:xfrm>
              <a:custGeom>
                <a:rect b="b" l="l" r="r" t="t"/>
                <a:pathLst>
                  <a:path extrusionOk="0" fill="none" h="1726" w="2491">
                    <a:moveTo>
                      <a:pt x="2491" y="1"/>
                    </a:moveTo>
                    <a:lnTo>
                      <a:pt x="1" y="172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4"/>
              <p:cNvSpPr/>
              <p:nvPr/>
            </p:nvSpPr>
            <p:spPr>
              <a:xfrm>
                <a:off x="958950" y="1779100"/>
                <a:ext cx="65000" cy="43150"/>
              </a:xfrm>
              <a:custGeom>
                <a:rect b="b" l="l" r="r" t="t"/>
                <a:pathLst>
                  <a:path extrusionOk="0" fill="none" h="1726" w="2600">
                    <a:moveTo>
                      <a:pt x="1" y="1726"/>
                    </a:moveTo>
                    <a:lnTo>
                      <a:pt x="260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4"/>
              <p:cNvSpPr/>
              <p:nvPr/>
            </p:nvSpPr>
            <p:spPr>
              <a:xfrm>
                <a:off x="954100" y="1802175"/>
                <a:ext cx="77750" cy="49825"/>
              </a:xfrm>
              <a:custGeom>
                <a:rect b="b" l="l" r="r" t="t"/>
                <a:pathLst>
                  <a:path extrusionOk="0" fill="none" h="1993" w="3110">
                    <a:moveTo>
                      <a:pt x="0" y="1993"/>
                    </a:moveTo>
                    <a:lnTo>
                      <a:pt x="311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4"/>
              <p:cNvSpPr/>
              <p:nvPr/>
            </p:nvSpPr>
            <p:spPr>
              <a:xfrm>
                <a:off x="985375" y="1835275"/>
                <a:ext cx="56800" cy="51650"/>
              </a:xfrm>
              <a:custGeom>
                <a:rect b="b" l="l" r="r" t="t"/>
                <a:pathLst>
                  <a:path extrusionOk="0" fill="none" h="2066" w="2272">
                    <a:moveTo>
                      <a:pt x="0" y="2066"/>
                    </a:moveTo>
                    <a:lnTo>
                      <a:pt x="2272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4"/>
              <p:cNvSpPr/>
              <p:nvPr/>
            </p:nvSpPr>
            <p:spPr>
              <a:xfrm>
                <a:off x="869375" y="1684075"/>
                <a:ext cx="65925" cy="72900"/>
              </a:xfrm>
              <a:custGeom>
                <a:rect b="b" l="l" r="r" t="t"/>
                <a:pathLst>
                  <a:path extrusionOk="0" fill="none" h="2916" w="2637">
                    <a:moveTo>
                      <a:pt x="1" y="2915"/>
                    </a:moveTo>
                    <a:lnTo>
                      <a:pt x="2636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4"/>
              <p:cNvSpPr/>
              <p:nvPr/>
            </p:nvSpPr>
            <p:spPr>
              <a:xfrm>
                <a:off x="921000" y="1999250"/>
                <a:ext cx="68950" cy="18850"/>
              </a:xfrm>
              <a:custGeom>
                <a:rect b="b" l="l" r="r" t="t"/>
                <a:pathLst>
                  <a:path extrusionOk="0" fill="none" h="754" w="2758">
                    <a:moveTo>
                      <a:pt x="1" y="753"/>
                    </a:moveTo>
                    <a:lnTo>
                      <a:pt x="2758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4"/>
              <p:cNvSpPr/>
              <p:nvPr/>
            </p:nvSpPr>
            <p:spPr>
              <a:xfrm>
                <a:off x="941050" y="2012925"/>
                <a:ext cx="7300" cy="28550"/>
              </a:xfrm>
              <a:custGeom>
                <a:rect b="b" l="l" r="r" t="t"/>
                <a:pathLst>
                  <a:path extrusionOk="0" fill="none" h="1142" w="292">
                    <a:moveTo>
                      <a:pt x="292" y="1142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4"/>
              <p:cNvSpPr/>
              <p:nvPr/>
            </p:nvSpPr>
            <p:spPr>
              <a:xfrm>
                <a:off x="1060375" y="1847725"/>
                <a:ext cx="51950" cy="46800"/>
              </a:xfrm>
              <a:custGeom>
                <a:rect b="b" l="l" r="r" t="t"/>
                <a:pathLst>
                  <a:path extrusionOk="0" fill="none" h="1872" w="2078">
                    <a:moveTo>
                      <a:pt x="2077" y="1"/>
                    </a:moveTo>
                    <a:lnTo>
                      <a:pt x="0" y="187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4"/>
              <p:cNvSpPr/>
              <p:nvPr/>
            </p:nvSpPr>
            <p:spPr>
              <a:xfrm>
                <a:off x="1066450" y="1867175"/>
                <a:ext cx="88675" cy="48300"/>
              </a:xfrm>
              <a:custGeom>
                <a:rect b="b" l="l" r="r" t="t"/>
                <a:pathLst>
                  <a:path extrusionOk="0" fill="none" h="1932" w="3547">
                    <a:moveTo>
                      <a:pt x="1433" y="668"/>
                    </a:moveTo>
                    <a:lnTo>
                      <a:pt x="0" y="1931"/>
                    </a:lnTo>
                    <a:lnTo>
                      <a:pt x="1834" y="1701"/>
                    </a:lnTo>
                    <a:lnTo>
                      <a:pt x="3547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4"/>
              <p:cNvSpPr/>
              <p:nvPr/>
            </p:nvSpPr>
            <p:spPr>
              <a:xfrm>
                <a:off x="1077975" y="1922425"/>
                <a:ext cx="98400" cy="32825"/>
              </a:xfrm>
              <a:custGeom>
                <a:rect b="b" l="l" r="r" t="t"/>
                <a:pathLst>
                  <a:path extrusionOk="0" fill="none" h="1313" w="3936">
                    <a:moveTo>
                      <a:pt x="1" y="1312"/>
                    </a:moveTo>
                    <a:lnTo>
                      <a:pt x="1373" y="1"/>
                    </a:lnTo>
                    <a:lnTo>
                      <a:pt x="2357" y="972"/>
                    </a:lnTo>
                    <a:lnTo>
                      <a:pt x="3268" y="1"/>
                    </a:lnTo>
                    <a:lnTo>
                      <a:pt x="3936" y="45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4"/>
              <p:cNvSpPr/>
              <p:nvPr/>
            </p:nvSpPr>
            <p:spPr>
              <a:xfrm>
                <a:off x="511075" y="1768775"/>
                <a:ext cx="200750" cy="275750"/>
              </a:xfrm>
              <a:custGeom>
                <a:rect b="b" l="l" r="r" t="t"/>
                <a:pathLst>
                  <a:path extrusionOk="0" fill="none" h="11030" w="8030">
                    <a:moveTo>
                      <a:pt x="8029" y="11029"/>
                    </a:moveTo>
                    <a:lnTo>
                      <a:pt x="4191" y="5054"/>
                    </a:lnTo>
                    <a:lnTo>
                      <a:pt x="1" y="1"/>
                    </a:lnTo>
                    <a:lnTo>
                      <a:pt x="232" y="2952"/>
                    </a:lnTo>
                    <a:lnTo>
                      <a:pt x="1689" y="733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4"/>
              <p:cNvSpPr/>
              <p:nvPr/>
            </p:nvSpPr>
            <p:spPr>
              <a:xfrm>
                <a:off x="536900" y="1967075"/>
                <a:ext cx="96275" cy="65900"/>
              </a:xfrm>
              <a:custGeom>
                <a:rect b="b" l="l" r="r" t="t"/>
                <a:pathLst>
                  <a:path extrusionOk="0" fill="none" h="2636" w="3851">
                    <a:moveTo>
                      <a:pt x="0" y="0"/>
                    </a:moveTo>
                    <a:lnTo>
                      <a:pt x="2247" y="2636"/>
                    </a:lnTo>
                    <a:lnTo>
                      <a:pt x="3850" y="147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4"/>
              <p:cNvSpPr/>
              <p:nvPr/>
            </p:nvSpPr>
            <p:spPr>
              <a:xfrm>
                <a:off x="376575" y="1735075"/>
                <a:ext cx="299100" cy="324025"/>
              </a:xfrm>
              <a:custGeom>
                <a:rect b="b" l="l" r="r" t="t"/>
                <a:pathLst>
                  <a:path extrusionOk="0" fill="none" h="12961" w="11964">
                    <a:moveTo>
                      <a:pt x="11964" y="12960"/>
                    </a:moveTo>
                    <a:lnTo>
                      <a:pt x="8162" y="7701"/>
                    </a:lnTo>
                    <a:lnTo>
                      <a:pt x="6158" y="4677"/>
                    </a:lnTo>
                    <a:lnTo>
                      <a:pt x="3280" y="2369"/>
                    </a:ln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4"/>
              <p:cNvSpPr/>
              <p:nvPr/>
            </p:nvSpPr>
            <p:spPr>
              <a:xfrm>
                <a:off x="551475" y="2046925"/>
                <a:ext cx="20975" cy="12175"/>
              </a:xfrm>
              <a:custGeom>
                <a:rect b="b" l="l" r="r" t="t"/>
                <a:pathLst>
                  <a:path extrusionOk="0" fill="none" h="487" w="839">
                    <a:moveTo>
                      <a:pt x="838" y="0"/>
                    </a:moveTo>
                    <a:lnTo>
                      <a:pt x="0" y="48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386900" y="1915450"/>
                <a:ext cx="201325" cy="194950"/>
              </a:xfrm>
              <a:custGeom>
                <a:rect b="b" l="l" r="r" t="t"/>
                <a:pathLst>
                  <a:path extrusionOk="0" fill="none" h="7798" w="8053">
                    <a:moveTo>
                      <a:pt x="8053" y="7798"/>
                    </a:moveTo>
                    <a:lnTo>
                      <a:pt x="4616" y="3316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326175" y="1851975"/>
                <a:ext cx="230775" cy="290325"/>
              </a:xfrm>
              <a:custGeom>
                <a:rect b="b" l="l" r="r" t="t"/>
                <a:pathLst>
                  <a:path extrusionOk="0" fill="none" h="11613" w="9231">
                    <a:moveTo>
                      <a:pt x="0" y="1"/>
                    </a:moveTo>
                    <a:lnTo>
                      <a:pt x="2612" y="3268"/>
                    </a:lnTo>
                    <a:lnTo>
                      <a:pt x="4433" y="5891"/>
                    </a:lnTo>
                    <a:lnTo>
                      <a:pt x="9231" y="1161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334075" y="2034775"/>
                <a:ext cx="128450" cy="16425"/>
              </a:xfrm>
              <a:custGeom>
                <a:rect b="b" l="l" r="r" t="t"/>
                <a:pathLst>
                  <a:path extrusionOk="0" fill="none" h="657" w="5138">
                    <a:moveTo>
                      <a:pt x="0" y="656"/>
                    </a:moveTo>
                    <a:lnTo>
                      <a:pt x="5138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306725" y="1995900"/>
                <a:ext cx="120275" cy="90225"/>
              </a:xfrm>
              <a:custGeom>
                <a:rect b="b" l="l" r="r" t="t"/>
                <a:pathLst>
                  <a:path extrusionOk="0" fill="none" h="3609" w="4811">
                    <a:moveTo>
                      <a:pt x="4811" y="3608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306725" y="1756950"/>
                <a:ext cx="219275" cy="210150"/>
              </a:xfrm>
              <a:custGeom>
                <a:rect b="b" l="l" r="r" t="t"/>
                <a:pathLst>
                  <a:path extrusionOk="0" fill="none" h="8406" w="8771">
                    <a:moveTo>
                      <a:pt x="1" y="8405"/>
                    </a:moveTo>
                    <a:lnTo>
                      <a:pt x="3669" y="5891"/>
                    </a:lnTo>
                    <a:lnTo>
                      <a:pt x="877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4"/>
              <p:cNvSpPr/>
              <p:nvPr/>
            </p:nvSpPr>
            <p:spPr>
              <a:xfrm>
                <a:off x="360475" y="1815850"/>
                <a:ext cx="81100" cy="78675"/>
              </a:xfrm>
              <a:custGeom>
                <a:rect b="b" l="l" r="r" t="t"/>
                <a:pathLst>
                  <a:path extrusionOk="0" fill="none" h="3147" w="3244">
                    <a:moveTo>
                      <a:pt x="1" y="3146"/>
                    </a:moveTo>
                    <a:lnTo>
                      <a:pt x="3244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4"/>
              <p:cNvSpPr/>
              <p:nvPr/>
            </p:nvSpPr>
            <p:spPr>
              <a:xfrm>
                <a:off x="341650" y="1824950"/>
                <a:ext cx="50425" cy="45875"/>
              </a:xfrm>
              <a:custGeom>
                <a:rect b="b" l="l" r="r" t="t"/>
                <a:pathLst>
                  <a:path extrusionOk="0" fill="none" h="1835" w="2017">
                    <a:moveTo>
                      <a:pt x="1" y="1835"/>
                    </a:moveTo>
                    <a:lnTo>
                      <a:pt x="2017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4"/>
              <p:cNvSpPr/>
              <p:nvPr/>
            </p:nvSpPr>
            <p:spPr>
              <a:xfrm>
                <a:off x="306725" y="1737200"/>
                <a:ext cx="109950" cy="98100"/>
              </a:xfrm>
              <a:custGeom>
                <a:rect b="b" l="l" r="r" t="t"/>
                <a:pathLst>
                  <a:path extrusionOk="0" fill="none" h="3924" w="4398">
                    <a:moveTo>
                      <a:pt x="4398" y="1"/>
                    </a:moveTo>
                    <a:lnTo>
                      <a:pt x="1" y="392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4"/>
              <p:cNvSpPr/>
              <p:nvPr/>
            </p:nvSpPr>
            <p:spPr>
              <a:xfrm>
                <a:off x="306725" y="1684075"/>
                <a:ext cx="94175" cy="51325"/>
              </a:xfrm>
              <a:custGeom>
                <a:rect b="b" l="l" r="r" t="t"/>
                <a:pathLst>
                  <a:path extrusionOk="0" fill="none" h="2053" w="3767">
                    <a:moveTo>
                      <a:pt x="3766" y="2053"/>
                    </a:moveTo>
                    <a:lnTo>
                      <a:pt x="2794" y="100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306725" y="1497025"/>
                <a:ext cx="185250" cy="208925"/>
              </a:xfrm>
              <a:custGeom>
                <a:rect b="b" l="l" r="r" t="t"/>
                <a:pathLst>
                  <a:path extrusionOk="0" fill="none" h="8357" w="7410">
                    <a:moveTo>
                      <a:pt x="1" y="8357"/>
                    </a:moveTo>
                    <a:lnTo>
                      <a:pt x="4592" y="2563"/>
                    </a:lnTo>
                    <a:lnTo>
                      <a:pt x="741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519275" y="1382850"/>
                <a:ext cx="140625" cy="137900"/>
              </a:xfrm>
              <a:custGeom>
                <a:rect b="b" l="l" r="r" t="t"/>
                <a:pathLst>
                  <a:path extrusionOk="0" fill="none" h="5516" w="5625">
                    <a:moveTo>
                      <a:pt x="2588" y="1"/>
                    </a:moveTo>
                    <a:lnTo>
                      <a:pt x="1" y="3147"/>
                    </a:lnTo>
                    <a:lnTo>
                      <a:pt x="2126" y="5515"/>
                    </a:lnTo>
                    <a:lnTo>
                      <a:pt x="5624" y="249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600975" y="1437525"/>
                <a:ext cx="92325" cy="82900"/>
              </a:xfrm>
              <a:custGeom>
                <a:rect b="b" l="l" r="r" t="t"/>
                <a:pathLst>
                  <a:path extrusionOk="0" fill="none" h="3316" w="3693">
                    <a:moveTo>
                      <a:pt x="3692" y="3316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547825" y="1426575"/>
                <a:ext cx="112075" cy="50450"/>
              </a:xfrm>
              <a:custGeom>
                <a:rect b="b" l="l" r="r" t="t"/>
                <a:pathLst>
                  <a:path extrusionOk="0" fill="none" h="2018" w="4483">
                    <a:moveTo>
                      <a:pt x="1" y="1"/>
                    </a:moveTo>
                    <a:lnTo>
                      <a:pt x="1446" y="1823"/>
                    </a:lnTo>
                    <a:lnTo>
                      <a:pt x="4482" y="201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498025" y="1363725"/>
                <a:ext cx="63500" cy="62875"/>
              </a:xfrm>
              <a:custGeom>
                <a:rect b="b" l="l" r="r" t="t"/>
                <a:pathLst>
                  <a:path extrusionOk="0" fill="none" h="2515" w="2540">
                    <a:moveTo>
                      <a:pt x="1264" y="1"/>
                    </a:moveTo>
                    <a:lnTo>
                      <a:pt x="1" y="1252"/>
                    </a:lnTo>
                    <a:lnTo>
                      <a:pt x="1264" y="2515"/>
                    </a:lnTo>
                    <a:lnTo>
                      <a:pt x="2539" y="1179"/>
                    </a:lnTo>
                    <a:close/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306725" y="1238625"/>
                <a:ext cx="71400" cy="45575"/>
              </a:xfrm>
              <a:custGeom>
                <a:rect b="b" l="l" r="r" t="t"/>
                <a:pathLst>
                  <a:path extrusionOk="0" fill="none" h="1823" w="2856">
                    <a:moveTo>
                      <a:pt x="1" y="1823"/>
                    </a:moveTo>
                    <a:lnTo>
                      <a:pt x="2855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>
                <a:off x="387800" y="1616975"/>
                <a:ext cx="201950" cy="118125"/>
              </a:xfrm>
              <a:custGeom>
                <a:rect b="b" l="l" r="r" t="t"/>
                <a:pathLst>
                  <a:path extrusionOk="0" fill="none" h="4725" w="8078">
                    <a:moveTo>
                      <a:pt x="8078" y="2405"/>
                    </a:moveTo>
                    <a:lnTo>
                      <a:pt x="4167" y="0"/>
                    </a:lnTo>
                    <a:lnTo>
                      <a:pt x="1" y="472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4"/>
              <p:cNvSpPr/>
              <p:nvPr/>
            </p:nvSpPr>
            <p:spPr>
              <a:xfrm>
                <a:off x="355925" y="1644000"/>
                <a:ext cx="107200" cy="100225"/>
              </a:xfrm>
              <a:custGeom>
                <a:rect b="b" l="l" r="r" t="t"/>
                <a:pathLst>
                  <a:path extrusionOk="0" fill="none" h="4009" w="4288">
                    <a:moveTo>
                      <a:pt x="1" y="0"/>
                    </a:moveTo>
                    <a:lnTo>
                      <a:pt x="4288" y="400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4"/>
              <p:cNvSpPr/>
              <p:nvPr/>
            </p:nvSpPr>
            <p:spPr>
              <a:xfrm>
                <a:off x="366850" y="1515550"/>
                <a:ext cx="174625" cy="178575"/>
              </a:xfrm>
              <a:custGeom>
                <a:rect b="b" l="l" r="r" t="t"/>
                <a:pathLst>
                  <a:path extrusionOk="0" fill="none" h="7143" w="6985">
                    <a:moveTo>
                      <a:pt x="6365" y="7142"/>
                    </a:moveTo>
                    <a:lnTo>
                      <a:pt x="6984" y="5879"/>
                    </a:lnTo>
                    <a:lnTo>
                      <a:pt x="5005" y="4057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456725" y="1897225"/>
                <a:ext cx="44975" cy="43150"/>
              </a:xfrm>
              <a:custGeom>
                <a:rect b="b" l="l" r="r" t="t"/>
                <a:pathLst>
                  <a:path extrusionOk="0" fill="none" h="1726" w="1799">
                    <a:moveTo>
                      <a:pt x="1" y="863"/>
                    </a:moveTo>
                    <a:lnTo>
                      <a:pt x="802" y="1725"/>
                    </a:lnTo>
                    <a:lnTo>
                      <a:pt x="1798" y="863"/>
                    </a:lnTo>
                    <a:lnTo>
                      <a:pt x="90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4"/>
              <p:cNvSpPr/>
              <p:nvPr/>
            </p:nvSpPr>
            <p:spPr>
              <a:xfrm>
                <a:off x="470700" y="1912700"/>
                <a:ext cx="17950" cy="17350"/>
              </a:xfrm>
              <a:custGeom>
                <a:rect b="b" l="l" r="r" t="t"/>
                <a:pathLst>
                  <a:path extrusionOk="0" fill="none" h="694" w="718">
                    <a:moveTo>
                      <a:pt x="1" y="1"/>
                    </a:moveTo>
                    <a:lnTo>
                      <a:pt x="717" y="69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4"/>
              <p:cNvSpPr/>
              <p:nvPr/>
            </p:nvSpPr>
            <p:spPr>
              <a:xfrm>
                <a:off x="479800" y="1938225"/>
                <a:ext cx="43750" cy="40700"/>
              </a:xfrm>
              <a:custGeom>
                <a:rect b="b" l="l" r="r" t="t"/>
                <a:pathLst>
                  <a:path extrusionOk="0" fill="none" h="1628" w="1750">
                    <a:moveTo>
                      <a:pt x="1" y="0"/>
                    </a:moveTo>
                    <a:lnTo>
                      <a:pt x="1750" y="162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>
                <a:off x="496825" y="1922425"/>
                <a:ext cx="36150" cy="44350"/>
              </a:xfrm>
              <a:custGeom>
                <a:rect b="b" l="l" r="r" t="t"/>
                <a:pathLst>
                  <a:path extrusionOk="0" fill="none" h="1774" w="1446">
                    <a:moveTo>
                      <a:pt x="0" y="1"/>
                    </a:moveTo>
                    <a:lnTo>
                      <a:pt x="1445" y="177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399050" y="1944900"/>
                <a:ext cx="77750" cy="73800"/>
              </a:xfrm>
              <a:custGeom>
                <a:rect b="b" l="l" r="r" t="t"/>
                <a:pathLst>
                  <a:path extrusionOk="0" fill="none" h="2952" w="3110">
                    <a:moveTo>
                      <a:pt x="0" y="0"/>
                    </a:moveTo>
                    <a:lnTo>
                      <a:pt x="3109" y="295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657750" y="1940350"/>
                <a:ext cx="24625" cy="20675"/>
              </a:xfrm>
              <a:custGeom>
                <a:rect b="b" l="l" r="r" t="t"/>
                <a:pathLst>
                  <a:path extrusionOk="0" fill="none" h="827" w="985">
                    <a:moveTo>
                      <a:pt x="984" y="0"/>
                    </a:moveTo>
                    <a:lnTo>
                      <a:pt x="0" y="82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685675" y="1983150"/>
                <a:ext cx="26150" cy="20675"/>
              </a:xfrm>
              <a:custGeom>
                <a:rect b="b" l="l" r="r" t="t"/>
                <a:pathLst>
                  <a:path extrusionOk="0" fill="none" h="827" w="1046">
                    <a:moveTo>
                      <a:pt x="1045" y="1"/>
                    </a:moveTo>
                    <a:lnTo>
                      <a:pt x="1" y="82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643175" y="2072725"/>
                <a:ext cx="44950" cy="73200"/>
              </a:xfrm>
              <a:custGeom>
                <a:rect b="b" l="l" r="r" t="t"/>
                <a:pathLst>
                  <a:path extrusionOk="0" fill="none" h="2928" w="1798">
                    <a:moveTo>
                      <a:pt x="0" y="1"/>
                    </a:moveTo>
                    <a:lnTo>
                      <a:pt x="1798" y="292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698425" y="2051175"/>
                <a:ext cx="33125" cy="83225"/>
              </a:xfrm>
              <a:custGeom>
                <a:rect b="b" l="l" r="r" t="t"/>
                <a:pathLst>
                  <a:path extrusionOk="0" fill="none" h="3329" w="1325">
                    <a:moveTo>
                      <a:pt x="1" y="0"/>
                    </a:moveTo>
                    <a:lnTo>
                      <a:pt x="1325" y="332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727275" y="2037800"/>
                <a:ext cx="39500" cy="86575"/>
              </a:xfrm>
              <a:custGeom>
                <a:rect b="b" l="l" r="r" t="t"/>
                <a:pathLst>
                  <a:path extrusionOk="0" fill="none" h="3463" w="1580">
                    <a:moveTo>
                      <a:pt x="1" y="1"/>
                    </a:moveTo>
                    <a:lnTo>
                      <a:pt x="1580" y="346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716050" y="2095200"/>
                <a:ext cx="31000" cy="34950"/>
              </a:xfrm>
              <a:custGeom>
                <a:rect b="b" l="l" r="r" t="t"/>
                <a:pathLst>
                  <a:path extrusionOk="0" fill="none" h="1398" w="1240">
                    <a:moveTo>
                      <a:pt x="0" y="0"/>
                    </a:moveTo>
                    <a:lnTo>
                      <a:pt x="620" y="0"/>
                    </a:lnTo>
                    <a:lnTo>
                      <a:pt x="1239" y="139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435475" y="2072725"/>
                <a:ext cx="123300" cy="99325"/>
              </a:xfrm>
              <a:custGeom>
                <a:rect b="b" l="l" r="r" t="t"/>
                <a:pathLst>
                  <a:path extrusionOk="0" fill="none" h="3973" w="4932">
                    <a:moveTo>
                      <a:pt x="4932" y="1"/>
                    </a:moveTo>
                    <a:lnTo>
                      <a:pt x="1" y="397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4"/>
              <p:cNvSpPr/>
              <p:nvPr/>
            </p:nvSpPr>
            <p:spPr>
              <a:xfrm>
                <a:off x="529900" y="2068775"/>
                <a:ext cx="14600" cy="15525"/>
              </a:xfrm>
              <a:custGeom>
                <a:rect b="b" l="l" r="r" t="t"/>
                <a:pathLst>
                  <a:path extrusionOk="0" fill="none" h="621" w="584">
                    <a:moveTo>
                      <a:pt x="1" y="1"/>
                    </a:moveTo>
                    <a:lnTo>
                      <a:pt x="584" y="62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4"/>
              <p:cNvSpPr/>
              <p:nvPr/>
            </p:nvSpPr>
            <p:spPr>
              <a:xfrm>
                <a:off x="306725" y="2076675"/>
                <a:ext cx="92350" cy="128775"/>
              </a:xfrm>
              <a:custGeom>
                <a:rect b="b" l="l" r="r" t="t"/>
                <a:pathLst>
                  <a:path extrusionOk="0" fill="none" h="5151" w="3694">
                    <a:moveTo>
                      <a:pt x="1" y="1"/>
                    </a:moveTo>
                    <a:lnTo>
                      <a:pt x="3159" y="1446"/>
                    </a:lnTo>
                    <a:lnTo>
                      <a:pt x="3693" y="2065"/>
                    </a:lnTo>
                    <a:lnTo>
                      <a:pt x="1" y="515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4"/>
              <p:cNvSpPr/>
              <p:nvPr/>
            </p:nvSpPr>
            <p:spPr>
              <a:xfrm>
                <a:off x="317975" y="2101575"/>
                <a:ext cx="43750" cy="72300"/>
              </a:xfrm>
              <a:custGeom>
                <a:rect b="b" l="l" r="r" t="t"/>
                <a:pathLst>
                  <a:path extrusionOk="0" fill="none" h="2892" w="1750">
                    <a:moveTo>
                      <a:pt x="0" y="2891"/>
                    </a:moveTo>
                    <a:lnTo>
                      <a:pt x="1749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4"/>
              <p:cNvSpPr/>
              <p:nvPr/>
            </p:nvSpPr>
            <p:spPr>
              <a:xfrm>
                <a:off x="317975" y="2197225"/>
                <a:ext cx="333425" cy="207100"/>
              </a:xfrm>
              <a:custGeom>
                <a:rect b="b" l="l" r="r" t="t"/>
                <a:pathLst>
                  <a:path extrusionOk="0" fill="none" h="8284" w="13337">
                    <a:moveTo>
                      <a:pt x="0" y="7348"/>
                    </a:moveTo>
                    <a:lnTo>
                      <a:pt x="1239" y="7348"/>
                    </a:lnTo>
                    <a:lnTo>
                      <a:pt x="1761" y="8284"/>
                    </a:lnTo>
                    <a:lnTo>
                      <a:pt x="13336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675650" y="2166250"/>
                <a:ext cx="55900" cy="21900"/>
              </a:xfrm>
              <a:custGeom>
                <a:rect b="b" l="l" r="r" t="t"/>
                <a:pathLst>
                  <a:path extrusionOk="0" fill="none" h="876" w="2236">
                    <a:moveTo>
                      <a:pt x="1" y="875"/>
                    </a:moveTo>
                    <a:lnTo>
                      <a:pt x="2236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727275" y="2135575"/>
                <a:ext cx="94150" cy="73825"/>
              </a:xfrm>
              <a:custGeom>
                <a:rect b="b" l="l" r="r" t="t"/>
                <a:pathLst>
                  <a:path extrusionOk="0" fill="none" h="2953" w="3766">
                    <a:moveTo>
                      <a:pt x="1" y="1"/>
                    </a:moveTo>
                    <a:lnTo>
                      <a:pt x="790" y="2952"/>
                    </a:lnTo>
                    <a:lnTo>
                      <a:pt x="3766" y="210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4"/>
              <p:cNvSpPr/>
              <p:nvPr/>
            </p:nvSpPr>
            <p:spPr>
              <a:xfrm>
                <a:off x="774350" y="2216950"/>
                <a:ext cx="57100" cy="19475"/>
              </a:xfrm>
              <a:custGeom>
                <a:rect b="b" l="l" r="r" t="t"/>
                <a:pathLst>
                  <a:path extrusionOk="0" fill="none" h="779" w="2284">
                    <a:moveTo>
                      <a:pt x="2284" y="1"/>
                    </a:moveTo>
                    <a:lnTo>
                      <a:pt x="0" y="77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4"/>
              <p:cNvSpPr/>
              <p:nvPr/>
            </p:nvSpPr>
            <p:spPr>
              <a:xfrm>
                <a:off x="581525" y="2244275"/>
                <a:ext cx="259025" cy="61075"/>
              </a:xfrm>
              <a:custGeom>
                <a:rect b="b" l="l" r="r" t="t"/>
                <a:pathLst>
                  <a:path extrusionOk="0" fill="none" h="2443" w="10361">
                    <a:moveTo>
                      <a:pt x="10361" y="1"/>
                    </a:moveTo>
                    <a:lnTo>
                      <a:pt x="1" y="244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4"/>
              <p:cNvSpPr/>
              <p:nvPr/>
            </p:nvSpPr>
            <p:spPr>
              <a:xfrm>
                <a:off x="624050" y="2216950"/>
                <a:ext cx="223800" cy="245675"/>
              </a:xfrm>
              <a:custGeom>
                <a:rect b="b" l="l" r="r" t="t"/>
                <a:pathLst>
                  <a:path extrusionOk="0" fill="none" h="9827" w="8952">
                    <a:moveTo>
                      <a:pt x="0" y="1"/>
                    </a:moveTo>
                    <a:lnTo>
                      <a:pt x="3680" y="8199"/>
                    </a:lnTo>
                    <a:lnTo>
                      <a:pt x="4130" y="9827"/>
                    </a:lnTo>
                    <a:lnTo>
                      <a:pt x="8951" y="926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4"/>
              <p:cNvSpPr/>
              <p:nvPr/>
            </p:nvSpPr>
            <p:spPr>
              <a:xfrm>
                <a:off x="747025" y="2327175"/>
                <a:ext cx="122375" cy="242950"/>
              </a:xfrm>
              <a:custGeom>
                <a:rect b="b" l="l" r="r" t="t"/>
                <a:pathLst>
                  <a:path extrusionOk="0" fill="none" h="9718" w="4895">
                    <a:moveTo>
                      <a:pt x="4895" y="1"/>
                    </a:moveTo>
                    <a:lnTo>
                      <a:pt x="790" y="1337"/>
                    </a:lnTo>
                    <a:lnTo>
                      <a:pt x="0" y="5333"/>
                    </a:lnTo>
                    <a:lnTo>
                      <a:pt x="656" y="971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4"/>
              <p:cNvSpPr/>
              <p:nvPr/>
            </p:nvSpPr>
            <p:spPr>
              <a:xfrm>
                <a:off x="593375" y="2521500"/>
                <a:ext cx="1647275" cy="194050"/>
              </a:xfrm>
              <a:custGeom>
                <a:rect b="b" l="l" r="r" t="t"/>
                <a:pathLst>
                  <a:path extrusionOk="0" fill="none" h="7762" w="65891">
                    <a:moveTo>
                      <a:pt x="0" y="1106"/>
                    </a:moveTo>
                    <a:lnTo>
                      <a:pt x="5527" y="305"/>
                    </a:lnTo>
                    <a:lnTo>
                      <a:pt x="12304" y="1"/>
                    </a:lnTo>
                    <a:lnTo>
                      <a:pt x="14612" y="1337"/>
                    </a:lnTo>
                    <a:lnTo>
                      <a:pt x="17308" y="4337"/>
                    </a:lnTo>
                    <a:lnTo>
                      <a:pt x="29016" y="3900"/>
                    </a:lnTo>
                    <a:lnTo>
                      <a:pt x="45680" y="4519"/>
                    </a:lnTo>
                    <a:lnTo>
                      <a:pt x="55299" y="4519"/>
                    </a:lnTo>
                    <a:lnTo>
                      <a:pt x="59696" y="5066"/>
                    </a:lnTo>
                    <a:lnTo>
                      <a:pt x="63291" y="6183"/>
                    </a:lnTo>
                    <a:lnTo>
                      <a:pt x="65890" y="776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4"/>
              <p:cNvSpPr/>
              <p:nvPr/>
            </p:nvSpPr>
            <p:spPr>
              <a:xfrm>
                <a:off x="317975" y="2404300"/>
                <a:ext cx="409325" cy="65925"/>
              </a:xfrm>
              <a:custGeom>
                <a:rect b="b" l="l" r="r" t="t"/>
                <a:pathLst>
                  <a:path extrusionOk="0" fill="none" h="2637" w="16373">
                    <a:moveTo>
                      <a:pt x="16373" y="2333"/>
                    </a:moveTo>
                    <a:lnTo>
                      <a:pt x="5782" y="2636"/>
                    </a:lnTo>
                    <a:lnTo>
                      <a:pt x="1761" y="1"/>
                    </a:lnTo>
                    <a:lnTo>
                      <a:pt x="0" y="131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4"/>
              <p:cNvSpPr/>
              <p:nvPr/>
            </p:nvSpPr>
            <p:spPr>
              <a:xfrm>
                <a:off x="317975" y="2396400"/>
                <a:ext cx="268125" cy="11875"/>
              </a:xfrm>
              <a:custGeom>
                <a:rect b="b" l="l" r="r" t="t"/>
                <a:pathLst>
                  <a:path extrusionOk="0" fill="none" h="475" w="10725">
                    <a:moveTo>
                      <a:pt x="0" y="475"/>
                    </a:moveTo>
                    <a:lnTo>
                      <a:pt x="10725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4"/>
              <p:cNvSpPr/>
              <p:nvPr/>
            </p:nvSpPr>
            <p:spPr>
              <a:xfrm>
                <a:off x="492575" y="2310775"/>
                <a:ext cx="96575" cy="155800"/>
              </a:xfrm>
              <a:custGeom>
                <a:rect b="b" l="l" r="r" t="t"/>
                <a:pathLst>
                  <a:path extrusionOk="0" fill="none" h="6232" w="3863">
                    <a:moveTo>
                      <a:pt x="0" y="1"/>
                    </a:moveTo>
                    <a:lnTo>
                      <a:pt x="2575" y="3474"/>
                    </a:lnTo>
                    <a:lnTo>
                      <a:pt x="2648" y="5053"/>
                    </a:lnTo>
                    <a:lnTo>
                      <a:pt x="3862" y="623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4"/>
              <p:cNvSpPr/>
              <p:nvPr/>
            </p:nvSpPr>
            <p:spPr>
              <a:xfrm>
                <a:off x="462500" y="2402175"/>
                <a:ext cx="4575" cy="159450"/>
              </a:xfrm>
              <a:custGeom>
                <a:rect b="b" l="l" r="r" t="t"/>
                <a:pathLst>
                  <a:path extrusionOk="0" fill="none" h="6378" w="183">
                    <a:moveTo>
                      <a:pt x="1" y="1"/>
                    </a:moveTo>
                    <a:lnTo>
                      <a:pt x="183" y="637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4"/>
              <p:cNvSpPr/>
              <p:nvPr/>
            </p:nvSpPr>
            <p:spPr>
              <a:xfrm>
                <a:off x="462500" y="2402175"/>
                <a:ext cx="130900" cy="157000"/>
              </a:xfrm>
              <a:custGeom>
                <a:rect b="b" l="l" r="r" t="t"/>
                <a:pathLst>
                  <a:path extrusionOk="0" fill="none" h="6280" w="5236">
                    <a:moveTo>
                      <a:pt x="5235" y="6280"/>
                    </a:moveTo>
                    <a:lnTo>
                      <a:pt x="1" y="2721"/>
                    </a:lnTo>
                    <a:lnTo>
                      <a:pt x="1203" y="1604"/>
                    </a:lnTo>
                    <a:lnTo>
                      <a:pt x="997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4"/>
              <p:cNvSpPr/>
              <p:nvPr/>
            </p:nvSpPr>
            <p:spPr>
              <a:xfrm>
                <a:off x="489225" y="2417350"/>
                <a:ext cx="67725" cy="25"/>
              </a:xfrm>
              <a:custGeom>
                <a:rect b="b" l="l" r="r" t="t"/>
                <a:pathLst>
                  <a:path extrusionOk="0" fill="none" h="1" w="2709">
                    <a:moveTo>
                      <a:pt x="2709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4"/>
              <p:cNvSpPr/>
              <p:nvPr/>
            </p:nvSpPr>
            <p:spPr>
              <a:xfrm>
                <a:off x="492575" y="2437100"/>
                <a:ext cx="66200" cy="4875"/>
              </a:xfrm>
              <a:custGeom>
                <a:rect b="b" l="l" r="r" t="t"/>
                <a:pathLst>
                  <a:path extrusionOk="0" fill="none" h="195" w="2648">
                    <a:moveTo>
                      <a:pt x="2648" y="0"/>
                    </a:moveTo>
                    <a:lnTo>
                      <a:pt x="0" y="19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4"/>
              <p:cNvSpPr/>
              <p:nvPr/>
            </p:nvSpPr>
            <p:spPr>
              <a:xfrm>
                <a:off x="376575" y="2433150"/>
                <a:ext cx="29475" cy="52250"/>
              </a:xfrm>
              <a:custGeom>
                <a:rect b="b" l="l" r="r" t="t"/>
                <a:pathLst>
                  <a:path extrusionOk="0" fill="none" h="2090" w="1179">
                    <a:moveTo>
                      <a:pt x="1179" y="1"/>
                    </a:moveTo>
                    <a:lnTo>
                      <a:pt x="0" y="1616"/>
                    </a:lnTo>
                    <a:lnTo>
                      <a:pt x="413" y="209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4"/>
              <p:cNvSpPr/>
              <p:nvPr/>
            </p:nvSpPr>
            <p:spPr>
              <a:xfrm>
                <a:off x="306725" y="2470200"/>
                <a:ext cx="155800" cy="68025"/>
              </a:xfrm>
              <a:custGeom>
                <a:rect b="b" l="l" r="r" t="t"/>
                <a:pathLst>
                  <a:path extrusionOk="0" fill="none" h="2721" w="6232">
                    <a:moveTo>
                      <a:pt x="6232" y="0"/>
                    </a:moveTo>
                    <a:lnTo>
                      <a:pt x="3973" y="425"/>
                    </a:lnTo>
                    <a:lnTo>
                      <a:pt x="1" y="272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4"/>
              <p:cNvSpPr/>
              <p:nvPr/>
            </p:nvSpPr>
            <p:spPr>
              <a:xfrm>
                <a:off x="426975" y="2512700"/>
                <a:ext cx="625" cy="51350"/>
              </a:xfrm>
              <a:custGeom>
                <a:rect b="b" l="l" r="r" t="t"/>
                <a:pathLst>
                  <a:path extrusionOk="0" fill="none" h="2054" w="25">
                    <a:moveTo>
                      <a:pt x="25" y="205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4"/>
              <p:cNvSpPr/>
              <p:nvPr/>
            </p:nvSpPr>
            <p:spPr>
              <a:xfrm>
                <a:off x="426975" y="2213925"/>
                <a:ext cx="43750" cy="22500"/>
              </a:xfrm>
              <a:custGeom>
                <a:rect b="b" l="l" r="r" t="t"/>
                <a:pathLst>
                  <a:path extrusionOk="0" fill="none" h="900" w="1750">
                    <a:moveTo>
                      <a:pt x="1750" y="0"/>
                    </a:moveTo>
                    <a:lnTo>
                      <a:pt x="1" y="89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4"/>
              <p:cNvSpPr/>
              <p:nvPr/>
            </p:nvSpPr>
            <p:spPr>
              <a:xfrm>
                <a:off x="430625" y="2239725"/>
                <a:ext cx="61975" cy="32825"/>
              </a:xfrm>
              <a:custGeom>
                <a:rect b="b" l="l" r="r" t="t"/>
                <a:pathLst>
                  <a:path extrusionOk="0" fill="none" h="1313" w="2479">
                    <a:moveTo>
                      <a:pt x="2478" y="1"/>
                    </a:moveTo>
                    <a:lnTo>
                      <a:pt x="0" y="131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4"/>
              <p:cNvSpPr/>
              <p:nvPr/>
            </p:nvSpPr>
            <p:spPr>
              <a:xfrm>
                <a:off x="467050" y="2264025"/>
                <a:ext cx="45575" cy="31900"/>
              </a:xfrm>
              <a:custGeom>
                <a:rect b="b" l="l" r="r" t="t"/>
                <a:pathLst>
                  <a:path extrusionOk="0" fill="none" h="1276" w="1823">
                    <a:moveTo>
                      <a:pt x="1823" y="0"/>
                    </a:moveTo>
                    <a:lnTo>
                      <a:pt x="1" y="127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4"/>
              <p:cNvSpPr/>
              <p:nvPr/>
            </p:nvSpPr>
            <p:spPr>
              <a:xfrm>
                <a:off x="449150" y="2342050"/>
                <a:ext cx="25" cy="43150"/>
              </a:xfrm>
              <a:custGeom>
                <a:rect b="b" l="l" r="r" t="t"/>
                <a:pathLst>
                  <a:path extrusionOk="0" fill="none" h="1726" w="1">
                    <a:moveTo>
                      <a:pt x="0" y="1"/>
                    </a:moveTo>
                    <a:lnTo>
                      <a:pt x="0" y="172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4"/>
              <p:cNvSpPr/>
              <p:nvPr/>
            </p:nvSpPr>
            <p:spPr>
              <a:xfrm>
                <a:off x="710875" y="2283450"/>
                <a:ext cx="143350" cy="7925"/>
              </a:xfrm>
              <a:custGeom>
                <a:rect b="b" l="l" r="r" t="t"/>
                <a:pathLst>
                  <a:path extrusionOk="0" fill="none" h="317" w="5734">
                    <a:moveTo>
                      <a:pt x="1" y="317"/>
                    </a:moveTo>
                    <a:lnTo>
                      <a:pt x="5733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4"/>
              <p:cNvSpPr/>
              <p:nvPr/>
            </p:nvSpPr>
            <p:spPr>
              <a:xfrm>
                <a:off x="825350" y="2032950"/>
                <a:ext cx="242025" cy="491925"/>
              </a:xfrm>
              <a:custGeom>
                <a:rect b="b" l="l" r="r" t="t"/>
                <a:pathLst>
                  <a:path extrusionOk="0" fill="none" h="19677" w="9681">
                    <a:moveTo>
                      <a:pt x="1" y="19677"/>
                    </a:moveTo>
                    <a:lnTo>
                      <a:pt x="1" y="18559"/>
                    </a:lnTo>
                    <a:lnTo>
                      <a:pt x="968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4"/>
              <p:cNvSpPr/>
              <p:nvPr/>
            </p:nvSpPr>
            <p:spPr>
              <a:xfrm>
                <a:off x="752775" y="2496600"/>
                <a:ext cx="72600" cy="1850"/>
              </a:xfrm>
              <a:custGeom>
                <a:rect b="b" l="l" r="r" t="t"/>
                <a:pathLst>
                  <a:path extrusionOk="0" fill="none" h="74" w="2904">
                    <a:moveTo>
                      <a:pt x="1" y="74"/>
                    </a:moveTo>
                    <a:lnTo>
                      <a:pt x="2904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4"/>
              <p:cNvSpPr/>
              <p:nvPr/>
            </p:nvSpPr>
            <p:spPr>
              <a:xfrm>
                <a:off x="856325" y="2425875"/>
                <a:ext cx="47400" cy="11250"/>
              </a:xfrm>
              <a:custGeom>
                <a:rect b="b" l="l" r="r" t="t"/>
                <a:pathLst>
                  <a:path extrusionOk="0" fill="none" h="450" w="1896">
                    <a:moveTo>
                      <a:pt x="0" y="449"/>
                    </a:moveTo>
                    <a:lnTo>
                      <a:pt x="1895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4"/>
              <p:cNvSpPr/>
              <p:nvPr/>
            </p:nvSpPr>
            <p:spPr>
              <a:xfrm>
                <a:off x="856325" y="2099150"/>
                <a:ext cx="221675" cy="201950"/>
              </a:xfrm>
              <a:custGeom>
                <a:rect b="b" l="l" r="r" t="t"/>
                <a:pathLst>
                  <a:path extrusionOk="0" fill="none" h="8078" w="8867">
                    <a:moveTo>
                      <a:pt x="3924" y="6025"/>
                    </a:moveTo>
                    <a:lnTo>
                      <a:pt x="0" y="0"/>
                    </a:lnTo>
                    <a:lnTo>
                      <a:pt x="8867" y="6936"/>
                    </a:lnTo>
                    <a:lnTo>
                      <a:pt x="3681" y="807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4"/>
              <p:cNvSpPr/>
              <p:nvPr/>
            </p:nvSpPr>
            <p:spPr>
              <a:xfrm>
                <a:off x="958650" y="2068175"/>
                <a:ext cx="23100" cy="128775"/>
              </a:xfrm>
              <a:custGeom>
                <a:rect b="b" l="l" r="r" t="t"/>
                <a:pathLst>
                  <a:path extrusionOk="0" fill="none" h="5151" w="924">
                    <a:moveTo>
                      <a:pt x="1" y="1"/>
                    </a:moveTo>
                    <a:lnTo>
                      <a:pt x="924" y="515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4"/>
              <p:cNvSpPr/>
              <p:nvPr/>
            </p:nvSpPr>
            <p:spPr>
              <a:xfrm>
                <a:off x="967450" y="2097625"/>
                <a:ext cx="66225" cy="20375"/>
              </a:xfrm>
              <a:custGeom>
                <a:rect b="b" l="l" r="r" t="t"/>
                <a:pathLst>
                  <a:path extrusionOk="0" fill="none" h="815" w="2649">
                    <a:moveTo>
                      <a:pt x="2649" y="1"/>
                    </a:moveTo>
                    <a:lnTo>
                      <a:pt x="1" y="81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4"/>
              <p:cNvSpPr/>
              <p:nvPr/>
            </p:nvSpPr>
            <p:spPr>
              <a:xfrm>
                <a:off x="1003275" y="2196925"/>
                <a:ext cx="78975" cy="17025"/>
              </a:xfrm>
              <a:custGeom>
                <a:rect b="b" l="l" r="r" t="t"/>
                <a:pathLst>
                  <a:path extrusionOk="0" fill="none" h="681" w="3159">
                    <a:moveTo>
                      <a:pt x="3159" y="0"/>
                    </a:moveTo>
                    <a:lnTo>
                      <a:pt x="1" y="68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4"/>
              <p:cNvSpPr/>
              <p:nvPr/>
            </p:nvSpPr>
            <p:spPr>
              <a:xfrm>
                <a:off x="1080100" y="2213925"/>
                <a:ext cx="75325" cy="3050"/>
              </a:xfrm>
              <a:custGeom>
                <a:rect b="b" l="l" r="r" t="t"/>
                <a:pathLst>
                  <a:path extrusionOk="0" fill="none" h="122" w="3013">
                    <a:moveTo>
                      <a:pt x="1" y="122"/>
                    </a:moveTo>
                    <a:lnTo>
                      <a:pt x="3013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4"/>
              <p:cNvSpPr/>
              <p:nvPr/>
            </p:nvSpPr>
            <p:spPr>
              <a:xfrm>
                <a:off x="1077975" y="2268875"/>
                <a:ext cx="96275" cy="3675"/>
              </a:xfrm>
              <a:custGeom>
                <a:rect b="b" l="l" r="r" t="t"/>
                <a:pathLst>
                  <a:path extrusionOk="0" fill="none" h="147" w="3851">
                    <a:moveTo>
                      <a:pt x="3851" y="1"/>
                    </a:moveTo>
                    <a:lnTo>
                      <a:pt x="1" y="14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4"/>
              <p:cNvSpPr/>
              <p:nvPr/>
            </p:nvSpPr>
            <p:spPr>
              <a:xfrm>
                <a:off x="1076150" y="2310775"/>
                <a:ext cx="112375" cy="16425"/>
              </a:xfrm>
              <a:custGeom>
                <a:rect b="b" l="l" r="r" t="t"/>
                <a:pathLst>
                  <a:path extrusionOk="0" fill="none" h="657" w="4495">
                    <a:moveTo>
                      <a:pt x="1" y="657"/>
                    </a:moveTo>
                    <a:lnTo>
                      <a:pt x="4495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4"/>
              <p:cNvSpPr/>
              <p:nvPr/>
            </p:nvSpPr>
            <p:spPr>
              <a:xfrm>
                <a:off x="1074350" y="2368775"/>
                <a:ext cx="134225" cy="16125"/>
              </a:xfrm>
              <a:custGeom>
                <a:rect b="b" l="l" r="r" t="t"/>
                <a:pathLst>
                  <a:path extrusionOk="0" fill="none" h="645" w="5369">
                    <a:moveTo>
                      <a:pt x="0" y="644"/>
                    </a:moveTo>
                    <a:lnTo>
                      <a:pt x="5368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4"/>
              <p:cNvSpPr/>
              <p:nvPr/>
            </p:nvSpPr>
            <p:spPr>
              <a:xfrm>
                <a:off x="1086800" y="2392150"/>
                <a:ext cx="24000" cy="134250"/>
              </a:xfrm>
              <a:custGeom>
                <a:rect b="b" l="l" r="r" t="t"/>
                <a:pathLst>
                  <a:path extrusionOk="0" fill="none" h="5370" w="960">
                    <a:moveTo>
                      <a:pt x="960" y="5369"/>
                    </a:moveTo>
                    <a:lnTo>
                      <a:pt x="0" y="1641"/>
                    </a:lnTo>
                    <a:lnTo>
                      <a:pt x="12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4"/>
              <p:cNvSpPr/>
              <p:nvPr/>
            </p:nvSpPr>
            <p:spPr>
              <a:xfrm>
                <a:off x="665325" y="2209375"/>
                <a:ext cx="29500" cy="11850"/>
              </a:xfrm>
              <a:custGeom>
                <a:rect b="b" l="l" r="r" t="t"/>
                <a:pathLst>
                  <a:path extrusionOk="0" fill="none" h="474" w="1180">
                    <a:moveTo>
                      <a:pt x="1" y="474"/>
                    </a:moveTo>
                    <a:lnTo>
                      <a:pt x="1179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4"/>
              <p:cNvSpPr/>
              <p:nvPr/>
            </p:nvSpPr>
            <p:spPr>
              <a:xfrm>
                <a:off x="703900" y="2533050"/>
                <a:ext cx="12175" cy="76550"/>
              </a:xfrm>
              <a:custGeom>
                <a:rect b="b" l="l" r="r" t="t"/>
                <a:pathLst>
                  <a:path extrusionOk="0" fill="none" h="3062" w="487">
                    <a:moveTo>
                      <a:pt x="0" y="0"/>
                    </a:moveTo>
                    <a:lnTo>
                      <a:pt x="486" y="306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707225" y="2548850"/>
                <a:ext cx="39825" cy="6075"/>
              </a:xfrm>
              <a:custGeom>
                <a:rect b="b" l="l" r="r" t="t"/>
                <a:pathLst>
                  <a:path extrusionOk="0" fill="none" h="243" w="1593">
                    <a:moveTo>
                      <a:pt x="1592" y="0"/>
                    </a:moveTo>
                    <a:lnTo>
                      <a:pt x="1" y="24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4"/>
              <p:cNvSpPr/>
              <p:nvPr/>
            </p:nvSpPr>
            <p:spPr>
              <a:xfrm>
                <a:off x="612500" y="2561275"/>
                <a:ext cx="283925" cy="309750"/>
              </a:xfrm>
              <a:custGeom>
                <a:rect b="b" l="l" r="r" t="t"/>
                <a:pathLst>
                  <a:path extrusionOk="0" fill="none" h="12390" w="11357">
                    <a:moveTo>
                      <a:pt x="1" y="1"/>
                    </a:moveTo>
                    <a:lnTo>
                      <a:pt x="2284" y="2467"/>
                    </a:lnTo>
                    <a:lnTo>
                      <a:pt x="3037" y="4859"/>
                    </a:lnTo>
                    <a:lnTo>
                      <a:pt x="3899" y="9062"/>
                    </a:lnTo>
                    <a:lnTo>
                      <a:pt x="8928" y="11649"/>
                    </a:lnTo>
                    <a:lnTo>
                      <a:pt x="11357" y="1238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4"/>
              <p:cNvSpPr/>
              <p:nvPr/>
            </p:nvSpPr>
            <p:spPr>
              <a:xfrm>
                <a:off x="707225" y="2774150"/>
                <a:ext cx="169475" cy="52550"/>
              </a:xfrm>
              <a:custGeom>
                <a:rect b="b" l="l" r="r" t="t"/>
                <a:pathLst>
                  <a:path extrusionOk="0" fill="none" h="2102" w="6779">
                    <a:moveTo>
                      <a:pt x="6778" y="2101"/>
                    </a:moveTo>
                    <a:lnTo>
                      <a:pt x="5624" y="2101"/>
                    </a:lnTo>
                    <a:lnTo>
                      <a:pt x="1592" y="0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497725" y="2787800"/>
                <a:ext cx="212275" cy="147000"/>
              </a:xfrm>
              <a:custGeom>
                <a:rect b="b" l="l" r="r" t="t"/>
                <a:pathLst>
                  <a:path extrusionOk="0" fill="none" h="5880" w="8491">
                    <a:moveTo>
                      <a:pt x="8490" y="1"/>
                    </a:moveTo>
                    <a:lnTo>
                      <a:pt x="7506" y="887"/>
                    </a:lnTo>
                    <a:lnTo>
                      <a:pt x="4531" y="1385"/>
                    </a:lnTo>
                    <a:lnTo>
                      <a:pt x="2673" y="2357"/>
                    </a:lnTo>
                    <a:lnTo>
                      <a:pt x="1" y="587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747025" y="2597725"/>
                <a:ext cx="11550" cy="176450"/>
              </a:xfrm>
              <a:custGeom>
                <a:rect b="b" l="l" r="r" t="t"/>
                <a:pathLst>
                  <a:path extrusionOk="0" fill="none" h="7058" w="462">
                    <a:moveTo>
                      <a:pt x="0" y="7057"/>
                    </a:moveTo>
                    <a:lnTo>
                      <a:pt x="462" y="2952"/>
                    </a:lnTo>
                    <a:lnTo>
                      <a:pt x="292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4"/>
              <p:cNvSpPr/>
              <p:nvPr/>
            </p:nvSpPr>
            <p:spPr>
              <a:xfrm>
                <a:off x="757350" y="2650850"/>
                <a:ext cx="125425" cy="3675"/>
              </a:xfrm>
              <a:custGeom>
                <a:rect b="b" l="l" r="r" t="t"/>
                <a:pathLst>
                  <a:path extrusionOk="0" fill="none" h="147" w="5017">
                    <a:moveTo>
                      <a:pt x="5016" y="1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4"/>
              <p:cNvSpPr/>
              <p:nvPr/>
            </p:nvSpPr>
            <p:spPr>
              <a:xfrm>
                <a:off x="667450" y="2822425"/>
                <a:ext cx="29500" cy="43750"/>
              </a:xfrm>
              <a:custGeom>
                <a:rect b="b" l="l" r="r" t="t"/>
                <a:pathLst>
                  <a:path extrusionOk="0" fill="none" h="1750" w="1180">
                    <a:moveTo>
                      <a:pt x="1" y="1749"/>
                    </a:moveTo>
                    <a:lnTo>
                      <a:pt x="1179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>
                <a:off x="685375" y="2809975"/>
                <a:ext cx="76550" cy="47075"/>
              </a:xfrm>
              <a:custGeom>
                <a:rect b="b" l="l" r="r" t="t"/>
                <a:pathLst>
                  <a:path extrusionOk="0" fill="none" h="1883" w="3062">
                    <a:moveTo>
                      <a:pt x="0" y="0"/>
                    </a:moveTo>
                    <a:lnTo>
                      <a:pt x="3061" y="188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4"/>
              <p:cNvSpPr/>
              <p:nvPr/>
            </p:nvSpPr>
            <p:spPr>
              <a:xfrm>
                <a:off x="736075" y="2822425"/>
                <a:ext cx="41025" cy="95050"/>
              </a:xfrm>
              <a:custGeom>
                <a:rect b="b" l="l" r="r" t="t"/>
                <a:pathLst>
                  <a:path extrusionOk="0" fill="none" h="3802" w="1641">
                    <a:moveTo>
                      <a:pt x="1640" y="0"/>
                    </a:moveTo>
                    <a:lnTo>
                      <a:pt x="1" y="380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4"/>
              <p:cNvSpPr/>
              <p:nvPr/>
            </p:nvSpPr>
            <p:spPr>
              <a:xfrm>
                <a:off x="789225" y="2787800"/>
                <a:ext cx="70150" cy="161575"/>
              </a:xfrm>
              <a:custGeom>
                <a:rect b="b" l="l" r="r" t="t"/>
                <a:pathLst>
                  <a:path extrusionOk="0" fill="none" h="6463" w="2806">
                    <a:moveTo>
                      <a:pt x="0" y="6462"/>
                    </a:moveTo>
                    <a:lnTo>
                      <a:pt x="2806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4"/>
              <p:cNvSpPr/>
              <p:nvPr/>
            </p:nvSpPr>
            <p:spPr>
              <a:xfrm>
                <a:off x="612200" y="2871000"/>
                <a:ext cx="65600" cy="132400"/>
              </a:xfrm>
              <a:custGeom>
                <a:rect b="b" l="l" r="r" t="t"/>
                <a:pathLst>
                  <a:path extrusionOk="0" fill="none" h="5296" w="2624">
                    <a:moveTo>
                      <a:pt x="2624" y="0"/>
                    </a:moveTo>
                    <a:lnTo>
                      <a:pt x="0" y="529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4"/>
              <p:cNvSpPr/>
              <p:nvPr/>
            </p:nvSpPr>
            <p:spPr>
              <a:xfrm>
                <a:off x="306725" y="2843975"/>
                <a:ext cx="382025" cy="194350"/>
              </a:xfrm>
              <a:custGeom>
                <a:rect b="b" l="l" r="r" t="t"/>
                <a:pathLst>
                  <a:path extrusionOk="0" fill="none" h="7774" w="15281">
                    <a:moveTo>
                      <a:pt x="15280" y="7774"/>
                    </a:moveTo>
                    <a:cubicBezTo>
                      <a:pt x="15280" y="7774"/>
                      <a:pt x="13956" y="6183"/>
                      <a:pt x="11879" y="6486"/>
                    </a:cubicBezTo>
                    <a:cubicBezTo>
                      <a:pt x="9815" y="6790"/>
                      <a:pt x="9645" y="5405"/>
                      <a:pt x="9645" y="5405"/>
                    </a:cubicBezTo>
                    <a:lnTo>
                      <a:pt x="9353" y="4434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4"/>
              <p:cNvSpPr/>
              <p:nvPr/>
            </p:nvSpPr>
            <p:spPr>
              <a:xfrm>
                <a:off x="306725" y="2752275"/>
                <a:ext cx="150025" cy="188900"/>
              </a:xfrm>
              <a:custGeom>
                <a:rect b="b" l="l" r="r" t="t"/>
                <a:pathLst>
                  <a:path extrusionOk="0" fill="none" h="7556" w="6001">
                    <a:moveTo>
                      <a:pt x="2284" y="7555"/>
                    </a:moveTo>
                    <a:lnTo>
                      <a:pt x="3377" y="5284"/>
                    </a:lnTo>
                    <a:lnTo>
                      <a:pt x="6001" y="1"/>
                    </a:lnTo>
                    <a:lnTo>
                      <a:pt x="1" y="297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4"/>
              <p:cNvSpPr/>
              <p:nvPr/>
            </p:nvSpPr>
            <p:spPr>
              <a:xfrm>
                <a:off x="355025" y="2584975"/>
                <a:ext cx="177950" cy="114200"/>
              </a:xfrm>
              <a:custGeom>
                <a:rect b="b" l="l" r="r" t="t"/>
                <a:pathLst>
                  <a:path extrusionOk="0" fill="none" h="4568" w="7118">
                    <a:moveTo>
                      <a:pt x="2478" y="4567"/>
                    </a:moveTo>
                    <a:lnTo>
                      <a:pt x="0" y="1421"/>
                    </a:lnTo>
                    <a:lnTo>
                      <a:pt x="7117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4"/>
              <p:cNvSpPr/>
              <p:nvPr/>
            </p:nvSpPr>
            <p:spPr>
              <a:xfrm>
                <a:off x="430025" y="2806025"/>
                <a:ext cx="44650" cy="69550"/>
              </a:xfrm>
              <a:custGeom>
                <a:rect b="b" l="l" r="r" t="t"/>
                <a:pathLst>
                  <a:path extrusionOk="0" fill="none" h="2782" w="1786">
                    <a:moveTo>
                      <a:pt x="1785" y="2782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4"/>
              <p:cNvSpPr/>
              <p:nvPr/>
            </p:nvSpPr>
            <p:spPr>
              <a:xfrm>
                <a:off x="824150" y="2557950"/>
                <a:ext cx="122375" cy="494950"/>
              </a:xfrm>
              <a:custGeom>
                <a:rect b="b" l="l" r="r" t="t"/>
                <a:pathLst>
                  <a:path extrusionOk="0" fill="none" h="19798" w="4895">
                    <a:moveTo>
                      <a:pt x="4603" y="0"/>
                    </a:moveTo>
                    <a:lnTo>
                      <a:pt x="4895" y="2685"/>
                    </a:lnTo>
                    <a:lnTo>
                      <a:pt x="2648" y="11964"/>
                    </a:lnTo>
                    <a:lnTo>
                      <a:pt x="1287" y="16749"/>
                    </a:lnTo>
                    <a:lnTo>
                      <a:pt x="0" y="1979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4"/>
              <p:cNvSpPr/>
              <p:nvPr/>
            </p:nvSpPr>
            <p:spPr>
              <a:xfrm>
                <a:off x="998425" y="2933250"/>
                <a:ext cx="25850" cy="112675"/>
              </a:xfrm>
              <a:custGeom>
                <a:rect b="b" l="l" r="r" t="t"/>
                <a:pathLst>
                  <a:path extrusionOk="0" fill="none" h="4507" w="1034">
                    <a:moveTo>
                      <a:pt x="1033" y="4506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4"/>
              <p:cNvSpPr/>
              <p:nvPr/>
            </p:nvSpPr>
            <p:spPr>
              <a:xfrm>
                <a:off x="958650" y="2967250"/>
                <a:ext cx="47400" cy="78675"/>
              </a:xfrm>
              <a:custGeom>
                <a:rect b="b" l="l" r="r" t="t"/>
                <a:pathLst>
                  <a:path extrusionOk="0" fill="none" h="3147" w="1896">
                    <a:moveTo>
                      <a:pt x="1" y="3146"/>
                    </a:moveTo>
                    <a:lnTo>
                      <a:pt x="1895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4"/>
              <p:cNvSpPr/>
              <p:nvPr/>
            </p:nvSpPr>
            <p:spPr>
              <a:xfrm>
                <a:off x="1072525" y="2917450"/>
                <a:ext cx="51325" cy="89600"/>
              </a:xfrm>
              <a:custGeom>
                <a:rect b="b" l="l" r="r" t="t"/>
                <a:pathLst>
                  <a:path extrusionOk="0" fill="none" h="3584" w="2053">
                    <a:moveTo>
                      <a:pt x="2053" y="1"/>
                    </a:moveTo>
                    <a:lnTo>
                      <a:pt x="0" y="358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4"/>
              <p:cNvSpPr/>
              <p:nvPr/>
            </p:nvSpPr>
            <p:spPr>
              <a:xfrm>
                <a:off x="1028800" y="2699150"/>
                <a:ext cx="106900" cy="226225"/>
              </a:xfrm>
              <a:custGeom>
                <a:rect b="b" l="l" r="r" t="t"/>
                <a:pathLst>
                  <a:path extrusionOk="0" fill="none" h="9049" w="4276">
                    <a:moveTo>
                      <a:pt x="4275" y="0"/>
                    </a:moveTo>
                    <a:lnTo>
                      <a:pt x="875" y="328"/>
                    </a:lnTo>
                    <a:lnTo>
                      <a:pt x="0" y="904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4"/>
              <p:cNvSpPr/>
              <p:nvPr/>
            </p:nvSpPr>
            <p:spPr>
              <a:xfrm>
                <a:off x="1056425" y="2702175"/>
                <a:ext cx="47400" cy="215925"/>
              </a:xfrm>
              <a:custGeom>
                <a:rect b="b" l="l" r="r" t="t"/>
                <a:pathLst>
                  <a:path extrusionOk="0" fill="none" h="8637" w="1896">
                    <a:moveTo>
                      <a:pt x="0" y="8636"/>
                    </a:moveTo>
                    <a:lnTo>
                      <a:pt x="1895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4"/>
              <p:cNvSpPr/>
              <p:nvPr/>
            </p:nvSpPr>
            <p:spPr>
              <a:xfrm>
                <a:off x="1119275" y="2697325"/>
                <a:ext cx="14000" cy="204075"/>
              </a:xfrm>
              <a:custGeom>
                <a:rect b="b" l="l" r="r" t="t"/>
                <a:pathLst>
                  <a:path extrusionOk="0" fill="none" h="8163" w="560">
                    <a:moveTo>
                      <a:pt x="1" y="8162"/>
                    </a:moveTo>
                    <a:lnTo>
                      <a:pt x="559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4"/>
              <p:cNvSpPr/>
              <p:nvPr/>
            </p:nvSpPr>
            <p:spPr>
              <a:xfrm>
                <a:off x="1129600" y="2746200"/>
                <a:ext cx="75025" cy="7925"/>
              </a:xfrm>
              <a:custGeom>
                <a:rect b="b" l="l" r="r" t="t"/>
                <a:pathLst>
                  <a:path extrusionOk="0" fill="none" h="317" w="3001">
                    <a:moveTo>
                      <a:pt x="3001" y="316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4"/>
              <p:cNvSpPr/>
              <p:nvPr/>
            </p:nvSpPr>
            <p:spPr>
              <a:xfrm>
                <a:off x="1176675" y="2898025"/>
                <a:ext cx="51025" cy="73500"/>
              </a:xfrm>
              <a:custGeom>
                <a:rect b="b" l="l" r="r" t="t"/>
                <a:pathLst>
                  <a:path extrusionOk="0" fill="none" h="2940" w="2041">
                    <a:moveTo>
                      <a:pt x="0" y="2940"/>
                    </a:moveTo>
                    <a:lnTo>
                      <a:pt x="204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4"/>
              <p:cNvSpPr/>
              <p:nvPr/>
            </p:nvSpPr>
            <p:spPr>
              <a:xfrm>
                <a:off x="1267750" y="2958150"/>
                <a:ext cx="53475" cy="94750"/>
              </a:xfrm>
              <a:custGeom>
                <a:rect b="b" l="l" r="r" t="t"/>
                <a:pathLst>
                  <a:path extrusionOk="0" fill="none" h="3790" w="2139">
                    <a:moveTo>
                      <a:pt x="2138" y="0"/>
                    </a:moveTo>
                    <a:lnTo>
                      <a:pt x="1" y="379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4"/>
              <p:cNvSpPr/>
              <p:nvPr/>
            </p:nvSpPr>
            <p:spPr>
              <a:xfrm>
                <a:off x="1302375" y="2989725"/>
                <a:ext cx="39800" cy="63175"/>
              </a:xfrm>
              <a:custGeom>
                <a:rect b="b" l="l" r="r" t="t"/>
                <a:pathLst>
                  <a:path extrusionOk="0" fill="none" h="2527" w="1592">
                    <a:moveTo>
                      <a:pt x="1591" y="0"/>
                    </a:moveTo>
                    <a:lnTo>
                      <a:pt x="0" y="252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4"/>
              <p:cNvSpPr/>
              <p:nvPr/>
            </p:nvSpPr>
            <p:spPr>
              <a:xfrm>
                <a:off x="946500" y="2729800"/>
                <a:ext cx="79575" cy="33425"/>
              </a:xfrm>
              <a:custGeom>
                <a:rect b="b" l="l" r="r" t="t"/>
                <a:pathLst>
                  <a:path extrusionOk="0" fill="none" h="1337" w="3183">
                    <a:moveTo>
                      <a:pt x="1" y="1"/>
                    </a:moveTo>
                    <a:lnTo>
                      <a:pt x="3183" y="133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4"/>
              <p:cNvSpPr/>
              <p:nvPr/>
            </p:nvSpPr>
            <p:spPr>
              <a:xfrm>
                <a:off x="1816425" y="2506325"/>
                <a:ext cx="162475" cy="128175"/>
              </a:xfrm>
              <a:custGeom>
                <a:rect b="b" l="l" r="r" t="t"/>
                <a:pathLst>
                  <a:path extrusionOk="0" fill="none" h="5127" w="6499">
                    <a:moveTo>
                      <a:pt x="1" y="5126"/>
                    </a:moveTo>
                    <a:lnTo>
                      <a:pt x="390" y="1"/>
                    </a:lnTo>
                    <a:lnTo>
                      <a:pt x="6499" y="60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4"/>
              <p:cNvSpPr/>
              <p:nvPr/>
            </p:nvSpPr>
            <p:spPr>
              <a:xfrm>
                <a:off x="1769375" y="2487800"/>
                <a:ext cx="105075" cy="292125"/>
              </a:xfrm>
              <a:custGeom>
                <a:rect b="b" l="l" r="r" t="t"/>
                <a:pathLst>
                  <a:path extrusionOk="0" fill="none" h="11685" w="4203">
                    <a:moveTo>
                      <a:pt x="4203" y="1"/>
                    </a:moveTo>
                    <a:lnTo>
                      <a:pt x="3790" y="5867"/>
                    </a:lnTo>
                    <a:lnTo>
                      <a:pt x="2745" y="11685"/>
                    </a:lnTo>
                    <a:lnTo>
                      <a:pt x="0" y="1129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4"/>
              <p:cNvSpPr/>
              <p:nvPr/>
            </p:nvSpPr>
            <p:spPr>
              <a:xfrm>
                <a:off x="1904800" y="2470500"/>
                <a:ext cx="335850" cy="131200"/>
              </a:xfrm>
              <a:custGeom>
                <a:rect b="b" l="l" r="r" t="t"/>
                <a:pathLst>
                  <a:path extrusionOk="0" fill="none" h="5248" w="13434">
                    <a:moveTo>
                      <a:pt x="13433" y="5247"/>
                    </a:moveTo>
                    <a:lnTo>
                      <a:pt x="8041" y="3183"/>
                    </a:lnTo>
                    <a:lnTo>
                      <a:pt x="2964" y="2041"/>
                    </a:lnTo>
                    <a:lnTo>
                      <a:pt x="595" y="0"/>
                    </a:lnTo>
                    <a:lnTo>
                      <a:pt x="0" y="174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4"/>
              <p:cNvSpPr/>
              <p:nvPr/>
            </p:nvSpPr>
            <p:spPr>
              <a:xfrm>
                <a:off x="2175650" y="2589525"/>
                <a:ext cx="33125" cy="86575"/>
              </a:xfrm>
              <a:custGeom>
                <a:rect b="b" l="l" r="r" t="t"/>
                <a:pathLst>
                  <a:path extrusionOk="0" fill="none" h="3463" w="1325">
                    <a:moveTo>
                      <a:pt x="0" y="3462"/>
                    </a:moveTo>
                    <a:lnTo>
                      <a:pt x="1324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4"/>
              <p:cNvSpPr/>
              <p:nvPr/>
            </p:nvSpPr>
            <p:spPr>
              <a:xfrm>
                <a:off x="1878975" y="2742250"/>
                <a:ext cx="361675" cy="90825"/>
              </a:xfrm>
              <a:custGeom>
                <a:rect b="b" l="l" r="r" t="t"/>
                <a:pathLst>
                  <a:path extrusionOk="0" fill="none" h="3633" w="14467">
                    <a:moveTo>
                      <a:pt x="1" y="3632"/>
                    </a:moveTo>
                    <a:lnTo>
                      <a:pt x="718" y="353"/>
                    </a:lnTo>
                    <a:lnTo>
                      <a:pt x="3839" y="1"/>
                    </a:lnTo>
                    <a:lnTo>
                      <a:pt x="7434" y="729"/>
                    </a:lnTo>
                    <a:lnTo>
                      <a:pt x="14466" y="246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4"/>
              <p:cNvSpPr/>
              <p:nvPr/>
            </p:nvSpPr>
            <p:spPr>
              <a:xfrm>
                <a:off x="1830400" y="2738300"/>
                <a:ext cx="410250" cy="94775"/>
              </a:xfrm>
              <a:custGeom>
                <a:rect b="b" l="l" r="r" t="t"/>
                <a:pathLst>
                  <a:path extrusionOk="0" fill="none" h="3791" w="16410">
                    <a:moveTo>
                      <a:pt x="16409" y="3790"/>
                    </a:moveTo>
                    <a:lnTo>
                      <a:pt x="14029" y="3547"/>
                    </a:lnTo>
                    <a:lnTo>
                      <a:pt x="5721" y="1276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4"/>
              <p:cNvSpPr/>
              <p:nvPr/>
            </p:nvSpPr>
            <p:spPr>
              <a:xfrm>
                <a:off x="1859250" y="2745600"/>
                <a:ext cx="5175" cy="37375"/>
              </a:xfrm>
              <a:custGeom>
                <a:rect b="b" l="l" r="r" t="t"/>
                <a:pathLst>
                  <a:path extrusionOk="0" fill="none" h="1495" w="207">
                    <a:moveTo>
                      <a:pt x="0" y="1494"/>
                    </a:moveTo>
                    <a:lnTo>
                      <a:pt x="207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4"/>
              <p:cNvSpPr/>
              <p:nvPr/>
            </p:nvSpPr>
            <p:spPr>
              <a:xfrm>
                <a:off x="1660050" y="2633850"/>
                <a:ext cx="266625" cy="60750"/>
              </a:xfrm>
              <a:custGeom>
                <a:rect b="b" l="l" r="r" t="t"/>
                <a:pathLst>
                  <a:path extrusionOk="0" fill="none" h="2430" w="10665">
                    <a:moveTo>
                      <a:pt x="1" y="1968"/>
                    </a:moveTo>
                    <a:lnTo>
                      <a:pt x="4082" y="2430"/>
                    </a:lnTo>
                    <a:lnTo>
                      <a:pt x="10665" y="2430"/>
                    </a:lnTo>
                    <a:lnTo>
                      <a:pt x="10665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4"/>
              <p:cNvSpPr/>
              <p:nvPr/>
            </p:nvSpPr>
            <p:spPr>
              <a:xfrm>
                <a:off x="1966125" y="2005625"/>
                <a:ext cx="90825" cy="996275"/>
              </a:xfrm>
              <a:custGeom>
                <a:rect b="b" l="l" r="r" t="t"/>
                <a:pathLst>
                  <a:path extrusionOk="0" fill="none" h="39851" w="3633">
                    <a:moveTo>
                      <a:pt x="3159" y="1"/>
                    </a:moveTo>
                    <a:lnTo>
                      <a:pt x="3280" y="1992"/>
                    </a:lnTo>
                    <a:lnTo>
                      <a:pt x="3632" y="8272"/>
                    </a:lnTo>
                    <a:lnTo>
                      <a:pt x="3159" y="9511"/>
                    </a:lnTo>
                    <a:lnTo>
                      <a:pt x="2782" y="11454"/>
                    </a:lnTo>
                    <a:lnTo>
                      <a:pt x="2406" y="16081"/>
                    </a:lnTo>
                    <a:lnTo>
                      <a:pt x="1993" y="17138"/>
                    </a:lnTo>
                    <a:lnTo>
                      <a:pt x="511" y="20636"/>
                    </a:lnTo>
                    <a:lnTo>
                      <a:pt x="389" y="25154"/>
                    </a:lnTo>
                    <a:lnTo>
                      <a:pt x="292" y="30583"/>
                    </a:lnTo>
                    <a:lnTo>
                      <a:pt x="122" y="34130"/>
                    </a:lnTo>
                    <a:lnTo>
                      <a:pt x="1" y="3985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4"/>
              <p:cNvSpPr/>
              <p:nvPr/>
            </p:nvSpPr>
            <p:spPr>
              <a:xfrm>
                <a:off x="1974925" y="2673025"/>
                <a:ext cx="105100" cy="9450"/>
              </a:xfrm>
              <a:custGeom>
                <a:rect b="b" l="l" r="r" t="t"/>
                <a:pathLst>
                  <a:path extrusionOk="0" fill="none" h="378" w="4204">
                    <a:moveTo>
                      <a:pt x="4203" y="3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4"/>
              <p:cNvSpPr/>
              <p:nvPr/>
            </p:nvSpPr>
            <p:spPr>
              <a:xfrm>
                <a:off x="2116125" y="2712500"/>
                <a:ext cx="124525" cy="61050"/>
              </a:xfrm>
              <a:custGeom>
                <a:rect b="b" l="l" r="r" t="t"/>
                <a:pathLst>
                  <a:path extrusionOk="0" fill="none" h="2442" w="4981">
                    <a:moveTo>
                      <a:pt x="4980" y="1543"/>
                    </a:moveTo>
                    <a:lnTo>
                      <a:pt x="1264" y="0"/>
                    </a:lnTo>
                    <a:lnTo>
                      <a:pt x="1" y="244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4"/>
              <p:cNvSpPr/>
              <p:nvPr/>
            </p:nvSpPr>
            <p:spPr>
              <a:xfrm>
                <a:off x="1926650" y="2694575"/>
                <a:ext cx="48000" cy="53175"/>
              </a:xfrm>
              <a:custGeom>
                <a:rect b="b" l="l" r="r" t="t"/>
                <a:pathLst>
                  <a:path extrusionOk="0" fill="none" h="2127" w="1920">
                    <a:moveTo>
                      <a:pt x="1" y="2126"/>
                    </a:moveTo>
                    <a:lnTo>
                      <a:pt x="1" y="1"/>
                    </a:lnTo>
                    <a:lnTo>
                      <a:pt x="1920" y="23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4"/>
              <p:cNvSpPr/>
              <p:nvPr/>
            </p:nvSpPr>
            <p:spPr>
              <a:xfrm>
                <a:off x="1762075" y="2633850"/>
                <a:ext cx="81100" cy="60750"/>
              </a:xfrm>
              <a:custGeom>
                <a:rect b="b" l="l" r="r" t="t"/>
                <a:pathLst>
                  <a:path extrusionOk="0" fill="none" h="2430" w="3244">
                    <a:moveTo>
                      <a:pt x="1" y="2430"/>
                    </a:moveTo>
                    <a:lnTo>
                      <a:pt x="3244" y="1"/>
                    </a:lnTo>
                    <a:lnTo>
                      <a:pt x="2989" y="243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4"/>
              <p:cNvSpPr/>
              <p:nvPr/>
            </p:nvSpPr>
            <p:spPr>
              <a:xfrm>
                <a:off x="1937275" y="2463825"/>
                <a:ext cx="66225" cy="25"/>
              </a:xfrm>
              <a:custGeom>
                <a:rect b="b" l="l" r="r" t="t"/>
                <a:pathLst>
                  <a:path extrusionOk="0" fill="none" h="1" w="2649">
                    <a:moveTo>
                      <a:pt x="1" y="0"/>
                    </a:moveTo>
                    <a:lnTo>
                      <a:pt x="2649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4"/>
              <p:cNvSpPr/>
              <p:nvPr/>
            </p:nvSpPr>
            <p:spPr>
              <a:xfrm>
                <a:off x="2000450" y="2470500"/>
                <a:ext cx="109625" cy="31900"/>
              </a:xfrm>
              <a:custGeom>
                <a:rect b="b" l="l" r="r" t="t"/>
                <a:pathLst>
                  <a:path extrusionOk="0" fill="none" h="1276" w="4385">
                    <a:moveTo>
                      <a:pt x="0" y="0"/>
                    </a:moveTo>
                    <a:lnTo>
                      <a:pt x="4385" y="127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4"/>
              <p:cNvSpPr/>
              <p:nvPr/>
            </p:nvSpPr>
            <p:spPr>
              <a:xfrm>
                <a:off x="2114300" y="2477775"/>
                <a:ext cx="49525" cy="9750"/>
              </a:xfrm>
              <a:custGeom>
                <a:rect b="b" l="l" r="r" t="t"/>
                <a:pathLst>
                  <a:path extrusionOk="0" fill="none" h="390" w="1981">
                    <a:moveTo>
                      <a:pt x="1" y="1"/>
                    </a:moveTo>
                    <a:lnTo>
                      <a:pt x="1981" y="39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4"/>
              <p:cNvSpPr/>
              <p:nvPr/>
            </p:nvSpPr>
            <p:spPr>
              <a:xfrm>
                <a:off x="2148625" y="2442575"/>
                <a:ext cx="7600" cy="40100"/>
              </a:xfrm>
              <a:custGeom>
                <a:rect b="b" l="l" r="r" t="t"/>
                <a:pathLst>
                  <a:path extrusionOk="0" fill="none" h="1604" w="304">
                    <a:moveTo>
                      <a:pt x="304" y="0"/>
                    </a:moveTo>
                    <a:lnTo>
                      <a:pt x="0" y="160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4"/>
              <p:cNvSpPr/>
              <p:nvPr/>
            </p:nvSpPr>
            <p:spPr>
              <a:xfrm>
                <a:off x="2127375" y="2397925"/>
                <a:ext cx="113275" cy="21275"/>
              </a:xfrm>
              <a:custGeom>
                <a:rect b="b" l="l" r="r" t="t"/>
                <a:pathLst>
                  <a:path extrusionOk="0" fill="none" h="851" w="4531">
                    <a:moveTo>
                      <a:pt x="4530" y="85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4"/>
              <p:cNvSpPr/>
              <p:nvPr/>
            </p:nvSpPr>
            <p:spPr>
              <a:xfrm>
                <a:off x="1853175" y="2356025"/>
                <a:ext cx="384425" cy="102950"/>
              </a:xfrm>
              <a:custGeom>
                <a:rect b="b" l="l" r="r" t="t"/>
                <a:pathLst>
                  <a:path extrusionOk="0" fill="none" h="4118" w="15377">
                    <a:moveTo>
                      <a:pt x="15377" y="4118"/>
                    </a:moveTo>
                    <a:lnTo>
                      <a:pt x="9486" y="2964"/>
                    </a:lnTo>
                    <a:lnTo>
                      <a:pt x="3584" y="1397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4"/>
              <p:cNvSpPr/>
              <p:nvPr/>
            </p:nvSpPr>
            <p:spPr>
              <a:xfrm>
                <a:off x="2097000" y="2108550"/>
                <a:ext cx="146375" cy="15825"/>
              </a:xfrm>
              <a:custGeom>
                <a:rect b="b" l="l" r="r" t="t"/>
                <a:pathLst>
                  <a:path extrusionOk="0" fill="none" h="633" w="5855">
                    <a:moveTo>
                      <a:pt x="5855" y="632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4"/>
              <p:cNvSpPr/>
              <p:nvPr/>
            </p:nvSpPr>
            <p:spPr>
              <a:xfrm>
                <a:off x="2159850" y="2117050"/>
                <a:ext cx="17950" cy="97200"/>
              </a:xfrm>
              <a:custGeom>
                <a:rect b="b" l="l" r="r" t="t"/>
                <a:pathLst>
                  <a:path extrusionOk="0" fill="none" h="3888" w="718">
                    <a:moveTo>
                      <a:pt x="1" y="3888"/>
                    </a:moveTo>
                    <a:lnTo>
                      <a:pt x="717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4"/>
              <p:cNvSpPr/>
              <p:nvPr/>
            </p:nvSpPr>
            <p:spPr>
              <a:xfrm>
                <a:off x="2041425" y="2149550"/>
                <a:ext cx="88400" cy="730875"/>
              </a:xfrm>
              <a:custGeom>
                <a:rect b="b" l="l" r="r" t="t"/>
                <a:pathLst>
                  <a:path extrusionOk="0" fill="none" h="29235" w="3536">
                    <a:moveTo>
                      <a:pt x="3183" y="1"/>
                    </a:moveTo>
                    <a:lnTo>
                      <a:pt x="1774" y="7604"/>
                    </a:lnTo>
                    <a:lnTo>
                      <a:pt x="3535" y="9413"/>
                    </a:lnTo>
                    <a:lnTo>
                      <a:pt x="1543" y="21316"/>
                    </a:lnTo>
                    <a:lnTo>
                      <a:pt x="1" y="2923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4"/>
              <p:cNvSpPr/>
              <p:nvPr/>
            </p:nvSpPr>
            <p:spPr>
              <a:xfrm>
                <a:off x="1790625" y="2086100"/>
                <a:ext cx="259025" cy="433925"/>
              </a:xfrm>
              <a:custGeom>
                <a:rect b="b" l="l" r="r" t="t"/>
                <a:pathLst>
                  <a:path extrusionOk="0" fill="none" h="17357" w="10361">
                    <a:moveTo>
                      <a:pt x="10361" y="0"/>
                    </a:moveTo>
                    <a:lnTo>
                      <a:pt x="5247" y="0"/>
                    </a:lnTo>
                    <a:lnTo>
                      <a:pt x="4774" y="4166"/>
                    </a:lnTo>
                    <a:lnTo>
                      <a:pt x="3984" y="7117"/>
                    </a:lnTo>
                    <a:lnTo>
                      <a:pt x="2770" y="9644"/>
                    </a:lnTo>
                    <a:lnTo>
                      <a:pt x="1701" y="13336"/>
                    </a:lnTo>
                    <a:lnTo>
                      <a:pt x="1252" y="15376"/>
                    </a:lnTo>
                    <a:lnTo>
                      <a:pt x="1" y="1735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4"/>
              <p:cNvSpPr/>
              <p:nvPr/>
            </p:nvSpPr>
            <p:spPr>
              <a:xfrm>
                <a:off x="1704700" y="2470500"/>
                <a:ext cx="36450" cy="82925"/>
              </a:xfrm>
              <a:custGeom>
                <a:rect b="b" l="l" r="r" t="t"/>
                <a:pathLst>
                  <a:path extrusionOk="0" fill="none" h="3317" w="1458">
                    <a:moveTo>
                      <a:pt x="0" y="3316"/>
                    </a:moveTo>
                    <a:lnTo>
                      <a:pt x="1458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4"/>
              <p:cNvSpPr/>
              <p:nvPr/>
            </p:nvSpPr>
            <p:spPr>
              <a:xfrm>
                <a:off x="1613300" y="2470500"/>
                <a:ext cx="306400" cy="25"/>
              </a:xfrm>
              <a:custGeom>
                <a:rect b="b" l="l" r="r" t="t"/>
                <a:pathLst>
                  <a:path extrusionOk="0" fill="none" h="1" w="12256">
                    <a:moveTo>
                      <a:pt x="1" y="0"/>
                    </a:moveTo>
                    <a:lnTo>
                      <a:pt x="8345" y="0"/>
                    </a:lnTo>
                    <a:lnTo>
                      <a:pt x="12255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4"/>
              <p:cNvSpPr/>
              <p:nvPr/>
            </p:nvSpPr>
            <p:spPr>
              <a:xfrm>
                <a:off x="1833125" y="2419475"/>
                <a:ext cx="62275" cy="51050"/>
              </a:xfrm>
              <a:custGeom>
                <a:rect b="b" l="l" r="r" t="t"/>
                <a:pathLst>
                  <a:path extrusionOk="0" fill="none" h="2042" w="2491">
                    <a:moveTo>
                      <a:pt x="1" y="1"/>
                    </a:moveTo>
                    <a:lnTo>
                      <a:pt x="1920" y="620"/>
                    </a:lnTo>
                    <a:lnTo>
                      <a:pt x="2491" y="204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4"/>
              <p:cNvSpPr/>
              <p:nvPr/>
            </p:nvSpPr>
            <p:spPr>
              <a:xfrm>
                <a:off x="1926650" y="2288925"/>
                <a:ext cx="76850" cy="170050"/>
              </a:xfrm>
              <a:custGeom>
                <a:rect b="b" l="l" r="r" t="t"/>
                <a:pathLst>
                  <a:path extrusionOk="0" fill="none" h="6802" w="3074">
                    <a:moveTo>
                      <a:pt x="948" y="6802"/>
                    </a:moveTo>
                    <a:lnTo>
                      <a:pt x="1" y="5065"/>
                    </a:lnTo>
                    <a:lnTo>
                      <a:pt x="3074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4"/>
              <p:cNvSpPr/>
              <p:nvPr/>
            </p:nvSpPr>
            <p:spPr>
              <a:xfrm>
                <a:off x="1881100" y="2415550"/>
                <a:ext cx="45575" cy="19450"/>
              </a:xfrm>
              <a:custGeom>
                <a:rect b="b" l="l" r="r" t="t"/>
                <a:pathLst>
                  <a:path extrusionOk="0" fill="none" h="778" w="1823">
                    <a:moveTo>
                      <a:pt x="1" y="777"/>
                    </a:moveTo>
                    <a:lnTo>
                      <a:pt x="1823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4"/>
              <p:cNvSpPr/>
              <p:nvPr/>
            </p:nvSpPr>
            <p:spPr>
              <a:xfrm>
                <a:off x="1926650" y="2312900"/>
                <a:ext cx="19475" cy="71700"/>
              </a:xfrm>
              <a:custGeom>
                <a:rect b="b" l="l" r="r" t="t"/>
                <a:pathLst>
                  <a:path extrusionOk="0" fill="none" h="2868" w="779">
                    <a:moveTo>
                      <a:pt x="1" y="2867"/>
                    </a:moveTo>
                    <a:lnTo>
                      <a:pt x="778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4"/>
              <p:cNvSpPr/>
              <p:nvPr/>
            </p:nvSpPr>
            <p:spPr>
              <a:xfrm>
                <a:off x="1585975" y="2250975"/>
                <a:ext cx="303675" cy="191625"/>
              </a:xfrm>
              <a:custGeom>
                <a:rect b="b" l="l" r="r" t="t"/>
                <a:pathLst>
                  <a:path extrusionOk="0" fill="none" h="7665" w="12147">
                    <a:moveTo>
                      <a:pt x="12146" y="3486"/>
                    </a:moveTo>
                    <a:lnTo>
                      <a:pt x="2430" y="0"/>
                    </a:lnTo>
                    <a:lnTo>
                      <a:pt x="0" y="766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4"/>
              <p:cNvSpPr/>
              <p:nvPr/>
            </p:nvSpPr>
            <p:spPr>
              <a:xfrm>
                <a:off x="1593575" y="2419175"/>
                <a:ext cx="118425" cy="29475"/>
              </a:xfrm>
              <a:custGeom>
                <a:rect b="b" l="l" r="r" t="t"/>
                <a:pathLst>
                  <a:path extrusionOk="0" fill="none" h="1179" w="4737">
                    <a:moveTo>
                      <a:pt x="4737" y="1179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4"/>
              <p:cNvSpPr/>
              <p:nvPr/>
            </p:nvSpPr>
            <p:spPr>
              <a:xfrm>
                <a:off x="1603275" y="2387900"/>
                <a:ext cx="137875" cy="38900"/>
              </a:xfrm>
              <a:custGeom>
                <a:rect b="b" l="l" r="r" t="t"/>
                <a:pathLst>
                  <a:path extrusionOk="0" fill="none" h="1556" w="5515">
                    <a:moveTo>
                      <a:pt x="5515" y="1555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4"/>
              <p:cNvSpPr/>
              <p:nvPr/>
            </p:nvSpPr>
            <p:spPr>
              <a:xfrm>
                <a:off x="1503675" y="2285875"/>
                <a:ext cx="246300" cy="70175"/>
              </a:xfrm>
              <a:custGeom>
                <a:rect b="b" l="l" r="r" t="t"/>
                <a:pathLst>
                  <a:path extrusionOk="0" fill="none" h="2807" w="9852">
                    <a:moveTo>
                      <a:pt x="9851" y="2807"/>
                    </a:moveTo>
                    <a:lnTo>
                      <a:pt x="4835" y="137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4"/>
              <p:cNvSpPr/>
              <p:nvPr/>
            </p:nvSpPr>
            <p:spPr>
              <a:xfrm>
                <a:off x="1726850" y="2143775"/>
                <a:ext cx="147600" cy="293350"/>
              </a:xfrm>
              <a:custGeom>
                <a:rect b="b" l="l" r="r" t="t"/>
                <a:pathLst>
                  <a:path extrusionOk="0" fill="none" h="11734" w="5904">
                    <a:moveTo>
                      <a:pt x="1" y="11733"/>
                    </a:moveTo>
                    <a:lnTo>
                      <a:pt x="438" y="10179"/>
                    </a:lnTo>
                    <a:lnTo>
                      <a:pt x="3803" y="219"/>
                    </a:lnTo>
                    <a:lnTo>
                      <a:pt x="4531" y="1"/>
                    </a:lnTo>
                    <a:lnTo>
                      <a:pt x="5904" y="461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4"/>
              <p:cNvSpPr/>
              <p:nvPr/>
            </p:nvSpPr>
            <p:spPr>
              <a:xfrm>
                <a:off x="1138700" y="1991650"/>
                <a:ext cx="883025" cy="289700"/>
              </a:xfrm>
              <a:custGeom>
                <a:rect b="b" l="l" r="r" t="t"/>
                <a:pathLst>
                  <a:path extrusionOk="0" fill="none" h="11588" w="35321">
                    <a:moveTo>
                      <a:pt x="35320" y="11588"/>
                    </a:moveTo>
                    <a:lnTo>
                      <a:pt x="30061" y="10895"/>
                    </a:lnTo>
                    <a:lnTo>
                      <a:pt x="26175" y="9681"/>
                    </a:lnTo>
                    <a:lnTo>
                      <a:pt x="20321" y="9122"/>
                    </a:lnTo>
                    <a:lnTo>
                      <a:pt x="13264" y="7033"/>
                    </a:lnTo>
                    <a:lnTo>
                      <a:pt x="8855" y="4300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4"/>
              <p:cNvSpPr/>
              <p:nvPr/>
            </p:nvSpPr>
            <p:spPr>
              <a:xfrm>
                <a:off x="1112300" y="2020800"/>
                <a:ext cx="86850" cy="47400"/>
              </a:xfrm>
              <a:custGeom>
                <a:rect b="b" l="l" r="r" t="t"/>
                <a:pathLst>
                  <a:path extrusionOk="0" fill="none" h="1896" w="3474">
                    <a:moveTo>
                      <a:pt x="0" y="1896"/>
                    </a:moveTo>
                    <a:lnTo>
                      <a:pt x="2684" y="1021"/>
                    </a:lnTo>
                    <a:lnTo>
                      <a:pt x="3474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4"/>
              <p:cNvSpPr/>
              <p:nvPr/>
            </p:nvSpPr>
            <p:spPr>
              <a:xfrm>
                <a:off x="1210075" y="1973750"/>
                <a:ext cx="36450" cy="52850"/>
              </a:xfrm>
              <a:custGeom>
                <a:rect b="b" l="l" r="r" t="t"/>
                <a:pathLst>
                  <a:path extrusionOk="0" fill="none" h="2114" w="1458">
                    <a:moveTo>
                      <a:pt x="1458" y="0"/>
                    </a:moveTo>
                    <a:lnTo>
                      <a:pt x="0" y="211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4"/>
              <p:cNvSpPr/>
              <p:nvPr/>
            </p:nvSpPr>
            <p:spPr>
              <a:xfrm>
                <a:off x="1129600" y="2002275"/>
                <a:ext cx="181600" cy="120575"/>
              </a:xfrm>
              <a:custGeom>
                <a:rect b="b" l="l" r="r" t="t"/>
                <a:pathLst>
                  <a:path extrusionOk="0" fill="none" h="4823" w="7264">
                    <a:moveTo>
                      <a:pt x="1" y="4823"/>
                    </a:moveTo>
                    <a:lnTo>
                      <a:pt x="1215" y="3875"/>
                    </a:lnTo>
                    <a:lnTo>
                      <a:pt x="3766" y="1228"/>
                    </a:lnTo>
                    <a:lnTo>
                      <a:pt x="7264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4"/>
              <p:cNvSpPr/>
              <p:nvPr/>
            </p:nvSpPr>
            <p:spPr>
              <a:xfrm>
                <a:off x="1179400" y="2046325"/>
                <a:ext cx="102650" cy="57400"/>
              </a:xfrm>
              <a:custGeom>
                <a:rect b="b" l="l" r="r" t="t"/>
                <a:pathLst>
                  <a:path extrusionOk="0" fill="none" h="2296" w="4106">
                    <a:moveTo>
                      <a:pt x="0" y="0"/>
                    </a:moveTo>
                    <a:lnTo>
                      <a:pt x="790" y="559"/>
                    </a:lnTo>
                    <a:lnTo>
                      <a:pt x="4106" y="229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4"/>
              <p:cNvSpPr/>
              <p:nvPr/>
            </p:nvSpPr>
            <p:spPr>
              <a:xfrm>
                <a:off x="1155400" y="2102475"/>
                <a:ext cx="119375" cy="41325"/>
              </a:xfrm>
              <a:custGeom>
                <a:rect b="b" l="l" r="r" t="t"/>
                <a:pathLst>
                  <a:path extrusionOk="0" fill="none" h="1653" w="4775">
                    <a:moveTo>
                      <a:pt x="1" y="1"/>
                    </a:moveTo>
                    <a:lnTo>
                      <a:pt x="4774" y="165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4"/>
              <p:cNvSpPr/>
              <p:nvPr/>
            </p:nvSpPr>
            <p:spPr>
              <a:xfrm>
                <a:off x="1168775" y="2234875"/>
                <a:ext cx="99300" cy="18850"/>
              </a:xfrm>
              <a:custGeom>
                <a:rect b="b" l="l" r="r" t="t"/>
                <a:pathLst>
                  <a:path extrusionOk="0" fill="none" h="754" w="3972">
                    <a:moveTo>
                      <a:pt x="0" y="753"/>
                    </a:moveTo>
                    <a:lnTo>
                      <a:pt x="3972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4"/>
              <p:cNvSpPr/>
              <p:nvPr/>
            </p:nvSpPr>
            <p:spPr>
              <a:xfrm>
                <a:off x="1146000" y="2153200"/>
                <a:ext cx="280275" cy="66525"/>
              </a:xfrm>
              <a:custGeom>
                <a:rect b="b" l="l" r="r" t="t"/>
                <a:pathLst>
                  <a:path extrusionOk="0" fill="none" h="2661" w="11211">
                    <a:moveTo>
                      <a:pt x="0" y="1227"/>
                    </a:moveTo>
                    <a:lnTo>
                      <a:pt x="3778" y="0"/>
                    </a:lnTo>
                    <a:lnTo>
                      <a:pt x="11211" y="266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4"/>
              <p:cNvSpPr/>
              <p:nvPr/>
            </p:nvSpPr>
            <p:spPr>
              <a:xfrm>
                <a:off x="1326975" y="2176275"/>
                <a:ext cx="22175" cy="87775"/>
              </a:xfrm>
              <a:custGeom>
                <a:rect b="b" l="l" r="r" t="t"/>
                <a:pathLst>
                  <a:path extrusionOk="0" fill="none" h="3511" w="887">
                    <a:moveTo>
                      <a:pt x="0" y="3510"/>
                    </a:moveTo>
                    <a:lnTo>
                      <a:pt x="887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4"/>
              <p:cNvSpPr/>
              <p:nvPr/>
            </p:nvSpPr>
            <p:spPr>
              <a:xfrm>
                <a:off x="1326975" y="2157150"/>
                <a:ext cx="10950" cy="27350"/>
              </a:xfrm>
              <a:custGeom>
                <a:rect b="b" l="l" r="r" t="t"/>
                <a:pathLst>
                  <a:path extrusionOk="0" fill="none" h="1094" w="438">
                    <a:moveTo>
                      <a:pt x="0" y="1093"/>
                    </a:moveTo>
                    <a:lnTo>
                      <a:pt x="437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4"/>
              <p:cNvSpPr/>
              <p:nvPr/>
            </p:nvSpPr>
            <p:spPr>
              <a:xfrm>
                <a:off x="1285975" y="2093375"/>
                <a:ext cx="245375" cy="294550"/>
              </a:xfrm>
              <a:custGeom>
                <a:rect b="b" l="l" r="r" t="t"/>
                <a:pathLst>
                  <a:path extrusionOk="0" fill="none" h="11782" w="9815">
                    <a:moveTo>
                      <a:pt x="1" y="11782"/>
                    </a:moveTo>
                    <a:lnTo>
                      <a:pt x="1264" y="9790"/>
                    </a:lnTo>
                    <a:lnTo>
                      <a:pt x="6790" y="3523"/>
                    </a:lnTo>
                    <a:lnTo>
                      <a:pt x="9814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4"/>
              <p:cNvSpPr/>
              <p:nvPr/>
            </p:nvSpPr>
            <p:spPr>
              <a:xfrm>
                <a:off x="1385575" y="2189325"/>
                <a:ext cx="62875" cy="259325"/>
              </a:xfrm>
              <a:custGeom>
                <a:rect b="b" l="l" r="r" t="t"/>
                <a:pathLst>
                  <a:path extrusionOk="0" fill="none" h="10373" w="2515">
                    <a:moveTo>
                      <a:pt x="0" y="10373"/>
                    </a:moveTo>
                    <a:lnTo>
                      <a:pt x="535" y="5515"/>
                    </a:lnTo>
                    <a:lnTo>
                      <a:pt x="1944" y="1737"/>
                    </a:lnTo>
                    <a:lnTo>
                      <a:pt x="2514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4"/>
              <p:cNvSpPr/>
              <p:nvPr/>
            </p:nvSpPr>
            <p:spPr>
              <a:xfrm>
                <a:off x="1376150" y="2371825"/>
                <a:ext cx="17025" cy="20350"/>
              </a:xfrm>
              <a:custGeom>
                <a:rect b="b" l="l" r="r" t="t"/>
                <a:pathLst>
                  <a:path extrusionOk="0" fill="none" h="814" w="681">
                    <a:moveTo>
                      <a:pt x="681" y="0"/>
                    </a:moveTo>
                    <a:lnTo>
                      <a:pt x="1" y="0"/>
                    </a:lnTo>
                    <a:lnTo>
                      <a:pt x="1" y="81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4"/>
              <p:cNvSpPr/>
              <p:nvPr/>
            </p:nvSpPr>
            <p:spPr>
              <a:xfrm>
                <a:off x="1510075" y="2368775"/>
                <a:ext cx="21275" cy="257525"/>
              </a:xfrm>
              <a:custGeom>
                <a:rect b="b" l="l" r="r" t="t"/>
                <a:pathLst>
                  <a:path extrusionOk="0" fill="none" h="10301" w="851">
                    <a:moveTo>
                      <a:pt x="850" y="1"/>
                    </a:moveTo>
                    <a:lnTo>
                      <a:pt x="0" y="3499"/>
                    </a:lnTo>
                    <a:lnTo>
                      <a:pt x="182" y="1030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4"/>
              <p:cNvSpPr/>
              <p:nvPr/>
            </p:nvSpPr>
            <p:spPr>
              <a:xfrm>
                <a:off x="1218575" y="2553400"/>
                <a:ext cx="402650" cy="43750"/>
              </a:xfrm>
              <a:custGeom>
                <a:rect b="b" l="l" r="r" t="t"/>
                <a:pathLst>
                  <a:path extrusionOk="0" fill="none" h="1750" w="16106">
                    <a:moveTo>
                      <a:pt x="3777" y="1749"/>
                    </a:moveTo>
                    <a:lnTo>
                      <a:pt x="0" y="1628"/>
                    </a:lnTo>
                    <a:lnTo>
                      <a:pt x="3352" y="0"/>
                    </a:lnTo>
                    <a:lnTo>
                      <a:pt x="16105" y="66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1366450" y="2358750"/>
                <a:ext cx="159125" cy="687175"/>
              </a:xfrm>
              <a:custGeom>
                <a:rect b="b" l="l" r="r" t="t"/>
                <a:pathLst>
                  <a:path extrusionOk="0" fill="none" h="27487" w="6365">
                    <a:moveTo>
                      <a:pt x="6364" y="1337"/>
                    </a:moveTo>
                    <a:lnTo>
                      <a:pt x="3279" y="1"/>
                    </a:lnTo>
                    <a:lnTo>
                      <a:pt x="2915" y="3851"/>
                    </a:lnTo>
                    <a:lnTo>
                      <a:pt x="2514" y="8041"/>
                    </a:lnTo>
                    <a:lnTo>
                      <a:pt x="2745" y="14600"/>
                    </a:lnTo>
                    <a:lnTo>
                      <a:pt x="1688" y="18790"/>
                    </a:lnTo>
                    <a:lnTo>
                      <a:pt x="1871" y="21705"/>
                    </a:lnTo>
                    <a:lnTo>
                      <a:pt x="0" y="2748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1399225" y="3014925"/>
                <a:ext cx="36475" cy="31000"/>
              </a:xfrm>
              <a:custGeom>
                <a:rect b="b" l="l" r="r" t="t"/>
                <a:pathLst>
                  <a:path extrusionOk="0" fill="none" h="1240" w="1459">
                    <a:moveTo>
                      <a:pt x="1" y="899"/>
                    </a:moveTo>
                    <a:lnTo>
                      <a:pt x="523" y="0"/>
                    </a:lnTo>
                    <a:lnTo>
                      <a:pt x="1458" y="256"/>
                    </a:lnTo>
                    <a:lnTo>
                      <a:pt x="1082" y="123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>
                <a:off x="1422000" y="2815725"/>
                <a:ext cx="40725" cy="201950"/>
              </a:xfrm>
              <a:custGeom>
                <a:rect b="b" l="l" r="r" t="t"/>
                <a:pathLst>
                  <a:path extrusionOk="0" fill="none" h="8078" w="1629">
                    <a:moveTo>
                      <a:pt x="1470" y="1"/>
                    </a:moveTo>
                    <a:lnTo>
                      <a:pt x="1628" y="4216"/>
                    </a:lnTo>
                    <a:lnTo>
                      <a:pt x="1" y="807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>
                <a:off x="1446300" y="2928400"/>
                <a:ext cx="16425" cy="82000"/>
              </a:xfrm>
              <a:custGeom>
                <a:rect b="b" l="l" r="r" t="t"/>
                <a:pathLst>
                  <a:path extrusionOk="0" fill="none" h="3280" w="657">
                    <a:moveTo>
                      <a:pt x="0" y="3279"/>
                    </a:moveTo>
                    <a:lnTo>
                      <a:pt x="656" y="1725"/>
                    </a:lnTo>
                    <a:lnTo>
                      <a:pt x="535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1374025" y="2884975"/>
                <a:ext cx="87475" cy="89600"/>
              </a:xfrm>
              <a:custGeom>
                <a:rect b="b" l="l" r="r" t="t"/>
                <a:pathLst>
                  <a:path extrusionOk="0" fill="none" h="3584" w="3499">
                    <a:moveTo>
                      <a:pt x="620" y="3583"/>
                    </a:moveTo>
                    <a:lnTo>
                      <a:pt x="1" y="328"/>
                    </a:lnTo>
                    <a:lnTo>
                      <a:pt x="3499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4"/>
              <p:cNvSpPr/>
              <p:nvPr/>
            </p:nvSpPr>
            <p:spPr>
              <a:xfrm>
                <a:off x="1345500" y="2933250"/>
                <a:ext cx="36150" cy="37975"/>
              </a:xfrm>
              <a:custGeom>
                <a:rect b="b" l="l" r="r" t="t"/>
                <a:pathLst>
                  <a:path extrusionOk="0" fill="none" h="1519" w="1446">
                    <a:moveTo>
                      <a:pt x="1445" y="0"/>
                    </a:moveTo>
                    <a:lnTo>
                      <a:pt x="0" y="151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4"/>
              <p:cNvSpPr/>
              <p:nvPr/>
            </p:nvSpPr>
            <p:spPr>
              <a:xfrm>
                <a:off x="1489425" y="3000050"/>
                <a:ext cx="124500" cy="31900"/>
              </a:xfrm>
              <a:custGeom>
                <a:rect b="b" l="l" r="r" t="t"/>
                <a:pathLst>
                  <a:path extrusionOk="0" fill="none" h="1276" w="4980">
                    <a:moveTo>
                      <a:pt x="0" y="0"/>
                    </a:moveTo>
                    <a:lnTo>
                      <a:pt x="2611" y="413"/>
                    </a:lnTo>
                    <a:lnTo>
                      <a:pt x="4980" y="127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4"/>
              <p:cNvSpPr/>
              <p:nvPr/>
            </p:nvSpPr>
            <p:spPr>
              <a:xfrm>
                <a:off x="1675850" y="2986675"/>
                <a:ext cx="13375" cy="45275"/>
              </a:xfrm>
              <a:custGeom>
                <a:rect b="b" l="l" r="r" t="t"/>
                <a:pathLst>
                  <a:path extrusionOk="0" fill="none" h="1811" w="535">
                    <a:moveTo>
                      <a:pt x="535" y="1"/>
                    </a:moveTo>
                    <a:lnTo>
                      <a:pt x="1" y="181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4"/>
              <p:cNvSpPr/>
              <p:nvPr/>
            </p:nvSpPr>
            <p:spPr>
              <a:xfrm>
                <a:off x="1704700" y="2847625"/>
                <a:ext cx="56500" cy="198300"/>
              </a:xfrm>
              <a:custGeom>
                <a:rect b="b" l="l" r="r" t="t"/>
                <a:pathLst>
                  <a:path extrusionOk="0" fill="none" h="7932" w="2260">
                    <a:moveTo>
                      <a:pt x="0" y="7931"/>
                    </a:moveTo>
                    <a:lnTo>
                      <a:pt x="2259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1655200" y="2906525"/>
                <a:ext cx="81700" cy="26750"/>
              </a:xfrm>
              <a:custGeom>
                <a:rect b="b" l="l" r="r" t="t"/>
                <a:pathLst>
                  <a:path extrusionOk="0" fill="none" h="1070" w="3268">
                    <a:moveTo>
                      <a:pt x="1" y="1"/>
                    </a:moveTo>
                    <a:lnTo>
                      <a:pt x="3268" y="106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1551050" y="2847625"/>
                <a:ext cx="199525" cy="64075"/>
              </a:xfrm>
              <a:custGeom>
                <a:rect b="b" l="l" r="r" t="t"/>
                <a:pathLst>
                  <a:path extrusionOk="0" fill="none" h="2563" w="7981">
                    <a:moveTo>
                      <a:pt x="1701" y="2308"/>
                    </a:moveTo>
                    <a:lnTo>
                      <a:pt x="2515" y="2563"/>
                    </a:lnTo>
                    <a:lnTo>
                      <a:pt x="7980" y="1494"/>
                    </a:lnTo>
                    <a:lnTo>
                      <a:pt x="2248" y="741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4"/>
              <p:cNvSpPr/>
              <p:nvPr/>
            </p:nvSpPr>
            <p:spPr>
              <a:xfrm>
                <a:off x="1558650" y="2820900"/>
                <a:ext cx="57400" cy="20075"/>
              </a:xfrm>
              <a:custGeom>
                <a:rect b="b" l="l" r="r" t="t"/>
                <a:pathLst>
                  <a:path extrusionOk="0" fill="none" h="803" w="2296">
                    <a:moveTo>
                      <a:pt x="2296" y="802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4"/>
              <p:cNvSpPr/>
              <p:nvPr/>
            </p:nvSpPr>
            <p:spPr>
              <a:xfrm>
                <a:off x="1507025" y="2787800"/>
                <a:ext cx="61975" cy="97200"/>
              </a:xfrm>
              <a:custGeom>
                <a:rect b="b" l="l" r="r" t="t"/>
                <a:pathLst>
                  <a:path extrusionOk="0" fill="none" h="3888" w="2479">
                    <a:moveTo>
                      <a:pt x="1264" y="304"/>
                    </a:moveTo>
                    <a:lnTo>
                      <a:pt x="1" y="3681"/>
                    </a:lnTo>
                    <a:lnTo>
                      <a:pt x="1264" y="3887"/>
                    </a:lnTo>
                    <a:lnTo>
                      <a:pt x="2478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4"/>
              <p:cNvSpPr/>
              <p:nvPr/>
            </p:nvSpPr>
            <p:spPr>
              <a:xfrm>
                <a:off x="1454200" y="2509050"/>
                <a:ext cx="126025" cy="296400"/>
              </a:xfrm>
              <a:custGeom>
                <a:rect b="b" l="l" r="r" t="t"/>
                <a:pathLst>
                  <a:path extrusionOk="0" fill="none" h="11856" w="5041">
                    <a:moveTo>
                      <a:pt x="0" y="8746"/>
                    </a:moveTo>
                    <a:lnTo>
                      <a:pt x="1822" y="11855"/>
                    </a:lnTo>
                    <a:lnTo>
                      <a:pt x="2854" y="9329"/>
                    </a:lnTo>
                    <a:lnTo>
                      <a:pt x="3875" y="4750"/>
                    </a:lnTo>
                    <a:lnTo>
                      <a:pt x="504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4"/>
              <p:cNvSpPr/>
              <p:nvPr/>
            </p:nvSpPr>
            <p:spPr>
              <a:xfrm>
                <a:off x="1564100" y="2448625"/>
                <a:ext cx="16125" cy="60450"/>
              </a:xfrm>
              <a:custGeom>
                <a:rect b="b" l="l" r="r" t="t"/>
                <a:pathLst>
                  <a:path extrusionOk="0" fill="none" h="2418" w="645">
                    <a:moveTo>
                      <a:pt x="1" y="2418"/>
                    </a:moveTo>
                    <a:lnTo>
                      <a:pt x="645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4"/>
              <p:cNvSpPr/>
              <p:nvPr/>
            </p:nvSpPr>
            <p:spPr>
              <a:xfrm>
                <a:off x="1593575" y="2463825"/>
                <a:ext cx="13675" cy="48000"/>
              </a:xfrm>
              <a:custGeom>
                <a:rect b="b" l="l" r="r" t="t"/>
                <a:pathLst>
                  <a:path extrusionOk="0" fill="none" h="1920" w="547">
                    <a:moveTo>
                      <a:pt x="0" y="1919"/>
                    </a:moveTo>
                    <a:lnTo>
                      <a:pt x="547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4"/>
              <p:cNvSpPr/>
              <p:nvPr/>
            </p:nvSpPr>
            <p:spPr>
              <a:xfrm>
                <a:off x="1470900" y="2643575"/>
                <a:ext cx="63475" cy="58925"/>
              </a:xfrm>
              <a:custGeom>
                <a:rect b="b" l="l" r="r" t="t"/>
                <a:pathLst>
                  <a:path extrusionOk="0" fill="none" h="2357" w="2539">
                    <a:moveTo>
                      <a:pt x="195" y="0"/>
                    </a:moveTo>
                    <a:lnTo>
                      <a:pt x="0" y="1701"/>
                    </a:lnTo>
                    <a:lnTo>
                      <a:pt x="2539" y="235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4"/>
              <p:cNvSpPr/>
              <p:nvPr/>
            </p:nvSpPr>
            <p:spPr>
              <a:xfrm>
                <a:off x="1540425" y="2676075"/>
                <a:ext cx="112975" cy="38575"/>
              </a:xfrm>
              <a:custGeom>
                <a:rect b="b" l="l" r="r" t="t"/>
                <a:pathLst>
                  <a:path extrusionOk="0" fill="none" h="1543" w="4519">
                    <a:moveTo>
                      <a:pt x="1" y="0"/>
                    </a:moveTo>
                    <a:lnTo>
                      <a:pt x="4519" y="154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4"/>
              <p:cNvSpPr/>
              <p:nvPr/>
            </p:nvSpPr>
            <p:spPr>
              <a:xfrm>
                <a:off x="1600250" y="2588000"/>
                <a:ext cx="24300" cy="170375"/>
              </a:xfrm>
              <a:custGeom>
                <a:rect b="b" l="l" r="r" t="t"/>
                <a:pathLst>
                  <a:path extrusionOk="0" fill="none" h="6815" w="972">
                    <a:moveTo>
                      <a:pt x="0" y="6814"/>
                    </a:moveTo>
                    <a:lnTo>
                      <a:pt x="972" y="1701"/>
                    </a:lnTo>
                    <a:lnTo>
                      <a:pt x="644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4"/>
              <p:cNvSpPr/>
              <p:nvPr/>
            </p:nvSpPr>
            <p:spPr>
              <a:xfrm>
                <a:off x="1366450" y="2620800"/>
                <a:ext cx="26725" cy="52250"/>
              </a:xfrm>
              <a:custGeom>
                <a:rect b="b" l="l" r="r" t="t"/>
                <a:pathLst>
                  <a:path extrusionOk="0" fill="none" h="2090" w="1069">
                    <a:moveTo>
                      <a:pt x="0" y="1"/>
                    </a:moveTo>
                    <a:lnTo>
                      <a:pt x="0" y="2090"/>
                    </a:lnTo>
                    <a:lnTo>
                      <a:pt x="1069" y="2090"/>
                    </a:lnTo>
                    <a:lnTo>
                      <a:pt x="1069" y="3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4"/>
              <p:cNvSpPr/>
              <p:nvPr/>
            </p:nvSpPr>
            <p:spPr>
              <a:xfrm>
                <a:off x="1201575" y="2496925"/>
                <a:ext cx="134225" cy="470650"/>
              </a:xfrm>
              <a:custGeom>
                <a:rect b="b" l="l" r="r" t="t"/>
                <a:pathLst>
                  <a:path extrusionOk="0" fill="none" h="18826" w="5369">
                    <a:moveTo>
                      <a:pt x="1883" y="0"/>
                    </a:moveTo>
                    <a:lnTo>
                      <a:pt x="2648" y="3122"/>
                    </a:lnTo>
                    <a:lnTo>
                      <a:pt x="2271" y="5174"/>
                    </a:lnTo>
                    <a:lnTo>
                      <a:pt x="2271" y="7591"/>
                    </a:lnTo>
                    <a:lnTo>
                      <a:pt x="0" y="15364"/>
                    </a:lnTo>
                    <a:lnTo>
                      <a:pt x="5368" y="1882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4"/>
              <p:cNvSpPr/>
              <p:nvPr/>
            </p:nvSpPr>
            <p:spPr>
              <a:xfrm>
                <a:off x="1193975" y="2623525"/>
                <a:ext cx="25" cy="52575"/>
              </a:xfrm>
              <a:custGeom>
                <a:rect b="b" l="l" r="r" t="t"/>
                <a:pathLst>
                  <a:path extrusionOk="0" fill="none" h="2103" w="1">
                    <a:moveTo>
                      <a:pt x="0" y="1"/>
                    </a:moveTo>
                    <a:lnTo>
                      <a:pt x="0" y="210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4"/>
              <p:cNvSpPr/>
              <p:nvPr/>
            </p:nvSpPr>
            <p:spPr>
              <a:xfrm>
                <a:off x="1257125" y="2690625"/>
                <a:ext cx="103275" cy="89300"/>
              </a:xfrm>
              <a:custGeom>
                <a:rect b="b" l="l" r="r" t="t"/>
                <a:pathLst>
                  <a:path extrusionOk="0" fill="none" h="3572" w="4131">
                    <a:moveTo>
                      <a:pt x="4130" y="3572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4"/>
              <p:cNvSpPr/>
              <p:nvPr/>
            </p:nvSpPr>
            <p:spPr>
              <a:xfrm>
                <a:off x="1765125" y="2836375"/>
                <a:ext cx="126325" cy="100850"/>
              </a:xfrm>
              <a:custGeom>
                <a:rect b="b" l="l" r="r" t="t"/>
                <a:pathLst>
                  <a:path extrusionOk="0" fill="none" h="4034" w="5053">
                    <a:moveTo>
                      <a:pt x="5053" y="1"/>
                    </a:moveTo>
                    <a:lnTo>
                      <a:pt x="3510" y="4033"/>
                    </a:lnTo>
                    <a:lnTo>
                      <a:pt x="0" y="281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4"/>
              <p:cNvSpPr/>
              <p:nvPr/>
            </p:nvSpPr>
            <p:spPr>
              <a:xfrm>
                <a:off x="1762075" y="2836700"/>
                <a:ext cx="114800" cy="37050"/>
              </a:xfrm>
              <a:custGeom>
                <a:rect b="b" l="l" r="r" t="t"/>
                <a:pathLst>
                  <a:path extrusionOk="0" fill="none" h="1482" w="4592">
                    <a:moveTo>
                      <a:pt x="1" y="0"/>
                    </a:moveTo>
                    <a:lnTo>
                      <a:pt x="4592" y="148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4"/>
              <p:cNvSpPr/>
              <p:nvPr/>
            </p:nvSpPr>
            <p:spPr>
              <a:xfrm>
                <a:off x="1859250" y="2845500"/>
                <a:ext cx="64100" cy="200425"/>
              </a:xfrm>
              <a:custGeom>
                <a:rect b="b" l="l" r="r" t="t"/>
                <a:pathLst>
                  <a:path extrusionOk="0" fill="none" h="8017" w="2564">
                    <a:moveTo>
                      <a:pt x="2563" y="0"/>
                    </a:moveTo>
                    <a:lnTo>
                      <a:pt x="1021" y="4166"/>
                    </a:lnTo>
                    <a:lnTo>
                      <a:pt x="0" y="801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4"/>
              <p:cNvSpPr/>
              <p:nvPr/>
            </p:nvSpPr>
            <p:spPr>
              <a:xfrm>
                <a:off x="1774225" y="2952075"/>
                <a:ext cx="99925" cy="38575"/>
              </a:xfrm>
              <a:custGeom>
                <a:rect b="b" l="l" r="r" t="t"/>
                <a:pathLst>
                  <a:path extrusionOk="0" fill="none" h="1543" w="3997">
                    <a:moveTo>
                      <a:pt x="1" y="0"/>
                    </a:moveTo>
                    <a:lnTo>
                      <a:pt x="3997" y="154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4"/>
              <p:cNvSpPr/>
              <p:nvPr/>
            </p:nvSpPr>
            <p:spPr>
              <a:xfrm>
                <a:off x="1780000" y="2974550"/>
                <a:ext cx="89000" cy="34625"/>
              </a:xfrm>
              <a:custGeom>
                <a:rect b="b" l="l" r="r" t="t"/>
                <a:pathLst>
                  <a:path extrusionOk="0" fill="none" h="1385" w="3560">
                    <a:moveTo>
                      <a:pt x="0" y="0"/>
                    </a:moveTo>
                    <a:lnTo>
                      <a:pt x="3559" y="138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4"/>
              <p:cNvSpPr/>
              <p:nvPr/>
            </p:nvSpPr>
            <p:spPr>
              <a:xfrm>
                <a:off x="1919975" y="2963925"/>
                <a:ext cx="30400" cy="45250"/>
              </a:xfrm>
              <a:custGeom>
                <a:rect b="b" l="l" r="r" t="t"/>
                <a:pathLst>
                  <a:path extrusionOk="0" fill="none" h="1810" w="1216">
                    <a:moveTo>
                      <a:pt x="1215" y="181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4"/>
              <p:cNvSpPr/>
              <p:nvPr/>
            </p:nvSpPr>
            <p:spPr>
              <a:xfrm>
                <a:off x="1884450" y="2949650"/>
                <a:ext cx="81700" cy="27950"/>
              </a:xfrm>
              <a:custGeom>
                <a:rect b="b" l="l" r="r" t="t"/>
                <a:pathLst>
                  <a:path extrusionOk="0" fill="none" h="1118" w="3268">
                    <a:moveTo>
                      <a:pt x="1" y="0"/>
                    </a:moveTo>
                    <a:lnTo>
                      <a:pt x="3268" y="111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4"/>
              <p:cNvSpPr/>
              <p:nvPr/>
            </p:nvSpPr>
            <p:spPr>
              <a:xfrm>
                <a:off x="2048725" y="3000050"/>
                <a:ext cx="105375" cy="52850"/>
              </a:xfrm>
              <a:custGeom>
                <a:rect b="b" l="l" r="r" t="t"/>
                <a:pathLst>
                  <a:path extrusionOk="0" fill="none" h="2114" w="4215">
                    <a:moveTo>
                      <a:pt x="0" y="0"/>
                    </a:moveTo>
                    <a:lnTo>
                      <a:pt x="4215" y="211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4"/>
              <p:cNvSpPr/>
              <p:nvPr/>
            </p:nvSpPr>
            <p:spPr>
              <a:xfrm>
                <a:off x="2129800" y="2941150"/>
                <a:ext cx="110850" cy="111750"/>
              </a:xfrm>
              <a:custGeom>
                <a:rect b="b" l="l" r="r" t="t"/>
                <a:pathLst>
                  <a:path extrusionOk="0" fill="none" h="4470" w="4434">
                    <a:moveTo>
                      <a:pt x="0" y="4470"/>
                    </a:moveTo>
                    <a:lnTo>
                      <a:pt x="1348" y="0"/>
                    </a:lnTo>
                    <a:lnTo>
                      <a:pt x="4433" y="120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4"/>
              <p:cNvSpPr/>
              <p:nvPr/>
            </p:nvSpPr>
            <p:spPr>
              <a:xfrm>
                <a:off x="1966125" y="2911675"/>
                <a:ext cx="174025" cy="40725"/>
              </a:xfrm>
              <a:custGeom>
                <a:rect b="b" l="l" r="r" t="t"/>
                <a:pathLst>
                  <a:path extrusionOk="0" fill="none" h="1629" w="6961">
                    <a:moveTo>
                      <a:pt x="1" y="1629"/>
                    </a:moveTo>
                    <a:lnTo>
                      <a:pt x="3341" y="1410"/>
                    </a:lnTo>
                    <a:lnTo>
                      <a:pt x="696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4"/>
              <p:cNvSpPr/>
              <p:nvPr/>
            </p:nvSpPr>
            <p:spPr>
              <a:xfrm>
                <a:off x="2101250" y="2822125"/>
                <a:ext cx="61675" cy="76825"/>
              </a:xfrm>
              <a:custGeom>
                <a:rect b="b" l="l" r="r" t="t"/>
                <a:pathLst>
                  <a:path extrusionOk="0" fill="none" h="3073" w="2467">
                    <a:moveTo>
                      <a:pt x="1" y="3073"/>
                    </a:moveTo>
                    <a:lnTo>
                      <a:pt x="2466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4"/>
              <p:cNvSpPr/>
              <p:nvPr/>
            </p:nvSpPr>
            <p:spPr>
              <a:xfrm>
                <a:off x="2178375" y="2829700"/>
                <a:ext cx="30400" cy="72600"/>
              </a:xfrm>
              <a:custGeom>
                <a:rect b="b" l="l" r="r" t="t"/>
                <a:pathLst>
                  <a:path extrusionOk="0" fill="none" h="2904" w="1216">
                    <a:moveTo>
                      <a:pt x="1" y="2903"/>
                    </a:moveTo>
                    <a:lnTo>
                      <a:pt x="1215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4"/>
              <p:cNvSpPr/>
              <p:nvPr/>
            </p:nvSpPr>
            <p:spPr>
              <a:xfrm>
                <a:off x="2088800" y="2845500"/>
                <a:ext cx="25" cy="49500"/>
              </a:xfrm>
              <a:custGeom>
                <a:rect b="b" l="l" r="r" t="t"/>
                <a:pathLst>
                  <a:path extrusionOk="0" fill="none" h="1980" w="1">
                    <a:moveTo>
                      <a:pt x="1" y="0"/>
                    </a:moveTo>
                    <a:lnTo>
                      <a:pt x="1" y="198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4"/>
              <p:cNvSpPr/>
              <p:nvPr/>
            </p:nvSpPr>
            <p:spPr>
              <a:xfrm>
                <a:off x="2049625" y="2883750"/>
                <a:ext cx="3675" cy="63175"/>
              </a:xfrm>
              <a:custGeom>
                <a:rect b="b" l="l" r="r" t="t"/>
                <a:pathLst>
                  <a:path extrusionOk="0" fill="none" h="2527" w="147">
                    <a:moveTo>
                      <a:pt x="147" y="1"/>
                    </a:moveTo>
                    <a:lnTo>
                      <a:pt x="1" y="252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4"/>
              <p:cNvSpPr/>
              <p:nvPr/>
            </p:nvSpPr>
            <p:spPr>
              <a:xfrm>
                <a:off x="2019275" y="2873725"/>
                <a:ext cx="25" cy="75950"/>
              </a:xfrm>
              <a:custGeom>
                <a:rect b="b" l="l" r="r" t="t"/>
                <a:pathLst>
                  <a:path extrusionOk="0" fill="none" h="3038" w="1">
                    <a:moveTo>
                      <a:pt x="0" y="1"/>
                    </a:moveTo>
                    <a:lnTo>
                      <a:pt x="0" y="303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4"/>
              <p:cNvSpPr/>
              <p:nvPr/>
            </p:nvSpPr>
            <p:spPr>
              <a:xfrm>
                <a:off x="2000450" y="2866150"/>
                <a:ext cx="5475" cy="83825"/>
              </a:xfrm>
              <a:custGeom>
                <a:rect b="b" l="l" r="r" t="t"/>
                <a:pathLst>
                  <a:path extrusionOk="0" fill="none" h="3353" w="219">
                    <a:moveTo>
                      <a:pt x="219" y="0"/>
                    </a:moveTo>
                    <a:lnTo>
                      <a:pt x="0" y="335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4"/>
              <p:cNvSpPr/>
              <p:nvPr/>
            </p:nvSpPr>
            <p:spPr>
              <a:xfrm>
                <a:off x="1985575" y="2866150"/>
                <a:ext cx="25" cy="85025"/>
              </a:xfrm>
              <a:custGeom>
                <a:rect b="b" l="l" r="r" t="t"/>
                <a:pathLst>
                  <a:path extrusionOk="0" fill="none" h="3401" w="1">
                    <a:moveTo>
                      <a:pt x="0" y="0"/>
                    </a:moveTo>
                    <a:lnTo>
                      <a:pt x="0" y="340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4"/>
              <p:cNvSpPr/>
              <p:nvPr/>
            </p:nvSpPr>
            <p:spPr>
              <a:xfrm>
                <a:off x="1971300" y="2886475"/>
                <a:ext cx="159425" cy="25225"/>
              </a:xfrm>
              <a:custGeom>
                <a:rect b="b" l="l" r="r" t="t"/>
                <a:pathLst>
                  <a:path extrusionOk="0" fill="none" h="1009" w="6377">
                    <a:moveTo>
                      <a:pt x="0" y="1"/>
                    </a:moveTo>
                    <a:lnTo>
                      <a:pt x="2502" y="1009"/>
                    </a:lnTo>
                    <a:lnTo>
                      <a:pt x="6377" y="88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4"/>
              <p:cNvSpPr/>
              <p:nvPr/>
            </p:nvSpPr>
            <p:spPr>
              <a:xfrm>
                <a:off x="2155600" y="2967250"/>
                <a:ext cx="85050" cy="24925"/>
              </a:xfrm>
              <a:custGeom>
                <a:rect b="b" l="l" r="r" t="t"/>
                <a:pathLst>
                  <a:path extrusionOk="0" fill="none" h="997" w="3402">
                    <a:moveTo>
                      <a:pt x="3401" y="99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4"/>
              <p:cNvSpPr/>
              <p:nvPr/>
            </p:nvSpPr>
            <p:spPr>
              <a:xfrm>
                <a:off x="1338200" y="2911675"/>
                <a:ext cx="275725" cy="62900"/>
              </a:xfrm>
              <a:custGeom>
                <a:rect b="b" l="l" r="r" t="t"/>
                <a:pathLst>
                  <a:path extrusionOk="0" fill="none" h="2516" w="11029">
                    <a:moveTo>
                      <a:pt x="11029" y="1"/>
                    </a:moveTo>
                    <a:lnTo>
                      <a:pt x="10956" y="2236"/>
                    </a:lnTo>
                    <a:lnTo>
                      <a:pt x="1" y="251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4"/>
              <p:cNvSpPr/>
              <p:nvPr/>
            </p:nvSpPr>
            <p:spPr>
              <a:xfrm>
                <a:off x="1587800" y="2919875"/>
                <a:ext cx="57700" cy="17050"/>
              </a:xfrm>
              <a:custGeom>
                <a:rect b="b" l="l" r="r" t="t"/>
                <a:pathLst>
                  <a:path extrusionOk="0" fill="none" h="682" w="2308">
                    <a:moveTo>
                      <a:pt x="0" y="1"/>
                    </a:moveTo>
                    <a:lnTo>
                      <a:pt x="2308" y="68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4"/>
              <p:cNvSpPr/>
              <p:nvPr/>
            </p:nvSpPr>
            <p:spPr>
              <a:xfrm>
                <a:off x="988400" y="2587700"/>
                <a:ext cx="75325" cy="25"/>
              </a:xfrm>
              <a:custGeom>
                <a:rect b="b" l="l" r="r" t="t"/>
                <a:pathLst>
                  <a:path extrusionOk="0" fill="none" h="1" w="3013">
                    <a:moveTo>
                      <a:pt x="1" y="1"/>
                    </a:moveTo>
                    <a:lnTo>
                      <a:pt x="3013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4"/>
              <p:cNvSpPr/>
              <p:nvPr/>
            </p:nvSpPr>
            <p:spPr>
              <a:xfrm>
                <a:off x="1268675" y="2046325"/>
                <a:ext cx="273000" cy="267525"/>
              </a:xfrm>
              <a:custGeom>
                <a:rect b="b" l="l" r="r" t="t"/>
                <a:pathLst>
                  <a:path extrusionOk="0" fill="none" h="10701" w="10920">
                    <a:moveTo>
                      <a:pt x="5939" y="0"/>
                    </a:moveTo>
                    <a:lnTo>
                      <a:pt x="4822" y="2842"/>
                    </a:lnTo>
                    <a:lnTo>
                      <a:pt x="9717" y="2806"/>
                    </a:lnTo>
                    <a:lnTo>
                      <a:pt x="10919" y="5599"/>
                    </a:lnTo>
                    <a:lnTo>
                      <a:pt x="8976" y="10700"/>
                    </a:lnTo>
                    <a:lnTo>
                      <a:pt x="4178" y="9304"/>
                    </a:lnTo>
                    <a:lnTo>
                      <a:pt x="0" y="791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4"/>
              <p:cNvSpPr/>
              <p:nvPr/>
            </p:nvSpPr>
            <p:spPr>
              <a:xfrm>
                <a:off x="1519475" y="2244275"/>
                <a:ext cx="116325" cy="41625"/>
              </a:xfrm>
              <a:custGeom>
                <a:rect b="b" l="l" r="r" t="t"/>
                <a:pathLst>
                  <a:path extrusionOk="0" fill="none" h="1665" w="4653">
                    <a:moveTo>
                      <a:pt x="4652" y="1665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4"/>
              <p:cNvSpPr/>
              <p:nvPr/>
            </p:nvSpPr>
            <p:spPr>
              <a:xfrm>
                <a:off x="1646700" y="2219700"/>
                <a:ext cx="6100" cy="31300"/>
              </a:xfrm>
              <a:custGeom>
                <a:rect b="b" l="l" r="r" t="t"/>
                <a:pathLst>
                  <a:path extrusionOk="0" fill="none" h="1252" w="244">
                    <a:moveTo>
                      <a:pt x="1" y="1251"/>
                    </a:moveTo>
                    <a:lnTo>
                      <a:pt x="243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4"/>
              <p:cNvSpPr/>
              <p:nvPr/>
            </p:nvSpPr>
            <p:spPr>
              <a:xfrm>
                <a:off x="1649725" y="2113125"/>
                <a:ext cx="22200" cy="61050"/>
              </a:xfrm>
              <a:custGeom>
                <a:rect b="b" l="l" r="r" t="t"/>
                <a:pathLst>
                  <a:path extrusionOk="0" fill="none" h="2442" w="888">
                    <a:moveTo>
                      <a:pt x="1" y="0"/>
                    </a:moveTo>
                    <a:lnTo>
                      <a:pt x="888" y="244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4"/>
              <p:cNvSpPr/>
              <p:nvPr/>
            </p:nvSpPr>
            <p:spPr>
              <a:xfrm>
                <a:off x="1646700" y="2120400"/>
                <a:ext cx="270575" cy="82000"/>
              </a:xfrm>
              <a:custGeom>
                <a:rect b="b" l="l" r="r" t="t"/>
                <a:pathLst>
                  <a:path extrusionOk="0" fill="none" h="3280" w="10823">
                    <a:moveTo>
                      <a:pt x="10822" y="1"/>
                    </a:moveTo>
                    <a:lnTo>
                      <a:pt x="1" y="328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4"/>
              <p:cNvSpPr/>
              <p:nvPr/>
            </p:nvSpPr>
            <p:spPr>
              <a:xfrm>
                <a:off x="1666450" y="2103700"/>
                <a:ext cx="20350" cy="92625"/>
              </a:xfrm>
              <a:custGeom>
                <a:rect b="b" l="l" r="r" t="t"/>
                <a:pathLst>
                  <a:path extrusionOk="0" fill="none" h="3705" w="814">
                    <a:moveTo>
                      <a:pt x="0" y="3705"/>
                    </a:moveTo>
                    <a:lnTo>
                      <a:pt x="814" y="984"/>
                    </a:lnTo>
                    <a:lnTo>
                      <a:pt x="498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4"/>
              <p:cNvSpPr/>
              <p:nvPr/>
            </p:nvSpPr>
            <p:spPr>
              <a:xfrm>
                <a:off x="1677075" y="2149550"/>
                <a:ext cx="56500" cy="11575"/>
              </a:xfrm>
              <a:custGeom>
                <a:rect b="b" l="l" r="r" t="t"/>
                <a:pathLst>
                  <a:path extrusionOk="0" fill="none" h="463" w="2260">
                    <a:moveTo>
                      <a:pt x="0" y="462"/>
                    </a:moveTo>
                    <a:lnTo>
                      <a:pt x="2259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4"/>
              <p:cNvSpPr/>
              <p:nvPr/>
            </p:nvSpPr>
            <p:spPr>
              <a:xfrm>
                <a:off x="1686775" y="2116450"/>
                <a:ext cx="32525" cy="11875"/>
              </a:xfrm>
              <a:custGeom>
                <a:rect b="b" l="l" r="r" t="t"/>
                <a:pathLst>
                  <a:path extrusionOk="0" fill="none" h="475" w="1301">
                    <a:moveTo>
                      <a:pt x="1300" y="1"/>
                    </a:moveTo>
                    <a:lnTo>
                      <a:pt x="1" y="47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4"/>
              <p:cNvSpPr/>
              <p:nvPr/>
            </p:nvSpPr>
            <p:spPr>
              <a:xfrm>
                <a:off x="1517350" y="2109775"/>
                <a:ext cx="36775" cy="76550"/>
              </a:xfrm>
              <a:custGeom>
                <a:rect b="b" l="l" r="r" t="t"/>
                <a:pathLst>
                  <a:path extrusionOk="0" fill="none" h="3062" w="1471">
                    <a:moveTo>
                      <a:pt x="0" y="0"/>
                    </a:moveTo>
                    <a:lnTo>
                      <a:pt x="1470" y="1069"/>
                    </a:lnTo>
                    <a:lnTo>
                      <a:pt x="1470" y="2442"/>
                    </a:lnTo>
                    <a:lnTo>
                      <a:pt x="972" y="306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4"/>
              <p:cNvSpPr/>
              <p:nvPr/>
            </p:nvSpPr>
            <p:spPr>
              <a:xfrm>
                <a:off x="1564425" y="2170800"/>
                <a:ext cx="84125" cy="24625"/>
              </a:xfrm>
              <a:custGeom>
                <a:rect b="b" l="l" r="r" t="t"/>
                <a:pathLst>
                  <a:path extrusionOk="0" fill="none" h="985" w="3365">
                    <a:moveTo>
                      <a:pt x="0" y="985"/>
                    </a:moveTo>
                    <a:lnTo>
                      <a:pt x="316" y="1"/>
                    </a:lnTo>
                    <a:lnTo>
                      <a:pt x="3364" y="74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4"/>
              <p:cNvSpPr/>
              <p:nvPr/>
            </p:nvSpPr>
            <p:spPr>
              <a:xfrm>
                <a:off x="1572300" y="2107350"/>
                <a:ext cx="61375" cy="42225"/>
              </a:xfrm>
              <a:custGeom>
                <a:rect b="b" l="l" r="r" t="t"/>
                <a:pathLst>
                  <a:path extrusionOk="0" fill="none" h="1689" w="2455">
                    <a:moveTo>
                      <a:pt x="2454" y="1689"/>
                    </a:moveTo>
                    <a:lnTo>
                      <a:pt x="1" y="106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4"/>
              <p:cNvSpPr/>
              <p:nvPr/>
            </p:nvSpPr>
            <p:spPr>
              <a:xfrm>
                <a:off x="1676750" y="2288925"/>
                <a:ext cx="76250" cy="38275"/>
              </a:xfrm>
              <a:custGeom>
                <a:rect b="b" l="l" r="r" t="t"/>
                <a:pathLst>
                  <a:path extrusionOk="0" fill="none" h="1531" w="3050">
                    <a:moveTo>
                      <a:pt x="1" y="195"/>
                    </a:moveTo>
                    <a:lnTo>
                      <a:pt x="681" y="1531"/>
                    </a:lnTo>
                    <a:lnTo>
                      <a:pt x="305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4"/>
              <p:cNvSpPr/>
              <p:nvPr/>
            </p:nvSpPr>
            <p:spPr>
              <a:xfrm>
                <a:off x="1652775" y="2364225"/>
                <a:ext cx="24000" cy="106300"/>
              </a:xfrm>
              <a:custGeom>
                <a:rect b="b" l="l" r="r" t="t"/>
                <a:pathLst>
                  <a:path extrusionOk="0" fill="none" h="4252" w="960">
                    <a:moveTo>
                      <a:pt x="960" y="0"/>
                    </a:moveTo>
                    <a:lnTo>
                      <a:pt x="0" y="425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4"/>
              <p:cNvSpPr/>
              <p:nvPr/>
            </p:nvSpPr>
            <p:spPr>
              <a:xfrm>
                <a:off x="1816125" y="2265250"/>
                <a:ext cx="40125" cy="16100"/>
              </a:xfrm>
              <a:custGeom>
                <a:rect b="b" l="l" r="r" t="t"/>
                <a:pathLst>
                  <a:path extrusionOk="0" fill="none" h="644" w="1605">
                    <a:moveTo>
                      <a:pt x="1" y="0"/>
                    </a:moveTo>
                    <a:lnTo>
                      <a:pt x="1604" y="64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4"/>
              <p:cNvSpPr/>
              <p:nvPr/>
            </p:nvSpPr>
            <p:spPr>
              <a:xfrm>
                <a:off x="1844075" y="2252175"/>
                <a:ext cx="9125" cy="24025"/>
              </a:xfrm>
              <a:custGeom>
                <a:rect b="b" l="l" r="r" t="t"/>
                <a:pathLst>
                  <a:path extrusionOk="0" fill="none" h="961" w="365">
                    <a:moveTo>
                      <a:pt x="365" y="1"/>
                    </a:moveTo>
                    <a:lnTo>
                      <a:pt x="0" y="96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4"/>
              <p:cNvSpPr/>
              <p:nvPr/>
            </p:nvSpPr>
            <p:spPr>
              <a:xfrm>
                <a:off x="1909950" y="2190250"/>
                <a:ext cx="147000" cy="22175"/>
              </a:xfrm>
              <a:custGeom>
                <a:rect b="b" l="l" r="r" t="t"/>
                <a:pathLst>
                  <a:path extrusionOk="0" fill="none" h="887" w="5880">
                    <a:moveTo>
                      <a:pt x="1" y="0"/>
                    </a:moveTo>
                    <a:lnTo>
                      <a:pt x="5879" y="88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4"/>
              <p:cNvSpPr/>
              <p:nvPr/>
            </p:nvSpPr>
            <p:spPr>
              <a:xfrm>
                <a:off x="1951250" y="2198750"/>
                <a:ext cx="14900" cy="74400"/>
              </a:xfrm>
              <a:custGeom>
                <a:rect b="b" l="l" r="r" t="t"/>
                <a:pathLst>
                  <a:path extrusionOk="0" fill="none" h="2976" w="596">
                    <a:moveTo>
                      <a:pt x="1" y="2976"/>
                    </a:moveTo>
                    <a:lnTo>
                      <a:pt x="596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4"/>
              <p:cNvSpPr/>
              <p:nvPr/>
            </p:nvSpPr>
            <p:spPr>
              <a:xfrm>
                <a:off x="1897500" y="2230625"/>
                <a:ext cx="59250" cy="16725"/>
              </a:xfrm>
              <a:custGeom>
                <a:rect b="b" l="l" r="r" t="t"/>
                <a:pathLst>
                  <a:path extrusionOk="0" fill="none" h="669" w="2370">
                    <a:moveTo>
                      <a:pt x="1" y="0"/>
                    </a:moveTo>
                    <a:lnTo>
                      <a:pt x="2369" y="66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4"/>
              <p:cNvSpPr/>
              <p:nvPr/>
            </p:nvSpPr>
            <p:spPr>
              <a:xfrm>
                <a:off x="2045075" y="2219700"/>
                <a:ext cx="117850" cy="66200"/>
              </a:xfrm>
              <a:custGeom>
                <a:rect b="b" l="l" r="r" t="t"/>
                <a:pathLst>
                  <a:path extrusionOk="0" fill="none" h="2648" w="4714">
                    <a:moveTo>
                      <a:pt x="1" y="2053"/>
                    </a:moveTo>
                    <a:lnTo>
                      <a:pt x="3158" y="2648"/>
                    </a:lnTo>
                    <a:lnTo>
                      <a:pt x="4300" y="2356"/>
                    </a:lnTo>
                    <a:lnTo>
                      <a:pt x="4713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4"/>
              <p:cNvSpPr/>
              <p:nvPr/>
            </p:nvSpPr>
            <p:spPr>
              <a:xfrm>
                <a:off x="2152575" y="2233050"/>
                <a:ext cx="65600" cy="64400"/>
              </a:xfrm>
              <a:custGeom>
                <a:rect b="b" l="l" r="r" t="t"/>
                <a:pathLst>
                  <a:path extrusionOk="0" fill="none" h="2576" w="2624">
                    <a:moveTo>
                      <a:pt x="2624" y="1"/>
                    </a:moveTo>
                    <a:lnTo>
                      <a:pt x="1725" y="2575"/>
                    </a:lnTo>
                    <a:lnTo>
                      <a:pt x="0" y="182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4"/>
              <p:cNvSpPr/>
              <p:nvPr/>
            </p:nvSpPr>
            <p:spPr>
              <a:xfrm>
                <a:off x="1827675" y="2029625"/>
                <a:ext cx="99625" cy="98700"/>
              </a:xfrm>
              <a:custGeom>
                <a:rect b="b" l="l" r="r" t="t"/>
                <a:pathLst>
                  <a:path extrusionOk="0" fill="none" h="3948" w="3985">
                    <a:moveTo>
                      <a:pt x="0" y="1045"/>
                    </a:moveTo>
                    <a:lnTo>
                      <a:pt x="838" y="3947"/>
                    </a:lnTo>
                    <a:lnTo>
                      <a:pt x="2794" y="1506"/>
                    </a:lnTo>
                    <a:lnTo>
                      <a:pt x="3753" y="1603"/>
                    </a:lnTo>
                    <a:lnTo>
                      <a:pt x="3984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4"/>
              <p:cNvSpPr/>
              <p:nvPr/>
            </p:nvSpPr>
            <p:spPr>
              <a:xfrm>
                <a:off x="1268050" y="2202375"/>
                <a:ext cx="69875" cy="17350"/>
              </a:xfrm>
              <a:custGeom>
                <a:rect b="b" l="l" r="r" t="t"/>
                <a:pathLst>
                  <a:path extrusionOk="0" fill="none" h="694" w="2795">
                    <a:moveTo>
                      <a:pt x="1" y="1"/>
                    </a:moveTo>
                    <a:lnTo>
                      <a:pt x="2794" y="69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4"/>
              <p:cNvSpPr/>
              <p:nvPr/>
            </p:nvSpPr>
            <p:spPr>
              <a:xfrm>
                <a:off x="1224025" y="2195400"/>
                <a:ext cx="7025" cy="45875"/>
              </a:xfrm>
              <a:custGeom>
                <a:rect b="b" l="l" r="r" t="t"/>
                <a:pathLst>
                  <a:path extrusionOk="0" fill="none" h="1835" w="281">
                    <a:moveTo>
                      <a:pt x="280" y="1835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4"/>
              <p:cNvSpPr/>
              <p:nvPr/>
            </p:nvSpPr>
            <p:spPr>
              <a:xfrm>
                <a:off x="1203375" y="2205725"/>
                <a:ext cx="43150" cy="3675"/>
              </a:xfrm>
              <a:custGeom>
                <a:rect b="b" l="l" r="r" t="t"/>
                <a:pathLst>
                  <a:path extrusionOk="0" fill="none" h="147" w="1726">
                    <a:moveTo>
                      <a:pt x="1726" y="0"/>
                    </a:moveTo>
                    <a:lnTo>
                      <a:pt x="1" y="14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4"/>
              <p:cNvSpPr/>
              <p:nvPr/>
            </p:nvSpPr>
            <p:spPr>
              <a:xfrm>
                <a:off x="1361275" y="2234875"/>
                <a:ext cx="43450" cy="4275"/>
              </a:xfrm>
              <a:custGeom>
                <a:rect b="b" l="l" r="r" t="t"/>
                <a:pathLst>
                  <a:path extrusionOk="0" fill="none" h="171" w="1738">
                    <a:moveTo>
                      <a:pt x="1737" y="17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4"/>
              <p:cNvSpPr/>
              <p:nvPr/>
            </p:nvSpPr>
            <p:spPr>
              <a:xfrm>
                <a:off x="1224325" y="2386400"/>
                <a:ext cx="167350" cy="21275"/>
              </a:xfrm>
              <a:custGeom>
                <a:rect b="b" l="l" r="r" t="t"/>
                <a:pathLst>
                  <a:path extrusionOk="0" fill="none" h="851" w="6694">
                    <a:moveTo>
                      <a:pt x="1" y="850"/>
                    </a:moveTo>
                    <a:cubicBezTo>
                      <a:pt x="1" y="850"/>
                      <a:pt x="681" y="559"/>
                      <a:pt x="888" y="850"/>
                    </a:cubicBezTo>
                    <a:cubicBezTo>
                      <a:pt x="888" y="850"/>
                      <a:pt x="1131" y="0"/>
                      <a:pt x="1969" y="437"/>
                    </a:cubicBezTo>
                    <a:cubicBezTo>
                      <a:pt x="1969" y="437"/>
                      <a:pt x="2102" y="243"/>
                      <a:pt x="2624" y="243"/>
                    </a:cubicBezTo>
                    <a:lnTo>
                      <a:pt x="6693" y="24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4"/>
              <p:cNvSpPr/>
              <p:nvPr/>
            </p:nvSpPr>
            <p:spPr>
              <a:xfrm>
                <a:off x="1240425" y="2434975"/>
                <a:ext cx="61675" cy="20075"/>
              </a:xfrm>
              <a:custGeom>
                <a:rect b="b" l="l" r="r" t="t"/>
                <a:pathLst>
                  <a:path extrusionOk="0" fill="none" h="803" w="2467">
                    <a:moveTo>
                      <a:pt x="1" y="802"/>
                    </a:moveTo>
                    <a:lnTo>
                      <a:pt x="2466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4"/>
              <p:cNvSpPr/>
              <p:nvPr/>
            </p:nvSpPr>
            <p:spPr>
              <a:xfrm>
                <a:off x="1246500" y="2407350"/>
                <a:ext cx="13400" cy="41300"/>
              </a:xfrm>
              <a:custGeom>
                <a:rect b="b" l="l" r="r" t="t"/>
                <a:pathLst>
                  <a:path extrusionOk="0" fill="none" h="1652" w="536">
                    <a:moveTo>
                      <a:pt x="1" y="0"/>
                    </a:moveTo>
                    <a:lnTo>
                      <a:pt x="535" y="165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4"/>
              <p:cNvSpPr/>
              <p:nvPr/>
            </p:nvSpPr>
            <p:spPr>
              <a:xfrm>
                <a:off x="1273525" y="2397025"/>
                <a:ext cx="12475" cy="43125"/>
              </a:xfrm>
              <a:custGeom>
                <a:rect b="b" l="l" r="r" t="t"/>
                <a:pathLst>
                  <a:path extrusionOk="0" fill="none" h="1725" w="499">
                    <a:moveTo>
                      <a:pt x="1" y="0"/>
                    </a:moveTo>
                    <a:lnTo>
                      <a:pt x="499" y="172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4"/>
              <p:cNvSpPr/>
              <p:nvPr/>
            </p:nvSpPr>
            <p:spPr>
              <a:xfrm>
                <a:off x="1122000" y="1667375"/>
                <a:ext cx="175225" cy="180375"/>
              </a:xfrm>
              <a:custGeom>
                <a:rect b="b" l="l" r="r" t="t"/>
                <a:pathLst>
                  <a:path extrusionOk="0" fill="none" h="7215" w="7009">
                    <a:moveTo>
                      <a:pt x="7009" y="5940"/>
                    </a:moveTo>
                    <a:lnTo>
                      <a:pt x="5734" y="7215"/>
                    </a:lnTo>
                    <a:lnTo>
                      <a:pt x="305" y="1604"/>
                    </a:lnTo>
                    <a:cubicBezTo>
                      <a:pt x="305" y="1604"/>
                      <a:pt x="1" y="1154"/>
                      <a:pt x="657" y="583"/>
                    </a:cubicBezTo>
                    <a:cubicBezTo>
                      <a:pt x="1325" y="0"/>
                      <a:pt x="1701" y="510"/>
                      <a:pt x="1701" y="510"/>
                    </a:cubicBezTo>
                    <a:close/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4"/>
              <p:cNvSpPr/>
              <p:nvPr/>
            </p:nvSpPr>
            <p:spPr>
              <a:xfrm>
                <a:off x="1098325" y="1706225"/>
                <a:ext cx="31300" cy="1250"/>
              </a:xfrm>
              <a:custGeom>
                <a:rect b="b" l="l" r="r" t="t"/>
                <a:pathLst>
                  <a:path extrusionOk="0" fill="none" h="50" w="1252">
                    <a:moveTo>
                      <a:pt x="1252" y="50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4"/>
              <p:cNvSpPr/>
              <p:nvPr/>
            </p:nvSpPr>
            <p:spPr>
              <a:xfrm>
                <a:off x="1162700" y="1598450"/>
                <a:ext cx="2150" cy="79275"/>
              </a:xfrm>
              <a:custGeom>
                <a:rect b="b" l="l" r="r" t="t"/>
                <a:pathLst>
                  <a:path extrusionOk="0" fill="none" h="3171" w="86">
                    <a:moveTo>
                      <a:pt x="0" y="3170"/>
                    </a:moveTo>
                    <a:lnTo>
                      <a:pt x="85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4"/>
              <p:cNvSpPr/>
              <p:nvPr/>
            </p:nvSpPr>
            <p:spPr>
              <a:xfrm>
                <a:off x="1139625" y="1642175"/>
                <a:ext cx="97500" cy="96575"/>
              </a:xfrm>
              <a:custGeom>
                <a:rect b="b" l="l" r="r" t="t"/>
                <a:pathLst>
                  <a:path extrusionOk="0" fill="none" h="3863" w="3900">
                    <a:moveTo>
                      <a:pt x="3899" y="0"/>
                    </a:moveTo>
                    <a:lnTo>
                      <a:pt x="0" y="386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4"/>
              <p:cNvSpPr/>
              <p:nvPr/>
            </p:nvSpPr>
            <p:spPr>
              <a:xfrm>
                <a:off x="1152375" y="1647625"/>
                <a:ext cx="121475" cy="229275"/>
              </a:xfrm>
              <a:custGeom>
                <a:rect b="b" l="l" r="r" t="t"/>
                <a:pathLst>
                  <a:path extrusionOk="0" fill="none" h="9171" w="4859">
                    <a:moveTo>
                      <a:pt x="3644" y="9171"/>
                    </a:moveTo>
                    <a:lnTo>
                      <a:pt x="0" y="5673"/>
                    </a:lnTo>
                    <a:lnTo>
                      <a:pt x="2648" y="3037"/>
                    </a:lnTo>
                    <a:cubicBezTo>
                      <a:pt x="2648" y="3037"/>
                      <a:pt x="3341" y="2551"/>
                      <a:pt x="3814" y="2369"/>
                    </a:cubicBezTo>
                    <a:cubicBezTo>
                      <a:pt x="4264" y="2187"/>
                      <a:pt x="4859" y="2114"/>
                      <a:pt x="4774" y="1604"/>
                    </a:cubicBezTo>
                    <a:cubicBezTo>
                      <a:pt x="4677" y="1082"/>
                      <a:pt x="3170" y="1"/>
                      <a:pt x="3170" y="1"/>
                    </a:cubicBez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4"/>
              <p:cNvSpPr/>
              <p:nvPr/>
            </p:nvSpPr>
            <p:spPr>
              <a:xfrm>
                <a:off x="1196400" y="1745700"/>
                <a:ext cx="70775" cy="88100"/>
              </a:xfrm>
              <a:custGeom>
                <a:rect b="b" l="l" r="r" t="t"/>
                <a:pathLst>
                  <a:path extrusionOk="0" fill="none" h="3524" w="2831">
                    <a:moveTo>
                      <a:pt x="1" y="1"/>
                    </a:moveTo>
                    <a:lnTo>
                      <a:pt x="2831" y="2807"/>
                    </a:lnTo>
                    <a:lnTo>
                      <a:pt x="2211" y="352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4"/>
              <p:cNvSpPr/>
              <p:nvPr/>
            </p:nvSpPr>
            <p:spPr>
              <a:xfrm>
                <a:off x="1212500" y="1761200"/>
                <a:ext cx="31600" cy="31900"/>
              </a:xfrm>
              <a:custGeom>
                <a:rect b="b" l="l" r="r" t="t"/>
                <a:pathLst>
                  <a:path extrusionOk="0" fill="none" h="1276" w="1264">
                    <a:moveTo>
                      <a:pt x="1263" y="0"/>
                    </a:moveTo>
                    <a:lnTo>
                      <a:pt x="0" y="127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4"/>
              <p:cNvSpPr/>
              <p:nvPr/>
            </p:nvSpPr>
            <p:spPr>
              <a:xfrm>
                <a:off x="1164825" y="1777600"/>
                <a:ext cx="87475" cy="87150"/>
              </a:xfrm>
              <a:custGeom>
                <a:rect b="b" l="l" r="r" t="t"/>
                <a:pathLst>
                  <a:path extrusionOk="0" fill="none" h="3486" w="3499">
                    <a:moveTo>
                      <a:pt x="3498" y="3486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4"/>
              <p:cNvSpPr/>
              <p:nvPr/>
            </p:nvSpPr>
            <p:spPr>
              <a:xfrm>
                <a:off x="1110775" y="1609675"/>
                <a:ext cx="176125" cy="228975"/>
              </a:xfrm>
              <a:custGeom>
                <a:rect b="b" l="l" r="r" t="t"/>
                <a:pathLst>
                  <a:path extrusionOk="0" fill="none" h="9159" w="7045">
                    <a:moveTo>
                      <a:pt x="2077" y="6110"/>
                    </a:moveTo>
                    <a:lnTo>
                      <a:pt x="1" y="3863"/>
                    </a:lnTo>
                    <a:lnTo>
                      <a:pt x="2175" y="1"/>
                    </a:lnTo>
                    <a:lnTo>
                      <a:pt x="4543" y="1810"/>
                    </a:lnTo>
                    <a:lnTo>
                      <a:pt x="7045" y="7895"/>
                    </a:lnTo>
                    <a:lnTo>
                      <a:pt x="5830" y="915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4"/>
              <p:cNvSpPr/>
              <p:nvPr/>
            </p:nvSpPr>
            <p:spPr>
              <a:xfrm>
                <a:off x="1176350" y="1824350"/>
                <a:ext cx="60775" cy="58925"/>
              </a:xfrm>
              <a:custGeom>
                <a:rect b="b" l="l" r="r" t="t"/>
                <a:pathLst>
                  <a:path extrusionOk="0" fill="none" h="2357" w="2431">
                    <a:moveTo>
                      <a:pt x="2430" y="235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4"/>
              <p:cNvSpPr/>
              <p:nvPr/>
            </p:nvSpPr>
            <p:spPr>
              <a:xfrm>
                <a:off x="1276250" y="1745700"/>
                <a:ext cx="12175" cy="36175"/>
              </a:xfrm>
              <a:custGeom>
                <a:rect b="b" l="l" r="r" t="t"/>
                <a:pathLst>
                  <a:path extrusionOk="0" fill="none" h="1447" w="487">
                    <a:moveTo>
                      <a:pt x="1" y="1446"/>
                    </a:moveTo>
                    <a:lnTo>
                      <a:pt x="487" y="1276"/>
                    </a:lnTo>
                    <a:lnTo>
                      <a:pt x="244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4"/>
              <p:cNvSpPr/>
              <p:nvPr/>
            </p:nvSpPr>
            <p:spPr>
              <a:xfrm>
                <a:off x="306725" y="1107750"/>
                <a:ext cx="1499725" cy="1945150"/>
              </a:xfrm>
              <a:custGeom>
                <a:rect b="b" l="l" r="r" t="t"/>
                <a:pathLst>
                  <a:path extrusionOk="0" fill="none" h="77806" w="59989">
                    <a:moveTo>
                      <a:pt x="1" y="1"/>
                    </a:moveTo>
                    <a:cubicBezTo>
                      <a:pt x="1" y="1"/>
                      <a:pt x="5551" y="6754"/>
                      <a:pt x="8964" y="9329"/>
                    </a:cubicBezTo>
                    <a:cubicBezTo>
                      <a:pt x="12377" y="11916"/>
                      <a:pt x="24292" y="21936"/>
                      <a:pt x="25361" y="23296"/>
                    </a:cubicBezTo>
                    <a:cubicBezTo>
                      <a:pt x="26418" y="24669"/>
                      <a:pt x="28094" y="25652"/>
                      <a:pt x="28543" y="26491"/>
                    </a:cubicBezTo>
                    <a:cubicBezTo>
                      <a:pt x="29005" y="27329"/>
                      <a:pt x="32952" y="41065"/>
                      <a:pt x="33790" y="43725"/>
                    </a:cubicBezTo>
                    <a:cubicBezTo>
                      <a:pt x="34616" y="46373"/>
                      <a:pt x="37203" y="53587"/>
                      <a:pt x="37203" y="53587"/>
                    </a:cubicBezTo>
                    <a:cubicBezTo>
                      <a:pt x="37203" y="53587"/>
                      <a:pt x="37956" y="55409"/>
                      <a:pt x="39098" y="55106"/>
                    </a:cubicBezTo>
                    <a:cubicBezTo>
                      <a:pt x="39098" y="55106"/>
                      <a:pt x="40470" y="55033"/>
                      <a:pt x="39632" y="52373"/>
                    </a:cubicBezTo>
                    <a:cubicBezTo>
                      <a:pt x="38794" y="49713"/>
                      <a:pt x="37252" y="43677"/>
                      <a:pt x="40191" y="35770"/>
                    </a:cubicBezTo>
                    <a:cubicBezTo>
                      <a:pt x="40191" y="35770"/>
                      <a:pt x="44235" y="44029"/>
                      <a:pt x="45511" y="45547"/>
                    </a:cubicBezTo>
                    <a:cubicBezTo>
                      <a:pt x="46786" y="47065"/>
                      <a:pt x="50430" y="52834"/>
                      <a:pt x="51413" y="53587"/>
                    </a:cubicBezTo>
                    <a:cubicBezTo>
                      <a:pt x="52397" y="54353"/>
                      <a:pt x="53004" y="55786"/>
                      <a:pt x="53842" y="56782"/>
                    </a:cubicBezTo>
                    <a:cubicBezTo>
                      <a:pt x="54680" y="57765"/>
                      <a:pt x="54899" y="59053"/>
                      <a:pt x="56417" y="60267"/>
                    </a:cubicBezTo>
                    <a:cubicBezTo>
                      <a:pt x="57936" y="61482"/>
                      <a:pt x="59004" y="64591"/>
                      <a:pt x="58324" y="68393"/>
                    </a:cubicBezTo>
                    <a:cubicBezTo>
                      <a:pt x="57632" y="72182"/>
                      <a:pt x="59988" y="77806"/>
                      <a:pt x="59988" y="77806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4"/>
              <p:cNvSpPr/>
              <p:nvPr/>
            </p:nvSpPr>
            <p:spPr>
              <a:xfrm>
                <a:off x="1646700" y="2202375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1" y="1"/>
                    </a:moveTo>
                    <a:close/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4"/>
              <p:cNvSpPr/>
              <p:nvPr/>
            </p:nvSpPr>
            <p:spPr>
              <a:xfrm>
                <a:off x="1917250" y="212040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close/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4"/>
              <p:cNvSpPr/>
              <p:nvPr/>
            </p:nvSpPr>
            <p:spPr>
              <a:xfrm>
                <a:off x="1796700" y="1244100"/>
                <a:ext cx="120575" cy="381100"/>
              </a:xfrm>
              <a:custGeom>
                <a:rect b="b" l="l" r="r" t="t"/>
                <a:pathLst>
                  <a:path extrusionOk="0" fill="none" h="15244" w="4823">
                    <a:moveTo>
                      <a:pt x="4822" y="0"/>
                    </a:moveTo>
                    <a:cubicBezTo>
                      <a:pt x="4822" y="0"/>
                      <a:pt x="4154" y="3425"/>
                      <a:pt x="2940" y="5478"/>
                    </a:cubicBezTo>
                    <a:cubicBezTo>
                      <a:pt x="1725" y="7518"/>
                      <a:pt x="73" y="12717"/>
                      <a:pt x="0" y="15243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4"/>
              <p:cNvSpPr/>
              <p:nvPr/>
            </p:nvSpPr>
            <p:spPr>
              <a:xfrm>
                <a:off x="1208250" y="1362225"/>
                <a:ext cx="208325" cy="450000"/>
              </a:xfrm>
              <a:custGeom>
                <a:rect b="b" l="l" r="r" t="t"/>
                <a:pathLst>
                  <a:path extrusionOk="0" fill="none" h="18000" w="8333">
                    <a:moveTo>
                      <a:pt x="0" y="0"/>
                    </a:moveTo>
                    <a:lnTo>
                      <a:pt x="4482" y="18000"/>
                    </a:lnTo>
                    <a:cubicBezTo>
                      <a:pt x="4482" y="18000"/>
                      <a:pt x="4105" y="15036"/>
                      <a:pt x="5089" y="13214"/>
                    </a:cubicBezTo>
                    <a:cubicBezTo>
                      <a:pt x="6073" y="11393"/>
                      <a:pt x="8332" y="5101"/>
                      <a:pt x="8332" y="5101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4"/>
              <p:cNvSpPr/>
              <p:nvPr/>
            </p:nvSpPr>
            <p:spPr>
              <a:xfrm>
                <a:off x="1020300" y="1117175"/>
                <a:ext cx="134825" cy="652850"/>
              </a:xfrm>
              <a:custGeom>
                <a:rect b="b" l="l" r="r" t="t"/>
                <a:pathLst>
                  <a:path extrusionOk="0" fill="none" h="26114" w="5393">
                    <a:moveTo>
                      <a:pt x="0" y="26114"/>
                    </a:moveTo>
                    <a:lnTo>
                      <a:pt x="5393" y="1"/>
                    </a:ln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4"/>
              <p:cNvSpPr/>
              <p:nvPr/>
            </p:nvSpPr>
            <p:spPr>
              <a:xfrm>
                <a:off x="963500" y="1117175"/>
                <a:ext cx="738175" cy="142425"/>
              </a:xfrm>
              <a:custGeom>
                <a:rect b="b" l="l" r="r" t="t"/>
                <a:pathLst>
                  <a:path extrusionOk="0" fill="none" h="5697" w="29527">
                    <a:moveTo>
                      <a:pt x="1" y="1"/>
                    </a:moveTo>
                    <a:cubicBezTo>
                      <a:pt x="1" y="1"/>
                      <a:pt x="900" y="5697"/>
                      <a:pt x="8709" y="4251"/>
                    </a:cubicBezTo>
                    <a:cubicBezTo>
                      <a:pt x="16543" y="2806"/>
                      <a:pt x="29527" y="1"/>
                      <a:pt x="29527" y="1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4"/>
              <p:cNvSpPr/>
              <p:nvPr/>
            </p:nvSpPr>
            <p:spPr>
              <a:xfrm>
                <a:off x="1526150" y="1144800"/>
                <a:ext cx="45575" cy="109350"/>
              </a:xfrm>
              <a:custGeom>
                <a:rect b="b" l="l" r="r" t="t"/>
                <a:pathLst>
                  <a:path extrusionOk="0" fill="none" h="4374" w="1823">
                    <a:moveTo>
                      <a:pt x="1823" y="1"/>
                    </a:moveTo>
                    <a:lnTo>
                      <a:pt x="1" y="4373"/>
                    </a:ln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4"/>
              <p:cNvSpPr/>
              <p:nvPr/>
            </p:nvSpPr>
            <p:spPr>
              <a:xfrm>
                <a:off x="519275" y="1117175"/>
                <a:ext cx="381700" cy="647075"/>
              </a:xfrm>
              <a:custGeom>
                <a:rect b="b" l="l" r="r" t="t"/>
                <a:pathLst>
                  <a:path extrusionOk="0" fill="none" h="25883" w="15268">
                    <a:moveTo>
                      <a:pt x="15268" y="1"/>
                    </a:moveTo>
                    <a:cubicBezTo>
                      <a:pt x="15268" y="1"/>
                      <a:pt x="8163" y="16689"/>
                      <a:pt x="1" y="25883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4"/>
              <p:cNvSpPr/>
              <p:nvPr/>
            </p:nvSpPr>
            <p:spPr>
              <a:xfrm>
                <a:off x="306725" y="2018675"/>
                <a:ext cx="711150" cy="933425"/>
              </a:xfrm>
              <a:custGeom>
                <a:rect b="b" l="l" r="r" t="t"/>
                <a:pathLst>
                  <a:path extrusionOk="0" fill="none" h="37337" w="28446">
                    <a:moveTo>
                      <a:pt x="1" y="1"/>
                    </a:moveTo>
                    <a:cubicBezTo>
                      <a:pt x="1" y="1"/>
                      <a:pt x="17843" y="21171"/>
                      <a:pt x="18450" y="22312"/>
                    </a:cubicBezTo>
                    <a:cubicBezTo>
                      <a:pt x="19057" y="23454"/>
                      <a:pt x="24596" y="37069"/>
                      <a:pt x="25288" y="37203"/>
                    </a:cubicBezTo>
                    <a:cubicBezTo>
                      <a:pt x="25968" y="37336"/>
                      <a:pt x="28446" y="33474"/>
                      <a:pt x="28446" y="33474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4"/>
              <p:cNvSpPr/>
              <p:nvPr/>
            </p:nvSpPr>
            <p:spPr>
              <a:xfrm>
                <a:off x="912200" y="2819375"/>
                <a:ext cx="327950" cy="233525"/>
              </a:xfrm>
              <a:custGeom>
                <a:rect b="b" l="l" r="r" t="t"/>
                <a:pathLst>
                  <a:path extrusionOk="0" fill="none" h="9341" w="13118">
                    <a:moveTo>
                      <a:pt x="0" y="3401"/>
                    </a:moveTo>
                    <a:cubicBezTo>
                      <a:pt x="0" y="3401"/>
                      <a:pt x="1555" y="1"/>
                      <a:pt x="2672" y="608"/>
                    </a:cubicBezTo>
                    <a:cubicBezTo>
                      <a:pt x="3802" y="1215"/>
                      <a:pt x="7336" y="2503"/>
                      <a:pt x="9583" y="4968"/>
                    </a:cubicBezTo>
                    <a:cubicBezTo>
                      <a:pt x="11830" y="7446"/>
                      <a:pt x="13118" y="9341"/>
                      <a:pt x="13118" y="9341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4"/>
              <p:cNvSpPr/>
              <p:nvPr/>
            </p:nvSpPr>
            <p:spPr>
              <a:xfrm>
                <a:off x="896400" y="2770200"/>
                <a:ext cx="742725" cy="282700"/>
              </a:xfrm>
              <a:custGeom>
                <a:rect b="b" l="l" r="r" t="t"/>
                <a:pathLst>
                  <a:path extrusionOk="0" fill="none" h="11308" w="29709">
                    <a:moveTo>
                      <a:pt x="29709" y="0"/>
                    </a:moveTo>
                    <a:lnTo>
                      <a:pt x="8442" y="5368"/>
                    </a:lnTo>
                    <a:lnTo>
                      <a:pt x="1701" y="7142"/>
                    </a:lnTo>
                    <a:lnTo>
                      <a:pt x="1" y="11308"/>
                    </a:ln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1328175" y="2828500"/>
                <a:ext cx="80500" cy="112675"/>
              </a:xfrm>
              <a:custGeom>
                <a:rect b="b" l="l" r="r" t="t"/>
                <a:pathLst>
                  <a:path extrusionOk="0" fill="none" h="4507" w="3220">
                    <a:moveTo>
                      <a:pt x="3219" y="0"/>
                    </a:moveTo>
                    <a:lnTo>
                      <a:pt x="1" y="4506"/>
                    </a:ln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306725" y="2551875"/>
                <a:ext cx="1933925" cy="397800"/>
              </a:xfrm>
              <a:custGeom>
                <a:rect b="b" l="l" r="r" t="t"/>
                <a:pathLst>
                  <a:path extrusionOk="0" fill="none" h="15912" w="77357">
                    <a:moveTo>
                      <a:pt x="1" y="839"/>
                    </a:moveTo>
                    <a:cubicBezTo>
                      <a:pt x="1" y="839"/>
                      <a:pt x="9268" y="0"/>
                      <a:pt x="12232" y="377"/>
                    </a:cubicBezTo>
                    <a:cubicBezTo>
                      <a:pt x="15183" y="753"/>
                      <a:pt x="46543" y="7130"/>
                      <a:pt x="50490" y="7968"/>
                    </a:cubicBezTo>
                    <a:cubicBezTo>
                      <a:pt x="54438" y="8806"/>
                      <a:pt x="73640" y="14041"/>
                      <a:pt x="77356" y="15911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306725" y="2437100"/>
                <a:ext cx="1295050" cy="317025"/>
              </a:xfrm>
              <a:custGeom>
                <a:rect b="b" l="l" r="r" t="t"/>
                <a:pathLst>
                  <a:path extrusionOk="0" fill="none" h="12681" w="51802">
                    <a:moveTo>
                      <a:pt x="1" y="12680"/>
                    </a:moveTo>
                    <a:cubicBezTo>
                      <a:pt x="1" y="12680"/>
                      <a:pt x="3122" y="10810"/>
                      <a:pt x="5770" y="9984"/>
                    </a:cubicBezTo>
                    <a:cubicBezTo>
                      <a:pt x="8430" y="9146"/>
                      <a:pt x="16495" y="6899"/>
                      <a:pt x="18729" y="6170"/>
                    </a:cubicBezTo>
                    <a:cubicBezTo>
                      <a:pt x="20952" y="5442"/>
                      <a:pt x="25288" y="4822"/>
                      <a:pt x="27936" y="4434"/>
                    </a:cubicBezTo>
                    <a:cubicBezTo>
                      <a:pt x="30596" y="4057"/>
                      <a:pt x="37737" y="2162"/>
                      <a:pt x="39098" y="1932"/>
                    </a:cubicBezTo>
                    <a:cubicBezTo>
                      <a:pt x="39098" y="1932"/>
                      <a:pt x="39839" y="1944"/>
                      <a:pt x="39863" y="1118"/>
                    </a:cubicBezTo>
                    <a:cubicBezTo>
                      <a:pt x="39863" y="1118"/>
                      <a:pt x="41636" y="37"/>
                      <a:pt x="44879" y="644"/>
                    </a:cubicBezTo>
                    <a:cubicBezTo>
                      <a:pt x="48134" y="1251"/>
                      <a:pt x="50527" y="0"/>
                      <a:pt x="51802" y="778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4"/>
              <p:cNvSpPr/>
              <p:nvPr/>
            </p:nvSpPr>
            <p:spPr>
              <a:xfrm>
                <a:off x="1053375" y="2018975"/>
                <a:ext cx="249025" cy="814100"/>
              </a:xfrm>
              <a:custGeom>
                <a:rect b="b" l="l" r="r" t="t"/>
                <a:pathLst>
                  <a:path extrusionOk="0" fill="none" h="32564" w="9961">
                    <a:moveTo>
                      <a:pt x="9960" y="32563"/>
                    </a:moveTo>
                    <a:lnTo>
                      <a:pt x="875" y="25288"/>
                    </a:lnTo>
                    <a:cubicBezTo>
                      <a:pt x="875" y="25288"/>
                      <a:pt x="1" y="22057"/>
                      <a:pt x="475" y="20636"/>
                    </a:cubicBezTo>
                    <a:cubicBezTo>
                      <a:pt x="936" y="19203"/>
                      <a:pt x="790" y="4859"/>
                      <a:pt x="1750" y="1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4"/>
              <p:cNvSpPr/>
              <p:nvPr/>
            </p:nvSpPr>
            <p:spPr>
              <a:xfrm>
                <a:off x="631325" y="2160775"/>
                <a:ext cx="335850" cy="672000"/>
              </a:xfrm>
              <a:custGeom>
                <a:rect b="b" l="l" r="r" t="t"/>
                <a:pathLst>
                  <a:path extrusionOk="0" fill="none" h="26880" w="13434">
                    <a:moveTo>
                      <a:pt x="1" y="1"/>
                    </a:moveTo>
                    <a:cubicBezTo>
                      <a:pt x="1" y="1"/>
                      <a:pt x="2430" y="4641"/>
                      <a:pt x="4932" y="7446"/>
                    </a:cubicBezTo>
                    <a:cubicBezTo>
                      <a:pt x="7446" y="10252"/>
                      <a:pt x="10482" y="13215"/>
                      <a:pt x="10786" y="14430"/>
                    </a:cubicBezTo>
                    <a:cubicBezTo>
                      <a:pt x="11090" y="15644"/>
                      <a:pt x="8976" y="24742"/>
                      <a:pt x="8976" y="24742"/>
                    </a:cubicBezTo>
                    <a:lnTo>
                      <a:pt x="13434" y="26879"/>
                    </a:ln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306725" y="2679100"/>
                <a:ext cx="685350" cy="373800"/>
              </a:xfrm>
              <a:custGeom>
                <a:rect b="b" l="l" r="r" t="t"/>
                <a:pathLst>
                  <a:path extrusionOk="0" fill="none" h="14952" w="27414">
                    <a:moveTo>
                      <a:pt x="1" y="0"/>
                    </a:moveTo>
                    <a:cubicBezTo>
                      <a:pt x="1" y="0"/>
                      <a:pt x="3426" y="1361"/>
                      <a:pt x="5551" y="2648"/>
                    </a:cubicBezTo>
                    <a:cubicBezTo>
                      <a:pt x="7665" y="3948"/>
                      <a:pt x="11843" y="5235"/>
                      <a:pt x="13142" y="6377"/>
                    </a:cubicBezTo>
                    <a:cubicBezTo>
                      <a:pt x="14430" y="7506"/>
                      <a:pt x="17393" y="10021"/>
                      <a:pt x="19895" y="11004"/>
                    </a:cubicBezTo>
                    <a:cubicBezTo>
                      <a:pt x="22397" y="11988"/>
                      <a:pt x="26345" y="13883"/>
                      <a:pt x="27414" y="14952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502275" y="2173850"/>
                <a:ext cx="113900" cy="879050"/>
              </a:xfrm>
              <a:custGeom>
                <a:rect b="b" l="l" r="r" t="t"/>
                <a:pathLst>
                  <a:path extrusionOk="0" fill="none" h="35162" w="4556">
                    <a:moveTo>
                      <a:pt x="1" y="35162"/>
                    </a:moveTo>
                    <a:cubicBezTo>
                      <a:pt x="1" y="35162"/>
                      <a:pt x="4130" y="29162"/>
                      <a:pt x="4337" y="25943"/>
                    </a:cubicBezTo>
                    <a:cubicBezTo>
                      <a:pt x="4555" y="22712"/>
                      <a:pt x="3572" y="15607"/>
                      <a:pt x="3499" y="12401"/>
                    </a:cubicBezTo>
                    <a:cubicBezTo>
                      <a:pt x="3414" y="9194"/>
                      <a:pt x="2903" y="0"/>
                      <a:pt x="2903" y="0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1538600" y="2564625"/>
                <a:ext cx="137275" cy="488575"/>
              </a:xfrm>
              <a:custGeom>
                <a:rect b="b" l="l" r="r" t="t"/>
                <a:pathLst>
                  <a:path extrusionOk="0" fill="none" h="19543" w="5491">
                    <a:moveTo>
                      <a:pt x="5491" y="1"/>
                    </a:moveTo>
                    <a:cubicBezTo>
                      <a:pt x="5491" y="1"/>
                      <a:pt x="5235" y="4215"/>
                      <a:pt x="4021" y="8235"/>
                    </a:cubicBezTo>
                    <a:cubicBezTo>
                      <a:pt x="2806" y="12255"/>
                      <a:pt x="1" y="19543"/>
                      <a:pt x="1" y="19543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14"/>
              <p:cNvSpPr/>
              <p:nvPr/>
            </p:nvSpPr>
            <p:spPr>
              <a:xfrm>
                <a:off x="1607225" y="2782950"/>
                <a:ext cx="89600" cy="269950"/>
              </a:xfrm>
              <a:custGeom>
                <a:rect b="b" l="l" r="r" t="t"/>
                <a:pathLst>
                  <a:path extrusionOk="0" fill="none" h="10798" w="3584">
                    <a:moveTo>
                      <a:pt x="3584" y="0"/>
                    </a:moveTo>
                    <a:lnTo>
                      <a:pt x="1" y="10798"/>
                    </a:ln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14"/>
              <p:cNvSpPr/>
              <p:nvPr/>
            </p:nvSpPr>
            <p:spPr>
              <a:xfrm>
                <a:off x="1866850" y="2967250"/>
                <a:ext cx="167025" cy="85650"/>
              </a:xfrm>
              <a:custGeom>
                <a:rect b="b" l="l" r="r" t="t"/>
                <a:pathLst>
                  <a:path extrusionOk="0" fill="none" h="3426" w="6681">
                    <a:moveTo>
                      <a:pt x="0" y="3426"/>
                    </a:moveTo>
                    <a:cubicBezTo>
                      <a:pt x="0" y="3426"/>
                      <a:pt x="4858" y="912"/>
                      <a:pt x="6680" y="1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1939725" y="2928075"/>
                <a:ext cx="247775" cy="124825"/>
              </a:xfrm>
              <a:custGeom>
                <a:rect b="b" l="l" r="r" t="t"/>
                <a:pathLst>
                  <a:path extrusionOk="0" fill="none" h="4993" w="9911">
                    <a:moveTo>
                      <a:pt x="0" y="4993"/>
                    </a:moveTo>
                    <a:cubicBezTo>
                      <a:pt x="0" y="4993"/>
                      <a:pt x="6364" y="1981"/>
                      <a:pt x="9911" y="1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1309350" y="2873725"/>
                <a:ext cx="483425" cy="143950"/>
              </a:xfrm>
              <a:custGeom>
                <a:rect b="b" l="l" r="r" t="t"/>
                <a:pathLst>
                  <a:path extrusionOk="0" fill="none" h="5758" w="19337">
                    <a:moveTo>
                      <a:pt x="19337" y="5758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1470900" y="2803900"/>
                <a:ext cx="50425" cy="249000"/>
              </a:xfrm>
              <a:custGeom>
                <a:rect b="b" l="l" r="r" t="t"/>
                <a:pathLst>
                  <a:path extrusionOk="0" fill="none" h="9960" w="2017">
                    <a:moveTo>
                      <a:pt x="1373" y="0"/>
                    </a:moveTo>
                    <a:cubicBezTo>
                      <a:pt x="1373" y="0"/>
                      <a:pt x="2016" y="4494"/>
                      <a:pt x="0" y="9960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1212200" y="2857025"/>
                <a:ext cx="92925" cy="157925"/>
              </a:xfrm>
              <a:custGeom>
                <a:rect b="b" l="l" r="r" t="t"/>
                <a:pathLst>
                  <a:path extrusionOk="0" fill="none" h="6317" w="3717">
                    <a:moveTo>
                      <a:pt x="0" y="6316"/>
                    </a:moveTo>
                    <a:lnTo>
                      <a:pt x="3717" y="1"/>
                    </a:ln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992050" y="2650850"/>
                <a:ext cx="83825" cy="190125"/>
              </a:xfrm>
              <a:custGeom>
                <a:rect b="b" l="l" r="r" t="t"/>
                <a:pathLst>
                  <a:path extrusionOk="0" fill="none" h="7605" w="3353">
                    <a:moveTo>
                      <a:pt x="3353" y="1"/>
                    </a:moveTo>
                    <a:lnTo>
                      <a:pt x="1" y="7604"/>
                    </a:ln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4"/>
              <p:cNvSpPr/>
              <p:nvPr/>
            </p:nvSpPr>
            <p:spPr>
              <a:xfrm>
                <a:off x="470700" y="2660875"/>
                <a:ext cx="585750" cy="98725"/>
              </a:xfrm>
              <a:custGeom>
                <a:rect b="b" l="l" r="r" t="t"/>
                <a:pathLst>
                  <a:path extrusionOk="0" fill="none" h="3949" w="23430">
                    <a:moveTo>
                      <a:pt x="1" y="3948"/>
                    </a:moveTo>
                    <a:cubicBezTo>
                      <a:pt x="1" y="3948"/>
                      <a:pt x="8284" y="1"/>
                      <a:pt x="13531" y="402"/>
                    </a:cubicBezTo>
                    <a:cubicBezTo>
                      <a:pt x="18802" y="814"/>
                      <a:pt x="23429" y="1361"/>
                      <a:pt x="23429" y="1361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4"/>
              <p:cNvSpPr/>
              <p:nvPr/>
            </p:nvSpPr>
            <p:spPr>
              <a:xfrm>
                <a:off x="306725" y="2558550"/>
                <a:ext cx="245975" cy="409025"/>
              </a:xfrm>
              <a:custGeom>
                <a:rect b="b" l="l" r="r" t="t"/>
                <a:pathLst>
                  <a:path extrusionOk="0" fill="none" h="16361" w="9839">
                    <a:moveTo>
                      <a:pt x="1" y="16361"/>
                    </a:moveTo>
                    <a:cubicBezTo>
                      <a:pt x="1" y="16361"/>
                      <a:pt x="6159" y="13749"/>
                      <a:pt x="7446" y="11940"/>
                    </a:cubicBezTo>
                    <a:cubicBezTo>
                      <a:pt x="8734" y="10130"/>
                      <a:pt x="9839" y="7434"/>
                      <a:pt x="9632" y="6073"/>
                    </a:cubicBezTo>
                    <a:cubicBezTo>
                      <a:pt x="9414" y="4725"/>
                      <a:pt x="8964" y="1422"/>
                      <a:pt x="9037" y="1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4"/>
              <p:cNvSpPr/>
              <p:nvPr/>
            </p:nvSpPr>
            <p:spPr>
              <a:xfrm>
                <a:off x="1284150" y="2485375"/>
                <a:ext cx="494350" cy="347700"/>
              </a:xfrm>
              <a:custGeom>
                <a:rect b="b" l="l" r="r" t="t"/>
                <a:pathLst>
                  <a:path extrusionOk="0" fill="none" h="13908" w="19774">
                    <a:moveTo>
                      <a:pt x="3596" y="13907"/>
                    </a:moveTo>
                    <a:lnTo>
                      <a:pt x="1" y="1"/>
                    </a:lnTo>
                    <a:lnTo>
                      <a:pt x="19774" y="1567"/>
                    </a:ln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4"/>
              <p:cNvSpPr/>
              <p:nvPr/>
            </p:nvSpPr>
            <p:spPr>
              <a:xfrm>
                <a:off x="1568975" y="2140150"/>
                <a:ext cx="671675" cy="610925"/>
              </a:xfrm>
              <a:custGeom>
                <a:rect b="b" l="l" r="r" t="t"/>
                <a:pathLst>
                  <a:path extrusionOk="0" fill="none" h="24437" w="26867">
                    <a:moveTo>
                      <a:pt x="0" y="24437"/>
                    </a:moveTo>
                    <a:lnTo>
                      <a:pt x="2806" y="14769"/>
                    </a:lnTo>
                    <a:cubicBezTo>
                      <a:pt x="2806" y="14769"/>
                      <a:pt x="7190" y="10700"/>
                      <a:pt x="11915" y="8344"/>
                    </a:cubicBezTo>
                    <a:cubicBezTo>
                      <a:pt x="16615" y="5988"/>
                      <a:pt x="25506" y="3255"/>
                      <a:pt x="26866" y="0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4"/>
              <p:cNvSpPr/>
              <p:nvPr/>
            </p:nvSpPr>
            <p:spPr>
              <a:xfrm>
                <a:off x="306725" y="1764225"/>
                <a:ext cx="212575" cy="98725"/>
              </a:xfrm>
              <a:custGeom>
                <a:rect b="b" l="l" r="r" t="t"/>
                <a:pathLst>
                  <a:path extrusionOk="0" fill="none" h="3949" w="8503">
                    <a:moveTo>
                      <a:pt x="1" y="3948"/>
                    </a:moveTo>
                    <a:cubicBezTo>
                      <a:pt x="1" y="3948"/>
                      <a:pt x="5928" y="1373"/>
                      <a:pt x="8503" y="1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4"/>
              <p:cNvSpPr/>
              <p:nvPr/>
            </p:nvSpPr>
            <p:spPr>
              <a:xfrm>
                <a:off x="1294475" y="2320200"/>
                <a:ext cx="946175" cy="732700"/>
              </a:xfrm>
              <a:custGeom>
                <a:rect b="b" l="l" r="r" t="t"/>
                <a:pathLst>
                  <a:path extrusionOk="0" fill="none" h="29308" w="37847">
                    <a:moveTo>
                      <a:pt x="37846" y="0"/>
                    </a:moveTo>
                    <a:cubicBezTo>
                      <a:pt x="37846" y="0"/>
                      <a:pt x="35417" y="2126"/>
                      <a:pt x="27450" y="5089"/>
                    </a:cubicBezTo>
                    <a:cubicBezTo>
                      <a:pt x="19482" y="8053"/>
                      <a:pt x="3365" y="14429"/>
                      <a:pt x="2150" y="15037"/>
                    </a:cubicBezTo>
                    <a:cubicBezTo>
                      <a:pt x="936" y="15644"/>
                      <a:pt x="1" y="19652"/>
                      <a:pt x="426" y="21474"/>
                    </a:cubicBezTo>
                    <a:cubicBezTo>
                      <a:pt x="851" y="23296"/>
                      <a:pt x="2673" y="29308"/>
                      <a:pt x="2673" y="29308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4"/>
              <p:cNvSpPr/>
              <p:nvPr/>
            </p:nvSpPr>
            <p:spPr>
              <a:xfrm>
                <a:off x="306725" y="1694100"/>
                <a:ext cx="687175" cy="1115900"/>
              </a:xfrm>
              <a:custGeom>
                <a:rect b="b" l="l" r="r" t="t"/>
                <a:pathLst>
                  <a:path extrusionOk="0" fill="none" h="44636" w="27487">
                    <a:moveTo>
                      <a:pt x="1" y="1968"/>
                    </a:moveTo>
                    <a:cubicBezTo>
                      <a:pt x="1" y="1968"/>
                      <a:pt x="7519" y="0"/>
                      <a:pt x="11843" y="5539"/>
                    </a:cubicBezTo>
                    <a:cubicBezTo>
                      <a:pt x="16179" y="11077"/>
                      <a:pt x="19604" y="16883"/>
                      <a:pt x="19604" y="16883"/>
                    </a:cubicBezTo>
                    <a:cubicBezTo>
                      <a:pt x="19604" y="16883"/>
                      <a:pt x="23916" y="29599"/>
                      <a:pt x="24984" y="32186"/>
                    </a:cubicBezTo>
                    <a:cubicBezTo>
                      <a:pt x="26041" y="34761"/>
                      <a:pt x="27486" y="36060"/>
                      <a:pt x="26648" y="38028"/>
                    </a:cubicBezTo>
                    <a:cubicBezTo>
                      <a:pt x="25810" y="40008"/>
                      <a:pt x="24827" y="44635"/>
                      <a:pt x="24827" y="44635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4"/>
              <p:cNvSpPr/>
              <p:nvPr/>
            </p:nvSpPr>
            <p:spPr>
              <a:xfrm>
                <a:off x="306725" y="2060275"/>
                <a:ext cx="1101950" cy="880900"/>
              </a:xfrm>
              <a:custGeom>
                <a:rect b="b" l="l" r="r" t="t"/>
                <a:pathLst>
                  <a:path extrusionOk="0" fill="none" h="35236" w="44078">
                    <a:moveTo>
                      <a:pt x="1" y="1"/>
                    </a:moveTo>
                    <a:cubicBezTo>
                      <a:pt x="1" y="1"/>
                      <a:pt x="10106" y="3195"/>
                      <a:pt x="13142" y="4410"/>
                    </a:cubicBezTo>
                    <a:cubicBezTo>
                      <a:pt x="16179" y="5624"/>
                      <a:pt x="24486" y="10021"/>
                      <a:pt x="26891" y="11163"/>
                    </a:cubicBezTo>
                    <a:cubicBezTo>
                      <a:pt x="29296" y="12304"/>
                      <a:pt x="39098" y="17005"/>
                      <a:pt x="39098" y="17005"/>
                    </a:cubicBezTo>
                    <a:lnTo>
                      <a:pt x="42741" y="31069"/>
                    </a:lnTo>
                    <a:lnTo>
                      <a:pt x="44077" y="30729"/>
                    </a:lnTo>
                    <a:lnTo>
                      <a:pt x="40859" y="35235"/>
                    </a:ln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4"/>
              <p:cNvSpPr/>
              <p:nvPr/>
            </p:nvSpPr>
            <p:spPr>
              <a:xfrm>
                <a:off x="1181225" y="1601175"/>
                <a:ext cx="1059425" cy="352250"/>
              </a:xfrm>
              <a:custGeom>
                <a:rect b="b" l="l" r="r" t="t"/>
                <a:pathLst>
                  <a:path extrusionOk="0" fill="none" h="14090" w="42377">
                    <a:moveTo>
                      <a:pt x="0" y="14089"/>
                    </a:moveTo>
                    <a:cubicBezTo>
                      <a:pt x="0" y="14089"/>
                      <a:pt x="4798" y="9632"/>
                      <a:pt x="5563" y="8417"/>
                    </a:cubicBezTo>
                    <a:cubicBezTo>
                      <a:pt x="6316" y="7203"/>
                      <a:pt x="8138" y="1434"/>
                      <a:pt x="9887" y="1215"/>
                    </a:cubicBezTo>
                    <a:cubicBezTo>
                      <a:pt x="11636" y="984"/>
                      <a:pt x="22263" y="1"/>
                      <a:pt x="23478" y="450"/>
                    </a:cubicBezTo>
                    <a:cubicBezTo>
                      <a:pt x="24692" y="912"/>
                      <a:pt x="30534" y="3948"/>
                      <a:pt x="32053" y="4094"/>
                    </a:cubicBezTo>
                    <a:cubicBezTo>
                      <a:pt x="33571" y="4252"/>
                      <a:pt x="40482" y="3948"/>
                      <a:pt x="42376" y="3644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4"/>
              <p:cNvSpPr/>
              <p:nvPr/>
            </p:nvSpPr>
            <p:spPr>
              <a:xfrm>
                <a:off x="306725" y="1950375"/>
                <a:ext cx="1933925" cy="269350"/>
              </a:xfrm>
              <a:custGeom>
                <a:rect b="b" l="l" r="r" t="t"/>
                <a:pathLst>
                  <a:path extrusionOk="0" fill="none" h="10774" w="77357">
                    <a:moveTo>
                      <a:pt x="1" y="10773"/>
                    </a:moveTo>
                    <a:cubicBezTo>
                      <a:pt x="1" y="10773"/>
                      <a:pt x="8126" y="9631"/>
                      <a:pt x="12985" y="8417"/>
                    </a:cubicBezTo>
                    <a:cubicBezTo>
                      <a:pt x="17843" y="7202"/>
                      <a:pt x="30511" y="3559"/>
                      <a:pt x="31968" y="2648"/>
                    </a:cubicBezTo>
                    <a:cubicBezTo>
                      <a:pt x="33426" y="1737"/>
                      <a:pt x="34300" y="0"/>
                      <a:pt x="35381" y="73"/>
                    </a:cubicBezTo>
                    <a:cubicBezTo>
                      <a:pt x="36462" y="146"/>
                      <a:pt x="50794" y="7287"/>
                      <a:pt x="53138" y="6680"/>
                    </a:cubicBezTo>
                    <a:cubicBezTo>
                      <a:pt x="55494" y="6073"/>
                      <a:pt x="66122" y="1664"/>
                      <a:pt x="77356" y="1433"/>
                    </a:cubicBezTo>
                  </a:path>
                </a:pathLst>
              </a:custGeom>
              <a:noFill/>
              <a:ln cap="rnd" cmpd="sng" w="15175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4"/>
              <p:cNvSpPr/>
              <p:nvPr/>
            </p:nvSpPr>
            <p:spPr>
              <a:xfrm>
                <a:off x="310675" y="2584975"/>
                <a:ext cx="44375" cy="460950"/>
              </a:xfrm>
              <a:custGeom>
                <a:rect b="b" l="l" r="r" t="t"/>
                <a:pathLst>
                  <a:path extrusionOk="0" fill="none" h="18438" w="1775">
                    <a:moveTo>
                      <a:pt x="1" y="0"/>
                    </a:moveTo>
                    <a:lnTo>
                      <a:pt x="1774" y="1421"/>
                    </a:lnTo>
                    <a:lnTo>
                      <a:pt x="1531" y="18437"/>
                    </a:lnTo>
                  </a:path>
                </a:pathLst>
              </a:custGeom>
              <a:noFill/>
              <a:ln cap="rnd" cmpd="sng" w="15175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4"/>
              <p:cNvSpPr/>
              <p:nvPr/>
            </p:nvSpPr>
            <p:spPr>
              <a:xfrm>
                <a:off x="306725" y="1107450"/>
                <a:ext cx="531400" cy="319150"/>
              </a:xfrm>
              <a:custGeom>
                <a:rect b="b" l="l" r="r" t="t"/>
                <a:pathLst>
                  <a:path extrusionOk="0" fill="none" h="12766" w="21256">
                    <a:moveTo>
                      <a:pt x="1" y="12766"/>
                    </a:moveTo>
                    <a:cubicBezTo>
                      <a:pt x="1" y="12766"/>
                      <a:pt x="6681" y="8588"/>
                      <a:pt x="10483" y="6535"/>
                    </a:cubicBezTo>
                    <a:cubicBezTo>
                      <a:pt x="14272" y="4483"/>
                      <a:pt x="21256" y="1"/>
                      <a:pt x="21256" y="1"/>
                    </a:cubicBezTo>
                  </a:path>
                </a:pathLst>
              </a:custGeom>
              <a:noFill/>
              <a:ln cap="rnd" cmpd="sng" w="15175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4"/>
              <p:cNvSpPr/>
              <p:nvPr/>
            </p:nvSpPr>
            <p:spPr>
              <a:xfrm>
                <a:off x="326175" y="1134175"/>
                <a:ext cx="1574700" cy="385650"/>
              </a:xfrm>
              <a:custGeom>
                <a:rect b="b" l="l" r="r" t="t"/>
                <a:pathLst>
                  <a:path extrusionOk="0" fill="none" h="15426" w="62988">
                    <a:moveTo>
                      <a:pt x="62987" y="3329"/>
                    </a:moveTo>
                    <a:cubicBezTo>
                      <a:pt x="62987" y="3329"/>
                      <a:pt x="56162" y="3499"/>
                      <a:pt x="53660" y="3341"/>
                    </a:cubicBezTo>
                    <a:cubicBezTo>
                      <a:pt x="51145" y="3195"/>
                      <a:pt x="50016" y="3875"/>
                      <a:pt x="48571" y="4555"/>
                    </a:cubicBezTo>
                    <a:cubicBezTo>
                      <a:pt x="47125" y="5235"/>
                      <a:pt x="37263" y="8503"/>
                      <a:pt x="32927" y="9875"/>
                    </a:cubicBezTo>
                    <a:cubicBezTo>
                      <a:pt x="28603" y="11235"/>
                      <a:pt x="16931" y="15426"/>
                      <a:pt x="16931" y="15426"/>
                    </a:cubicBezTo>
                    <a:lnTo>
                      <a:pt x="6790" y="7118"/>
                    </a:lnTo>
                    <a:lnTo>
                      <a:pt x="0" y="1"/>
                    </a:lnTo>
                  </a:path>
                </a:pathLst>
              </a:custGeom>
              <a:noFill/>
              <a:ln cap="rnd" cmpd="sng" w="15175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1844075" y="1117175"/>
                <a:ext cx="396575" cy="1229775"/>
              </a:xfrm>
              <a:custGeom>
                <a:rect b="b" l="l" r="r" t="t"/>
                <a:pathLst>
                  <a:path extrusionOk="0" fill="none" h="49191" w="15863">
                    <a:moveTo>
                      <a:pt x="0" y="1"/>
                    </a:moveTo>
                    <a:cubicBezTo>
                      <a:pt x="0" y="1"/>
                      <a:pt x="7737" y="13203"/>
                      <a:pt x="8041" y="14721"/>
                    </a:cubicBezTo>
                    <a:cubicBezTo>
                      <a:pt x="8344" y="16239"/>
                      <a:pt x="7737" y="33947"/>
                      <a:pt x="8041" y="35526"/>
                    </a:cubicBezTo>
                    <a:cubicBezTo>
                      <a:pt x="8344" y="37117"/>
                      <a:pt x="15862" y="49190"/>
                      <a:pt x="15862" y="49190"/>
                    </a:cubicBezTo>
                  </a:path>
                </a:pathLst>
              </a:custGeom>
              <a:noFill/>
              <a:ln cap="rnd" cmpd="sng" w="15175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9" name="Google Shape;679;p14"/>
            <p:cNvSpPr/>
            <p:nvPr/>
          </p:nvSpPr>
          <p:spPr>
            <a:xfrm>
              <a:off x="2827950" y="1145725"/>
              <a:ext cx="3488100" cy="3461400"/>
            </a:xfrm>
            <a:prstGeom prst="roundRect">
              <a:avLst>
                <a:gd fmla="val 5981" name="adj"/>
              </a:avLst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14"/>
          <p:cNvSpPr txBox="1"/>
          <p:nvPr>
            <p:ph type="title"/>
          </p:nvPr>
        </p:nvSpPr>
        <p:spPr>
          <a:xfrm>
            <a:off x="504750" y="475488"/>
            <a:ext cx="8134500" cy="1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GPS - BUDtrack</a:t>
            </a:r>
            <a:endParaRPr/>
          </a:p>
        </p:txBody>
      </p:sp>
      <p:grpSp>
        <p:nvGrpSpPr>
          <p:cNvPr id="681" name="Google Shape;681;p14"/>
          <p:cNvGrpSpPr/>
          <p:nvPr/>
        </p:nvGrpSpPr>
        <p:grpSpPr>
          <a:xfrm>
            <a:off x="6564475" y="2468534"/>
            <a:ext cx="2051350" cy="1323970"/>
            <a:chOff x="3227301" y="3071764"/>
            <a:chExt cx="2051350" cy="968239"/>
          </a:xfrm>
        </p:grpSpPr>
        <p:sp>
          <p:nvSpPr>
            <p:cNvPr id="682" name="Google Shape;682;p14"/>
            <p:cNvSpPr txBox="1"/>
            <p:nvPr/>
          </p:nvSpPr>
          <p:spPr>
            <a:xfrm>
              <a:off x="3227301" y="3071764"/>
              <a:ext cx="20511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Location of you friend/family</a:t>
              </a:r>
              <a:endParaRPr sz="2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83" name="Google Shape;683;p14"/>
            <p:cNvSpPr txBox="1"/>
            <p:nvPr/>
          </p:nvSpPr>
          <p:spPr>
            <a:xfrm>
              <a:off x="3852151" y="3512902"/>
              <a:ext cx="14265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Will show the current location of the user you want to see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4" name="Google Shape;684;p14"/>
          <p:cNvGrpSpPr/>
          <p:nvPr/>
        </p:nvGrpSpPr>
        <p:grpSpPr>
          <a:xfrm>
            <a:off x="528175" y="2468642"/>
            <a:ext cx="1426500" cy="1244656"/>
            <a:chOff x="496364" y="3071775"/>
            <a:chExt cx="1426500" cy="968227"/>
          </a:xfrm>
        </p:grpSpPr>
        <p:sp>
          <p:nvSpPr>
            <p:cNvPr id="685" name="Google Shape;685;p14"/>
            <p:cNvSpPr txBox="1"/>
            <p:nvPr/>
          </p:nvSpPr>
          <p:spPr>
            <a:xfrm flipH="1">
              <a:off x="496364" y="3071775"/>
              <a:ext cx="14265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Your location</a:t>
              </a:r>
              <a:endParaRPr sz="2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86" name="Google Shape;686;p14"/>
            <p:cNvSpPr txBox="1"/>
            <p:nvPr/>
          </p:nvSpPr>
          <p:spPr>
            <a:xfrm flipH="1">
              <a:off x="496364" y="3512902"/>
              <a:ext cx="14265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Will show the user’s location from their device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87" name="Google Shape;687;p14"/>
          <p:cNvSpPr/>
          <p:nvPr/>
        </p:nvSpPr>
        <p:spPr>
          <a:xfrm>
            <a:off x="3305175" y="2209800"/>
            <a:ext cx="2552700" cy="1323975"/>
          </a:xfrm>
          <a:custGeom>
            <a:rect b="b" l="l" r="r" t="t"/>
            <a:pathLst>
              <a:path extrusionOk="0" h="52959" w="102108">
                <a:moveTo>
                  <a:pt x="0" y="0"/>
                </a:moveTo>
                <a:lnTo>
                  <a:pt x="22479" y="20193"/>
                </a:lnTo>
                <a:lnTo>
                  <a:pt x="43815" y="21717"/>
                </a:lnTo>
                <a:lnTo>
                  <a:pt x="71628" y="40005"/>
                </a:lnTo>
                <a:lnTo>
                  <a:pt x="83820" y="40005"/>
                </a:lnTo>
                <a:lnTo>
                  <a:pt x="102108" y="52959"/>
                </a:ln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688" name="Google Shape;688;p14"/>
          <p:cNvGrpSpPr/>
          <p:nvPr/>
        </p:nvGrpSpPr>
        <p:grpSpPr>
          <a:xfrm>
            <a:off x="3150624" y="1779067"/>
            <a:ext cx="334216" cy="446461"/>
            <a:chOff x="4100324" y="1992017"/>
            <a:chExt cx="334216" cy="446461"/>
          </a:xfrm>
        </p:grpSpPr>
        <p:sp>
          <p:nvSpPr>
            <p:cNvPr id="689" name="Google Shape;689;p14"/>
            <p:cNvSpPr/>
            <p:nvPr/>
          </p:nvSpPr>
          <p:spPr>
            <a:xfrm>
              <a:off x="4100324" y="1992017"/>
              <a:ext cx="334216" cy="446461"/>
            </a:xfrm>
            <a:custGeom>
              <a:rect b="b" l="l" r="r" t="t"/>
              <a:pathLst>
                <a:path extrusionOk="0" h="5955" w="4458">
                  <a:moveTo>
                    <a:pt x="2223" y="1"/>
                  </a:moveTo>
                  <a:cubicBezTo>
                    <a:pt x="986" y="1"/>
                    <a:pt x="0" y="999"/>
                    <a:pt x="0" y="2226"/>
                  </a:cubicBezTo>
                  <a:cubicBezTo>
                    <a:pt x="0" y="2712"/>
                    <a:pt x="158" y="3149"/>
                    <a:pt x="413" y="3513"/>
                  </a:cubicBezTo>
                  <a:lnTo>
                    <a:pt x="1944" y="5809"/>
                  </a:lnTo>
                  <a:cubicBezTo>
                    <a:pt x="2016" y="5906"/>
                    <a:pt x="2129" y="5955"/>
                    <a:pt x="2238" y="5955"/>
                  </a:cubicBezTo>
                  <a:cubicBezTo>
                    <a:pt x="2347" y="5955"/>
                    <a:pt x="2454" y="5906"/>
                    <a:pt x="2514" y="5809"/>
                  </a:cubicBezTo>
                  <a:lnTo>
                    <a:pt x="3960" y="3586"/>
                  </a:lnTo>
                  <a:cubicBezTo>
                    <a:pt x="4166" y="3331"/>
                    <a:pt x="4312" y="3015"/>
                    <a:pt x="4385" y="2675"/>
                  </a:cubicBezTo>
                  <a:lnTo>
                    <a:pt x="4409" y="2651"/>
                  </a:lnTo>
                  <a:cubicBezTo>
                    <a:pt x="4458" y="2432"/>
                    <a:pt x="4458" y="2202"/>
                    <a:pt x="4433" y="1983"/>
                  </a:cubicBezTo>
                  <a:cubicBezTo>
                    <a:pt x="4312" y="902"/>
                    <a:pt x="3425" y="52"/>
                    <a:pt x="2332" y="3"/>
                  </a:cubicBezTo>
                  <a:cubicBezTo>
                    <a:pt x="2296" y="2"/>
                    <a:pt x="2259" y="1"/>
                    <a:pt x="2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179897" y="2057147"/>
              <a:ext cx="175076" cy="174328"/>
            </a:xfrm>
            <a:custGeom>
              <a:rect b="b" l="l" r="r" t="t"/>
              <a:pathLst>
                <a:path extrusionOk="0" h="3001" w="3014">
                  <a:moveTo>
                    <a:pt x="1507" y="1"/>
                  </a:moveTo>
                  <a:cubicBezTo>
                    <a:pt x="681" y="1"/>
                    <a:pt x="1" y="669"/>
                    <a:pt x="1" y="1507"/>
                  </a:cubicBezTo>
                  <a:cubicBezTo>
                    <a:pt x="1" y="2333"/>
                    <a:pt x="681" y="3001"/>
                    <a:pt x="1507" y="3001"/>
                  </a:cubicBezTo>
                  <a:cubicBezTo>
                    <a:pt x="2333" y="3001"/>
                    <a:pt x="3013" y="2333"/>
                    <a:pt x="3013" y="1507"/>
                  </a:cubicBezTo>
                  <a:cubicBezTo>
                    <a:pt x="3013" y="669"/>
                    <a:pt x="2333" y="1"/>
                    <a:pt x="1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14"/>
          <p:cNvGrpSpPr/>
          <p:nvPr/>
        </p:nvGrpSpPr>
        <p:grpSpPr>
          <a:xfrm>
            <a:off x="5686674" y="3101917"/>
            <a:ext cx="334216" cy="446461"/>
            <a:chOff x="4100324" y="1992017"/>
            <a:chExt cx="334216" cy="446461"/>
          </a:xfrm>
        </p:grpSpPr>
        <p:sp>
          <p:nvSpPr>
            <p:cNvPr id="692" name="Google Shape;692;p14"/>
            <p:cNvSpPr/>
            <p:nvPr/>
          </p:nvSpPr>
          <p:spPr>
            <a:xfrm>
              <a:off x="4100324" y="1992017"/>
              <a:ext cx="334216" cy="446461"/>
            </a:xfrm>
            <a:custGeom>
              <a:rect b="b" l="l" r="r" t="t"/>
              <a:pathLst>
                <a:path extrusionOk="0" h="5955" w="4458">
                  <a:moveTo>
                    <a:pt x="2223" y="1"/>
                  </a:moveTo>
                  <a:cubicBezTo>
                    <a:pt x="986" y="1"/>
                    <a:pt x="0" y="999"/>
                    <a:pt x="0" y="2226"/>
                  </a:cubicBezTo>
                  <a:cubicBezTo>
                    <a:pt x="0" y="2712"/>
                    <a:pt x="158" y="3149"/>
                    <a:pt x="413" y="3513"/>
                  </a:cubicBezTo>
                  <a:lnTo>
                    <a:pt x="1944" y="5809"/>
                  </a:lnTo>
                  <a:cubicBezTo>
                    <a:pt x="2016" y="5906"/>
                    <a:pt x="2129" y="5955"/>
                    <a:pt x="2238" y="5955"/>
                  </a:cubicBezTo>
                  <a:cubicBezTo>
                    <a:pt x="2347" y="5955"/>
                    <a:pt x="2454" y="5906"/>
                    <a:pt x="2514" y="5809"/>
                  </a:cubicBezTo>
                  <a:lnTo>
                    <a:pt x="3960" y="3586"/>
                  </a:lnTo>
                  <a:cubicBezTo>
                    <a:pt x="4166" y="3331"/>
                    <a:pt x="4312" y="3015"/>
                    <a:pt x="4385" y="2675"/>
                  </a:cubicBezTo>
                  <a:lnTo>
                    <a:pt x="4409" y="2651"/>
                  </a:lnTo>
                  <a:cubicBezTo>
                    <a:pt x="4458" y="2432"/>
                    <a:pt x="4458" y="2202"/>
                    <a:pt x="4433" y="1983"/>
                  </a:cubicBezTo>
                  <a:cubicBezTo>
                    <a:pt x="4312" y="902"/>
                    <a:pt x="3425" y="52"/>
                    <a:pt x="2332" y="3"/>
                  </a:cubicBezTo>
                  <a:cubicBezTo>
                    <a:pt x="2296" y="2"/>
                    <a:pt x="2259" y="1"/>
                    <a:pt x="2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4179897" y="2057147"/>
              <a:ext cx="175076" cy="174328"/>
            </a:xfrm>
            <a:custGeom>
              <a:rect b="b" l="l" r="r" t="t"/>
              <a:pathLst>
                <a:path extrusionOk="0" h="3001" w="3014">
                  <a:moveTo>
                    <a:pt x="1507" y="1"/>
                  </a:moveTo>
                  <a:cubicBezTo>
                    <a:pt x="681" y="1"/>
                    <a:pt x="1" y="669"/>
                    <a:pt x="1" y="1507"/>
                  </a:cubicBezTo>
                  <a:cubicBezTo>
                    <a:pt x="1" y="2333"/>
                    <a:pt x="681" y="3001"/>
                    <a:pt x="1507" y="3001"/>
                  </a:cubicBezTo>
                  <a:cubicBezTo>
                    <a:pt x="2333" y="3001"/>
                    <a:pt x="3013" y="2333"/>
                    <a:pt x="3013" y="1507"/>
                  </a:cubicBezTo>
                  <a:cubicBezTo>
                    <a:pt x="3013" y="669"/>
                    <a:pt x="2333" y="1"/>
                    <a:pt x="1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14"/>
          <p:cNvGrpSpPr/>
          <p:nvPr/>
        </p:nvGrpSpPr>
        <p:grpSpPr>
          <a:xfrm>
            <a:off x="619651" y="1856977"/>
            <a:ext cx="512978" cy="502907"/>
            <a:chOff x="6232000" y="1435050"/>
            <a:chExt cx="488225" cy="481850"/>
          </a:xfrm>
        </p:grpSpPr>
        <p:sp>
          <p:nvSpPr>
            <p:cNvPr id="695" name="Google Shape;695;p14"/>
            <p:cNvSpPr/>
            <p:nvPr/>
          </p:nvSpPr>
          <p:spPr>
            <a:xfrm>
              <a:off x="6578000" y="1463375"/>
              <a:ext cx="83150" cy="78250"/>
            </a:xfrm>
            <a:custGeom>
              <a:rect b="b" l="l" r="r" t="t"/>
              <a:pathLst>
                <a:path extrusionOk="0" h="3130" w="3326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6421725" y="1773850"/>
              <a:ext cx="112950" cy="143050"/>
            </a:xfrm>
            <a:custGeom>
              <a:rect b="b" l="l" r="r" t="t"/>
              <a:pathLst>
                <a:path extrusionOk="0" h="5722" w="4518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6448975" y="1632700"/>
              <a:ext cx="56475" cy="56475"/>
            </a:xfrm>
            <a:custGeom>
              <a:rect b="b" l="l" r="r" t="t"/>
              <a:pathLst>
                <a:path extrusionOk="0" h="2259" w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6232000" y="1435050"/>
              <a:ext cx="488225" cy="237825"/>
            </a:xfrm>
            <a:custGeom>
              <a:rect b="b" l="l" r="r" t="t"/>
              <a:pathLst>
                <a:path extrusionOk="0" h="9513" w="19529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6291025" y="1537700"/>
              <a:ext cx="369800" cy="379200"/>
            </a:xfrm>
            <a:custGeom>
              <a:rect b="b" l="l" r="r" t="t"/>
              <a:pathLst>
                <a:path extrusionOk="0" h="15168" w="14792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00" name="Google Shape;700;p14"/>
          <p:cNvGrpSpPr/>
          <p:nvPr/>
        </p:nvGrpSpPr>
        <p:grpSpPr>
          <a:xfrm>
            <a:off x="8031486" y="1856970"/>
            <a:ext cx="492863" cy="502922"/>
            <a:chOff x="-23615075" y="3148525"/>
            <a:chExt cx="295375" cy="296150"/>
          </a:xfrm>
        </p:grpSpPr>
        <p:sp>
          <p:nvSpPr>
            <p:cNvPr id="701" name="Google Shape;701;p14"/>
            <p:cNvSpPr/>
            <p:nvPr/>
          </p:nvSpPr>
          <p:spPr>
            <a:xfrm>
              <a:off x="-23493775" y="3183950"/>
              <a:ext cx="52775" cy="53600"/>
            </a:xfrm>
            <a:custGeom>
              <a:rect b="b" l="l" r="r" t="t"/>
              <a:pathLst>
                <a:path extrusionOk="0" h="2144" w="2111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-23615075" y="3268225"/>
              <a:ext cx="34675" cy="173300"/>
            </a:xfrm>
            <a:custGeom>
              <a:rect b="b" l="l" r="r" t="t"/>
              <a:pathLst>
                <a:path extrusionOk="0" h="6932" w="1387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4"/>
            <p:cNvSpPr/>
            <p:nvPr/>
          </p:nvSpPr>
          <p:spPr>
            <a:xfrm>
              <a:off x="-23354375" y="3270600"/>
              <a:ext cx="34675" cy="173300"/>
            </a:xfrm>
            <a:custGeom>
              <a:rect b="b" l="l" r="r" t="t"/>
              <a:pathLst>
                <a:path extrusionOk="0" h="6932" w="1387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4"/>
            <p:cNvSpPr/>
            <p:nvPr/>
          </p:nvSpPr>
          <p:spPr>
            <a:xfrm>
              <a:off x="-23562300" y="3148525"/>
              <a:ext cx="191400" cy="296150"/>
            </a:xfrm>
            <a:custGeom>
              <a:rect b="b" l="l" r="r" t="t"/>
              <a:pathLst>
                <a:path extrusionOk="0" h="11846" w="7656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5"/>
          <p:cNvSpPr txBox="1"/>
          <p:nvPr>
            <p:ph type="title"/>
          </p:nvPr>
        </p:nvSpPr>
        <p:spPr>
          <a:xfrm>
            <a:off x="504750" y="475488"/>
            <a:ext cx="8134500" cy="1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BUDtrack-TASK FLOW</a:t>
            </a:r>
            <a:endParaRPr/>
          </a:p>
        </p:txBody>
      </p:sp>
      <p:pic>
        <p:nvPicPr>
          <p:cNvPr id="710" name="Google Shape;7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813" y="716088"/>
            <a:ext cx="4602375" cy="4248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6"/>
          <p:cNvSpPr txBox="1"/>
          <p:nvPr>
            <p:ph type="title"/>
          </p:nvPr>
        </p:nvSpPr>
        <p:spPr>
          <a:xfrm>
            <a:off x="504750" y="475488"/>
            <a:ext cx="8134500" cy="1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BUDtrack-ON INSTALLATION</a:t>
            </a:r>
            <a:endParaRPr/>
          </a:p>
        </p:txBody>
      </p:sp>
      <p:sp>
        <p:nvSpPr>
          <p:cNvPr id="716" name="Google Shape;716;p16"/>
          <p:cNvSpPr txBox="1"/>
          <p:nvPr/>
        </p:nvSpPr>
        <p:spPr>
          <a:xfrm>
            <a:off x="3857913" y="3286850"/>
            <a:ext cx="1426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Group Link</a:t>
            </a:r>
            <a:endParaRPr sz="22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17" name="Google Shape;717;p16"/>
          <p:cNvSpPr txBox="1"/>
          <p:nvPr/>
        </p:nvSpPr>
        <p:spPr>
          <a:xfrm flipH="1">
            <a:off x="705713" y="3286850"/>
            <a:ext cx="1426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Device Reg.</a:t>
            </a:r>
            <a:endParaRPr sz="22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18" name="Google Shape;718;p16"/>
          <p:cNvSpPr txBox="1"/>
          <p:nvPr/>
        </p:nvSpPr>
        <p:spPr>
          <a:xfrm>
            <a:off x="5165938" y="1737150"/>
            <a:ext cx="1914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User Authentication</a:t>
            </a:r>
            <a:endParaRPr sz="22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19" name="Google Shape;719;p16"/>
          <p:cNvSpPr txBox="1"/>
          <p:nvPr/>
        </p:nvSpPr>
        <p:spPr>
          <a:xfrm flipH="1">
            <a:off x="2171876" y="1737150"/>
            <a:ext cx="1599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User Details</a:t>
            </a:r>
            <a:endParaRPr sz="22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720" name="Google Shape;720;p16"/>
          <p:cNvCxnSpPr/>
          <p:nvPr/>
        </p:nvCxnSpPr>
        <p:spPr>
          <a:xfrm>
            <a:off x="471450" y="2733675"/>
            <a:ext cx="8201100" cy="0"/>
          </a:xfrm>
          <a:prstGeom prst="straightConnector1">
            <a:avLst/>
          </a:prstGeom>
          <a:noFill/>
          <a:ln cap="flat" cmpd="sng" w="28575">
            <a:solidFill>
              <a:srgbClr val="BEBEB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16"/>
          <p:cNvCxnSpPr>
            <a:stCxn id="717" idx="0"/>
          </p:cNvCxnSpPr>
          <p:nvPr/>
        </p:nvCxnSpPr>
        <p:spPr>
          <a:xfrm rot="10800000">
            <a:off x="1418963" y="2719250"/>
            <a:ext cx="0" cy="567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22" name="Google Shape;722;p16"/>
          <p:cNvCxnSpPr/>
          <p:nvPr/>
        </p:nvCxnSpPr>
        <p:spPr>
          <a:xfrm>
            <a:off x="2995063" y="2237670"/>
            <a:ext cx="0" cy="567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23" name="Google Shape;723;p16"/>
          <p:cNvCxnSpPr/>
          <p:nvPr/>
        </p:nvCxnSpPr>
        <p:spPr>
          <a:xfrm rot="10800000">
            <a:off x="4524363" y="2671625"/>
            <a:ext cx="0" cy="5676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24" name="Google Shape;724;p16"/>
          <p:cNvCxnSpPr/>
          <p:nvPr/>
        </p:nvCxnSpPr>
        <p:spPr>
          <a:xfrm>
            <a:off x="6147263" y="2237670"/>
            <a:ext cx="0" cy="567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25" name="Google Shape;725;p16"/>
          <p:cNvSpPr txBox="1"/>
          <p:nvPr/>
        </p:nvSpPr>
        <p:spPr>
          <a:xfrm>
            <a:off x="7011788" y="3285850"/>
            <a:ext cx="1426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Stored</a:t>
            </a:r>
            <a:endParaRPr sz="22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726" name="Google Shape;726;p16"/>
          <p:cNvCxnSpPr/>
          <p:nvPr/>
        </p:nvCxnSpPr>
        <p:spPr>
          <a:xfrm rot="10800000">
            <a:off x="7725038" y="2671625"/>
            <a:ext cx="0" cy="5676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727" name="Google Shape;727;p16"/>
          <p:cNvGrpSpPr/>
          <p:nvPr/>
        </p:nvGrpSpPr>
        <p:grpSpPr>
          <a:xfrm>
            <a:off x="987319" y="1932870"/>
            <a:ext cx="863299" cy="738761"/>
            <a:chOff x="4410213" y="2211447"/>
            <a:chExt cx="658303" cy="563338"/>
          </a:xfrm>
        </p:grpSpPr>
        <p:sp>
          <p:nvSpPr>
            <p:cNvPr id="728" name="Google Shape;728;p16"/>
            <p:cNvSpPr/>
            <p:nvPr/>
          </p:nvSpPr>
          <p:spPr>
            <a:xfrm>
              <a:off x="4410213" y="2211447"/>
              <a:ext cx="658303" cy="563338"/>
            </a:xfrm>
            <a:custGeom>
              <a:rect b="b" l="l" r="r" t="t"/>
              <a:pathLst>
                <a:path extrusionOk="0" h="13798" w="16125">
                  <a:moveTo>
                    <a:pt x="8006" y="1"/>
                  </a:moveTo>
                  <a:cubicBezTo>
                    <a:pt x="8002" y="1"/>
                    <a:pt x="7997" y="1"/>
                    <a:pt x="7992" y="1"/>
                  </a:cubicBezTo>
                  <a:cubicBezTo>
                    <a:pt x="0" y="13"/>
                    <a:pt x="4543" y="10640"/>
                    <a:pt x="7980" y="13798"/>
                  </a:cubicBezTo>
                  <a:cubicBezTo>
                    <a:pt x="11282" y="10436"/>
                    <a:pt x="16124" y="1"/>
                    <a:pt x="8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4621437" y="2310125"/>
              <a:ext cx="218700" cy="163677"/>
            </a:xfrm>
            <a:custGeom>
              <a:rect b="b" l="l" r="r" t="t"/>
              <a:pathLst>
                <a:path extrusionOk="0" h="4009" w="5357">
                  <a:moveTo>
                    <a:pt x="2685" y="1"/>
                  </a:moveTo>
                  <a:cubicBezTo>
                    <a:pt x="0" y="1"/>
                    <a:pt x="0" y="4009"/>
                    <a:pt x="2685" y="4009"/>
                  </a:cubicBezTo>
                  <a:cubicBezTo>
                    <a:pt x="5357" y="4009"/>
                    <a:pt x="5357" y="1"/>
                    <a:pt x="2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16"/>
          <p:cNvGrpSpPr/>
          <p:nvPr/>
        </p:nvGrpSpPr>
        <p:grpSpPr>
          <a:xfrm flipH="1" rot="10800000">
            <a:off x="2563419" y="2805264"/>
            <a:ext cx="863299" cy="738761"/>
            <a:chOff x="4410213" y="2211447"/>
            <a:chExt cx="658303" cy="563338"/>
          </a:xfrm>
        </p:grpSpPr>
        <p:sp>
          <p:nvSpPr>
            <p:cNvPr id="731" name="Google Shape;731;p16"/>
            <p:cNvSpPr/>
            <p:nvPr/>
          </p:nvSpPr>
          <p:spPr>
            <a:xfrm>
              <a:off x="4410213" y="2211447"/>
              <a:ext cx="658303" cy="563338"/>
            </a:xfrm>
            <a:custGeom>
              <a:rect b="b" l="l" r="r" t="t"/>
              <a:pathLst>
                <a:path extrusionOk="0" h="13798" w="16125">
                  <a:moveTo>
                    <a:pt x="8006" y="1"/>
                  </a:moveTo>
                  <a:cubicBezTo>
                    <a:pt x="8002" y="1"/>
                    <a:pt x="7997" y="1"/>
                    <a:pt x="7992" y="1"/>
                  </a:cubicBezTo>
                  <a:cubicBezTo>
                    <a:pt x="0" y="13"/>
                    <a:pt x="4543" y="10640"/>
                    <a:pt x="7980" y="13798"/>
                  </a:cubicBezTo>
                  <a:cubicBezTo>
                    <a:pt x="11282" y="10436"/>
                    <a:pt x="16124" y="1"/>
                    <a:pt x="80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4621437" y="2310125"/>
              <a:ext cx="218700" cy="163677"/>
            </a:xfrm>
            <a:custGeom>
              <a:rect b="b" l="l" r="r" t="t"/>
              <a:pathLst>
                <a:path extrusionOk="0" h="4009" w="5357">
                  <a:moveTo>
                    <a:pt x="2685" y="1"/>
                  </a:moveTo>
                  <a:cubicBezTo>
                    <a:pt x="0" y="1"/>
                    <a:pt x="0" y="4009"/>
                    <a:pt x="2685" y="4009"/>
                  </a:cubicBezTo>
                  <a:cubicBezTo>
                    <a:pt x="5357" y="4009"/>
                    <a:pt x="5357" y="1"/>
                    <a:pt x="2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16"/>
          <p:cNvGrpSpPr/>
          <p:nvPr/>
        </p:nvGrpSpPr>
        <p:grpSpPr>
          <a:xfrm>
            <a:off x="4092719" y="1932870"/>
            <a:ext cx="863299" cy="738761"/>
            <a:chOff x="4410213" y="2211447"/>
            <a:chExt cx="658303" cy="563338"/>
          </a:xfrm>
        </p:grpSpPr>
        <p:sp>
          <p:nvSpPr>
            <p:cNvPr id="734" name="Google Shape;734;p16"/>
            <p:cNvSpPr/>
            <p:nvPr/>
          </p:nvSpPr>
          <p:spPr>
            <a:xfrm>
              <a:off x="4410213" y="2211447"/>
              <a:ext cx="658303" cy="563338"/>
            </a:xfrm>
            <a:custGeom>
              <a:rect b="b" l="l" r="r" t="t"/>
              <a:pathLst>
                <a:path extrusionOk="0" h="13798" w="16125">
                  <a:moveTo>
                    <a:pt x="8006" y="1"/>
                  </a:moveTo>
                  <a:cubicBezTo>
                    <a:pt x="8002" y="1"/>
                    <a:pt x="7997" y="1"/>
                    <a:pt x="7992" y="1"/>
                  </a:cubicBezTo>
                  <a:cubicBezTo>
                    <a:pt x="0" y="13"/>
                    <a:pt x="4543" y="10640"/>
                    <a:pt x="7980" y="13798"/>
                  </a:cubicBezTo>
                  <a:cubicBezTo>
                    <a:pt x="11282" y="10436"/>
                    <a:pt x="16124" y="1"/>
                    <a:pt x="80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4621437" y="2310125"/>
              <a:ext cx="218700" cy="163677"/>
            </a:xfrm>
            <a:custGeom>
              <a:rect b="b" l="l" r="r" t="t"/>
              <a:pathLst>
                <a:path extrusionOk="0" h="4009" w="5357">
                  <a:moveTo>
                    <a:pt x="2685" y="1"/>
                  </a:moveTo>
                  <a:cubicBezTo>
                    <a:pt x="0" y="1"/>
                    <a:pt x="0" y="4009"/>
                    <a:pt x="2685" y="4009"/>
                  </a:cubicBezTo>
                  <a:cubicBezTo>
                    <a:pt x="5357" y="4009"/>
                    <a:pt x="5357" y="1"/>
                    <a:pt x="2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 flipH="1" rot="10800000">
            <a:off x="5715619" y="2805264"/>
            <a:ext cx="863299" cy="738761"/>
            <a:chOff x="4410213" y="2211447"/>
            <a:chExt cx="658303" cy="563338"/>
          </a:xfrm>
        </p:grpSpPr>
        <p:sp>
          <p:nvSpPr>
            <p:cNvPr id="737" name="Google Shape;737;p16"/>
            <p:cNvSpPr/>
            <p:nvPr/>
          </p:nvSpPr>
          <p:spPr>
            <a:xfrm>
              <a:off x="4410213" y="2211447"/>
              <a:ext cx="658303" cy="563338"/>
            </a:xfrm>
            <a:custGeom>
              <a:rect b="b" l="l" r="r" t="t"/>
              <a:pathLst>
                <a:path extrusionOk="0" h="13798" w="16125">
                  <a:moveTo>
                    <a:pt x="8006" y="1"/>
                  </a:moveTo>
                  <a:cubicBezTo>
                    <a:pt x="8002" y="1"/>
                    <a:pt x="7997" y="1"/>
                    <a:pt x="7992" y="1"/>
                  </a:cubicBezTo>
                  <a:cubicBezTo>
                    <a:pt x="0" y="13"/>
                    <a:pt x="4543" y="10640"/>
                    <a:pt x="7980" y="13798"/>
                  </a:cubicBezTo>
                  <a:cubicBezTo>
                    <a:pt x="11282" y="10436"/>
                    <a:pt x="16124" y="1"/>
                    <a:pt x="80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4621437" y="2310125"/>
              <a:ext cx="218700" cy="163677"/>
            </a:xfrm>
            <a:custGeom>
              <a:rect b="b" l="l" r="r" t="t"/>
              <a:pathLst>
                <a:path extrusionOk="0" h="4009" w="5357">
                  <a:moveTo>
                    <a:pt x="2685" y="1"/>
                  </a:moveTo>
                  <a:cubicBezTo>
                    <a:pt x="0" y="1"/>
                    <a:pt x="0" y="4009"/>
                    <a:pt x="2685" y="4009"/>
                  </a:cubicBezTo>
                  <a:cubicBezTo>
                    <a:pt x="5357" y="4009"/>
                    <a:pt x="5357" y="1"/>
                    <a:pt x="2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16"/>
          <p:cNvGrpSpPr/>
          <p:nvPr/>
        </p:nvGrpSpPr>
        <p:grpSpPr>
          <a:xfrm>
            <a:off x="7293394" y="1932870"/>
            <a:ext cx="863299" cy="738761"/>
            <a:chOff x="4410213" y="2211447"/>
            <a:chExt cx="658303" cy="563338"/>
          </a:xfrm>
        </p:grpSpPr>
        <p:sp>
          <p:nvSpPr>
            <p:cNvPr id="740" name="Google Shape;740;p16"/>
            <p:cNvSpPr/>
            <p:nvPr/>
          </p:nvSpPr>
          <p:spPr>
            <a:xfrm>
              <a:off x="4410213" y="2211447"/>
              <a:ext cx="658303" cy="563338"/>
            </a:xfrm>
            <a:custGeom>
              <a:rect b="b" l="l" r="r" t="t"/>
              <a:pathLst>
                <a:path extrusionOk="0" h="13798" w="16125">
                  <a:moveTo>
                    <a:pt x="8006" y="1"/>
                  </a:moveTo>
                  <a:cubicBezTo>
                    <a:pt x="8002" y="1"/>
                    <a:pt x="7997" y="1"/>
                    <a:pt x="7992" y="1"/>
                  </a:cubicBezTo>
                  <a:cubicBezTo>
                    <a:pt x="0" y="13"/>
                    <a:pt x="4543" y="10640"/>
                    <a:pt x="7980" y="13798"/>
                  </a:cubicBezTo>
                  <a:cubicBezTo>
                    <a:pt x="11282" y="10436"/>
                    <a:pt x="16124" y="1"/>
                    <a:pt x="80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4621437" y="2310125"/>
              <a:ext cx="218700" cy="163677"/>
            </a:xfrm>
            <a:custGeom>
              <a:rect b="b" l="l" r="r" t="t"/>
              <a:pathLst>
                <a:path extrusionOk="0" h="4009" w="5357">
                  <a:moveTo>
                    <a:pt x="2685" y="1"/>
                  </a:moveTo>
                  <a:cubicBezTo>
                    <a:pt x="0" y="1"/>
                    <a:pt x="0" y="4009"/>
                    <a:pt x="2685" y="4009"/>
                  </a:cubicBezTo>
                  <a:cubicBezTo>
                    <a:pt x="5357" y="4009"/>
                    <a:pt x="5357" y="1"/>
                    <a:pt x="2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7"/>
          <p:cNvSpPr txBox="1"/>
          <p:nvPr>
            <p:ph type="title"/>
          </p:nvPr>
        </p:nvSpPr>
        <p:spPr>
          <a:xfrm>
            <a:off x="504750" y="475488"/>
            <a:ext cx="8134500" cy="1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BUDtrack - POST-INSTALLATION</a:t>
            </a:r>
            <a:endParaRPr/>
          </a:p>
        </p:txBody>
      </p:sp>
      <p:grpSp>
        <p:nvGrpSpPr>
          <p:cNvPr id="747" name="Google Shape;747;p17"/>
          <p:cNvGrpSpPr/>
          <p:nvPr/>
        </p:nvGrpSpPr>
        <p:grpSpPr>
          <a:xfrm>
            <a:off x="-27275" y="2553025"/>
            <a:ext cx="9198550" cy="799450"/>
            <a:chOff x="-24150" y="2705425"/>
            <a:chExt cx="9198550" cy="799450"/>
          </a:xfrm>
        </p:grpSpPr>
        <p:sp>
          <p:nvSpPr>
            <p:cNvPr id="748" name="Google Shape;748;p17"/>
            <p:cNvSpPr/>
            <p:nvPr/>
          </p:nvSpPr>
          <p:spPr>
            <a:xfrm>
              <a:off x="6400" y="3431975"/>
              <a:ext cx="9168000" cy="729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-24150" y="2705425"/>
              <a:ext cx="9168000" cy="729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0" y="2778315"/>
              <a:ext cx="9144000" cy="6651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1" name="Google Shape;751;p17"/>
            <p:cNvCxnSpPr/>
            <p:nvPr/>
          </p:nvCxnSpPr>
          <p:spPr>
            <a:xfrm>
              <a:off x="6400" y="3123035"/>
              <a:ext cx="9122100" cy="0"/>
            </a:xfrm>
            <a:prstGeom prst="straightConnector1">
              <a:avLst/>
            </a:prstGeom>
            <a:noFill/>
            <a:ln cap="flat" cmpd="sng" w="76200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752" name="Google Shape;752;p17"/>
          <p:cNvSpPr txBox="1"/>
          <p:nvPr/>
        </p:nvSpPr>
        <p:spPr>
          <a:xfrm>
            <a:off x="4510331" y="1792496"/>
            <a:ext cx="1426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Users</a:t>
            </a:r>
            <a:endParaRPr sz="22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3" name="Google Shape;753;p17"/>
          <p:cNvSpPr txBox="1"/>
          <p:nvPr/>
        </p:nvSpPr>
        <p:spPr>
          <a:xfrm flipH="1">
            <a:off x="862553" y="1823575"/>
            <a:ext cx="17388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Authenticated</a:t>
            </a:r>
            <a:endParaRPr sz="22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4" name="Google Shape;754;p17"/>
          <p:cNvSpPr txBox="1"/>
          <p:nvPr/>
        </p:nvSpPr>
        <p:spPr>
          <a:xfrm>
            <a:off x="6281044" y="3459277"/>
            <a:ext cx="1426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History</a:t>
            </a:r>
            <a:endParaRPr sz="22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5" name="Google Shape;755;p17"/>
          <p:cNvSpPr txBox="1"/>
          <p:nvPr/>
        </p:nvSpPr>
        <p:spPr>
          <a:xfrm flipH="1">
            <a:off x="2788988" y="3543377"/>
            <a:ext cx="14265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Map Dashboard</a:t>
            </a:r>
            <a:endParaRPr sz="22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756" name="Google Shape;756;p17"/>
          <p:cNvGrpSpPr/>
          <p:nvPr/>
        </p:nvGrpSpPr>
        <p:grpSpPr>
          <a:xfrm>
            <a:off x="1542029" y="2348250"/>
            <a:ext cx="843518" cy="1004225"/>
            <a:chOff x="1545154" y="2500650"/>
            <a:chExt cx="843518" cy="1004225"/>
          </a:xfrm>
        </p:grpSpPr>
        <p:sp>
          <p:nvSpPr>
            <p:cNvPr id="757" name="Google Shape;757;p17"/>
            <p:cNvSpPr/>
            <p:nvPr/>
          </p:nvSpPr>
          <p:spPr>
            <a:xfrm>
              <a:off x="1757489" y="3288799"/>
              <a:ext cx="631182" cy="216075"/>
            </a:xfrm>
            <a:custGeom>
              <a:rect b="b" l="l" r="r" t="t"/>
              <a:pathLst>
                <a:path extrusionOk="0" h="2358" w="6888">
                  <a:moveTo>
                    <a:pt x="3436" y="1"/>
                  </a:moveTo>
                  <a:cubicBezTo>
                    <a:pt x="2767" y="1"/>
                    <a:pt x="2154" y="80"/>
                    <a:pt x="1762" y="238"/>
                  </a:cubicBezTo>
                  <a:cubicBezTo>
                    <a:pt x="1082" y="529"/>
                    <a:pt x="1373" y="967"/>
                    <a:pt x="2418" y="1246"/>
                  </a:cubicBezTo>
                  <a:lnTo>
                    <a:pt x="86" y="2218"/>
                  </a:lnTo>
                  <a:cubicBezTo>
                    <a:pt x="1" y="2242"/>
                    <a:pt x="49" y="2303"/>
                    <a:pt x="171" y="2339"/>
                  </a:cubicBezTo>
                  <a:cubicBezTo>
                    <a:pt x="238" y="2351"/>
                    <a:pt x="314" y="2357"/>
                    <a:pt x="382" y="2357"/>
                  </a:cubicBezTo>
                  <a:cubicBezTo>
                    <a:pt x="450" y="2357"/>
                    <a:pt x="511" y="2351"/>
                    <a:pt x="547" y="2339"/>
                  </a:cubicBezTo>
                  <a:lnTo>
                    <a:pt x="2891" y="1367"/>
                  </a:lnTo>
                  <a:cubicBezTo>
                    <a:pt x="3406" y="1457"/>
                    <a:pt x="3960" y="1503"/>
                    <a:pt x="4477" y="1503"/>
                  </a:cubicBezTo>
                  <a:cubicBezTo>
                    <a:pt x="5156" y="1503"/>
                    <a:pt x="5773" y="1424"/>
                    <a:pt x="6159" y="1258"/>
                  </a:cubicBezTo>
                  <a:cubicBezTo>
                    <a:pt x="6887" y="955"/>
                    <a:pt x="6511" y="481"/>
                    <a:pt x="5296" y="202"/>
                  </a:cubicBezTo>
                  <a:cubicBezTo>
                    <a:pt x="4714" y="68"/>
                    <a:pt x="4051" y="1"/>
                    <a:pt x="3436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1763460" y="2942987"/>
              <a:ext cx="49070" cy="558980"/>
            </a:xfrm>
            <a:custGeom>
              <a:rect b="b" l="l" r="r" t="t"/>
              <a:pathLst>
                <a:path extrusionOk="0" h="3463" w="304">
                  <a:moveTo>
                    <a:pt x="158" y="1"/>
                  </a:moveTo>
                  <a:cubicBezTo>
                    <a:pt x="61" y="1"/>
                    <a:pt x="0" y="74"/>
                    <a:pt x="0" y="146"/>
                  </a:cubicBezTo>
                  <a:lnTo>
                    <a:pt x="0" y="3304"/>
                  </a:lnTo>
                  <a:cubicBezTo>
                    <a:pt x="0" y="3401"/>
                    <a:pt x="73" y="3462"/>
                    <a:pt x="158" y="3462"/>
                  </a:cubicBezTo>
                  <a:cubicBezTo>
                    <a:pt x="231" y="3462"/>
                    <a:pt x="292" y="3401"/>
                    <a:pt x="304" y="3304"/>
                  </a:cubicBezTo>
                  <a:lnTo>
                    <a:pt x="304" y="146"/>
                  </a:lnTo>
                  <a:cubicBezTo>
                    <a:pt x="304" y="61"/>
                    <a:pt x="231" y="1"/>
                    <a:pt x="158" y="1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1545154" y="2500650"/>
              <a:ext cx="485700" cy="48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endParaRPr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60" name="Google Shape;760;p17"/>
          <p:cNvGrpSpPr/>
          <p:nvPr/>
        </p:nvGrpSpPr>
        <p:grpSpPr>
          <a:xfrm>
            <a:off x="3278754" y="2348250"/>
            <a:ext cx="843518" cy="1004225"/>
            <a:chOff x="3281879" y="2500650"/>
            <a:chExt cx="843518" cy="1004225"/>
          </a:xfrm>
        </p:grpSpPr>
        <p:sp>
          <p:nvSpPr>
            <p:cNvPr id="761" name="Google Shape;761;p17"/>
            <p:cNvSpPr/>
            <p:nvPr/>
          </p:nvSpPr>
          <p:spPr>
            <a:xfrm>
              <a:off x="3494214" y="3288799"/>
              <a:ext cx="631182" cy="216075"/>
            </a:xfrm>
            <a:custGeom>
              <a:rect b="b" l="l" r="r" t="t"/>
              <a:pathLst>
                <a:path extrusionOk="0" h="2358" w="6888">
                  <a:moveTo>
                    <a:pt x="3436" y="1"/>
                  </a:moveTo>
                  <a:cubicBezTo>
                    <a:pt x="2767" y="1"/>
                    <a:pt x="2154" y="80"/>
                    <a:pt x="1762" y="238"/>
                  </a:cubicBezTo>
                  <a:cubicBezTo>
                    <a:pt x="1082" y="529"/>
                    <a:pt x="1373" y="967"/>
                    <a:pt x="2418" y="1246"/>
                  </a:cubicBezTo>
                  <a:lnTo>
                    <a:pt x="86" y="2218"/>
                  </a:lnTo>
                  <a:cubicBezTo>
                    <a:pt x="1" y="2242"/>
                    <a:pt x="49" y="2303"/>
                    <a:pt x="171" y="2339"/>
                  </a:cubicBezTo>
                  <a:cubicBezTo>
                    <a:pt x="238" y="2351"/>
                    <a:pt x="314" y="2357"/>
                    <a:pt x="382" y="2357"/>
                  </a:cubicBezTo>
                  <a:cubicBezTo>
                    <a:pt x="450" y="2357"/>
                    <a:pt x="511" y="2351"/>
                    <a:pt x="547" y="2339"/>
                  </a:cubicBezTo>
                  <a:lnTo>
                    <a:pt x="2891" y="1367"/>
                  </a:lnTo>
                  <a:cubicBezTo>
                    <a:pt x="3406" y="1457"/>
                    <a:pt x="3960" y="1503"/>
                    <a:pt x="4477" y="1503"/>
                  </a:cubicBezTo>
                  <a:cubicBezTo>
                    <a:pt x="5156" y="1503"/>
                    <a:pt x="5773" y="1424"/>
                    <a:pt x="6159" y="1258"/>
                  </a:cubicBezTo>
                  <a:cubicBezTo>
                    <a:pt x="6887" y="955"/>
                    <a:pt x="6511" y="481"/>
                    <a:pt x="5296" y="202"/>
                  </a:cubicBezTo>
                  <a:cubicBezTo>
                    <a:pt x="4714" y="68"/>
                    <a:pt x="4051" y="1"/>
                    <a:pt x="3436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3500185" y="2942987"/>
              <a:ext cx="49070" cy="558980"/>
            </a:xfrm>
            <a:custGeom>
              <a:rect b="b" l="l" r="r" t="t"/>
              <a:pathLst>
                <a:path extrusionOk="0" h="3463" w="304">
                  <a:moveTo>
                    <a:pt x="158" y="1"/>
                  </a:moveTo>
                  <a:cubicBezTo>
                    <a:pt x="61" y="1"/>
                    <a:pt x="0" y="74"/>
                    <a:pt x="0" y="146"/>
                  </a:cubicBezTo>
                  <a:lnTo>
                    <a:pt x="0" y="3304"/>
                  </a:lnTo>
                  <a:cubicBezTo>
                    <a:pt x="0" y="3401"/>
                    <a:pt x="73" y="3462"/>
                    <a:pt x="158" y="3462"/>
                  </a:cubicBezTo>
                  <a:cubicBezTo>
                    <a:pt x="231" y="3462"/>
                    <a:pt x="292" y="3401"/>
                    <a:pt x="304" y="3304"/>
                  </a:cubicBezTo>
                  <a:lnTo>
                    <a:pt x="304" y="146"/>
                  </a:lnTo>
                  <a:cubicBezTo>
                    <a:pt x="304" y="61"/>
                    <a:pt x="231" y="1"/>
                    <a:pt x="158" y="1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3281879" y="2500650"/>
              <a:ext cx="485700" cy="48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</a:t>
              </a:r>
              <a:endParaRPr/>
            </a:p>
          </p:txBody>
        </p:sp>
      </p:grpSp>
      <p:grpSp>
        <p:nvGrpSpPr>
          <p:cNvPr id="764" name="Google Shape;764;p17"/>
          <p:cNvGrpSpPr/>
          <p:nvPr/>
        </p:nvGrpSpPr>
        <p:grpSpPr>
          <a:xfrm>
            <a:off x="5015479" y="2348250"/>
            <a:ext cx="843518" cy="1004225"/>
            <a:chOff x="5018604" y="2500650"/>
            <a:chExt cx="843518" cy="1004225"/>
          </a:xfrm>
        </p:grpSpPr>
        <p:sp>
          <p:nvSpPr>
            <p:cNvPr id="765" name="Google Shape;765;p17"/>
            <p:cNvSpPr/>
            <p:nvPr/>
          </p:nvSpPr>
          <p:spPr>
            <a:xfrm>
              <a:off x="5230939" y="3288799"/>
              <a:ext cx="631182" cy="216075"/>
            </a:xfrm>
            <a:custGeom>
              <a:rect b="b" l="l" r="r" t="t"/>
              <a:pathLst>
                <a:path extrusionOk="0" h="2358" w="6888">
                  <a:moveTo>
                    <a:pt x="3436" y="1"/>
                  </a:moveTo>
                  <a:cubicBezTo>
                    <a:pt x="2767" y="1"/>
                    <a:pt x="2154" y="80"/>
                    <a:pt x="1762" y="238"/>
                  </a:cubicBezTo>
                  <a:cubicBezTo>
                    <a:pt x="1082" y="529"/>
                    <a:pt x="1373" y="967"/>
                    <a:pt x="2418" y="1246"/>
                  </a:cubicBezTo>
                  <a:lnTo>
                    <a:pt x="86" y="2218"/>
                  </a:lnTo>
                  <a:cubicBezTo>
                    <a:pt x="1" y="2242"/>
                    <a:pt x="49" y="2303"/>
                    <a:pt x="171" y="2339"/>
                  </a:cubicBezTo>
                  <a:cubicBezTo>
                    <a:pt x="238" y="2351"/>
                    <a:pt x="314" y="2357"/>
                    <a:pt x="382" y="2357"/>
                  </a:cubicBezTo>
                  <a:cubicBezTo>
                    <a:pt x="450" y="2357"/>
                    <a:pt x="511" y="2351"/>
                    <a:pt x="547" y="2339"/>
                  </a:cubicBezTo>
                  <a:lnTo>
                    <a:pt x="2891" y="1367"/>
                  </a:lnTo>
                  <a:cubicBezTo>
                    <a:pt x="3406" y="1457"/>
                    <a:pt x="3960" y="1503"/>
                    <a:pt x="4477" y="1503"/>
                  </a:cubicBezTo>
                  <a:cubicBezTo>
                    <a:pt x="5156" y="1503"/>
                    <a:pt x="5773" y="1424"/>
                    <a:pt x="6159" y="1258"/>
                  </a:cubicBezTo>
                  <a:cubicBezTo>
                    <a:pt x="6887" y="955"/>
                    <a:pt x="6511" y="481"/>
                    <a:pt x="5296" y="202"/>
                  </a:cubicBezTo>
                  <a:cubicBezTo>
                    <a:pt x="4714" y="68"/>
                    <a:pt x="4051" y="1"/>
                    <a:pt x="3436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5236910" y="2942987"/>
              <a:ext cx="49070" cy="558980"/>
            </a:xfrm>
            <a:custGeom>
              <a:rect b="b" l="l" r="r" t="t"/>
              <a:pathLst>
                <a:path extrusionOk="0" h="3463" w="304">
                  <a:moveTo>
                    <a:pt x="158" y="1"/>
                  </a:moveTo>
                  <a:cubicBezTo>
                    <a:pt x="61" y="1"/>
                    <a:pt x="0" y="74"/>
                    <a:pt x="0" y="146"/>
                  </a:cubicBezTo>
                  <a:lnTo>
                    <a:pt x="0" y="3304"/>
                  </a:lnTo>
                  <a:cubicBezTo>
                    <a:pt x="0" y="3401"/>
                    <a:pt x="73" y="3462"/>
                    <a:pt x="158" y="3462"/>
                  </a:cubicBezTo>
                  <a:cubicBezTo>
                    <a:pt x="231" y="3462"/>
                    <a:pt x="292" y="3401"/>
                    <a:pt x="304" y="3304"/>
                  </a:cubicBezTo>
                  <a:lnTo>
                    <a:pt x="304" y="146"/>
                  </a:lnTo>
                  <a:cubicBezTo>
                    <a:pt x="304" y="61"/>
                    <a:pt x="231" y="1"/>
                    <a:pt x="158" y="1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5018604" y="2500650"/>
              <a:ext cx="485700" cy="48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</a:t>
              </a:r>
              <a:endParaRPr/>
            </a:p>
          </p:txBody>
        </p:sp>
      </p:grpSp>
      <p:grpSp>
        <p:nvGrpSpPr>
          <p:cNvPr id="768" name="Google Shape;768;p17"/>
          <p:cNvGrpSpPr/>
          <p:nvPr/>
        </p:nvGrpSpPr>
        <p:grpSpPr>
          <a:xfrm>
            <a:off x="6752204" y="2348250"/>
            <a:ext cx="843518" cy="1004225"/>
            <a:chOff x="6755329" y="2500650"/>
            <a:chExt cx="843518" cy="1004225"/>
          </a:xfrm>
        </p:grpSpPr>
        <p:sp>
          <p:nvSpPr>
            <p:cNvPr id="769" name="Google Shape;769;p17"/>
            <p:cNvSpPr/>
            <p:nvPr/>
          </p:nvSpPr>
          <p:spPr>
            <a:xfrm>
              <a:off x="6967664" y="3288799"/>
              <a:ext cx="631182" cy="216075"/>
            </a:xfrm>
            <a:custGeom>
              <a:rect b="b" l="l" r="r" t="t"/>
              <a:pathLst>
                <a:path extrusionOk="0" h="2358" w="6888">
                  <a:moveTo>
                    <a:pt x="3436" y="1"/>
                  </a:moveTo>
                  <a:cubicBezTo>
                    <a:pt x="2767" y="1"/>
                    <a:pt x="2154" y="80"/>
                    <a:pt x="1762" y="238"/>
                  </a:cubicBezTo>
                  <a:cubicBezTo>
                    <a:pt x="1082" y="529"/>
                    <a:pt x="1373" y="967"/>
                    <a:pt x="2418" y="1246"/>
                  </a:cubicBezTo>
                  <a:lnTo>
                    <a:pt x="86" y="2218"/>
                  </a:lnTo>
                  <a:cubicBezTo>
                    <a:pt x="1" y="2242"/>
                    <a:pt x="49" y="2303"/>
                    <a:pt x="171" y="2339"/>
                  </a:cubicBezTo>
                  <a:cubicBezTo>
                    <a:pt x="238" y="2351"/>
                    <a:pt x="314" y="2357"/>
                    <a:pt x="382" y="2357"/>
                  </a:cubicBezTo>
                  <a:cubicBezTo>
                    <a:pt x="450" y="2357"/>
                    <a:pt x="511" y="2351"/>
                    <a:pt x="547" y="2339"/>
                  </a:cubicBezTo>
                  <a:lnTo>
                    <a:pt x="2891" y="1367"/>
                  </a:lnTo>
                  <a:cubicBezTo>
                    <a:pt x="3406" y="1457"/>
                    <a:pt x="3960" y="1503"/>
                    <a:pt x="4477" y="1503"/>
                  </a:cubicBezTo>
                  <a:cubicBezTo>
                    <a:pt x="5156" y="1503"/>
                    <a:pt x="5773" y="1424"/>
                    <a:pt x="6159" y="1258"/>
                  </a:cubicBezTo>
                  <a:cubicBezTo>
                    <a:pt x="6887" y="955"/>
                    <a:pt x="6511" y="481"/>
                    <a:pt x="5296" y="202"/>
                  </a:cubicBezTo>
                  <a:cubicBezTo>
                    <a:pt x="4714" y="68"/>
                    <a:pt x="4051" y="1"/>
                    <a:pt x="3436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6973635" y="2942987"/>
              <a:ext cx="49070" cy="558980"/>
            </a:xfrm>
            <a:custGeom>
              <a:rect b="b" l="l" r="r" t="t"/>
              <a:pathLst>
                <a:path extrusionOk="0" h="3463" w="304">
                  <a:moveTo>
                    <a:pt x="158" y="1"/>
                  </a:moveTo>
                  <a:cubicBezTo>
                    <a:pt x="61" y="1"/>
                    <a:pt x="0" y="74"/>
                    <a:pt x="0" y="146"/>
                  </a:cubicBezTo>
                  <a:lnTo>
                    <a:pt x="0" y="3304"/>
                  </a:lnTo>
                  <a:cubicBezTo>
                    <a:pt x="0" y="3401"/>
                    <a:pt x="73" y="3462"/>
                    <a:pt x="158" y="3462"/>
                  </a:cubicBezTo>
                  <a:cubicBezTo>
                    <a:pt x="231" y="3462"/>
                    <a:pt x="292" y="3401"/>
                    <a:pt x="304" y="3304"/>
                  </a:cubicBezTo>
                  <a:lnTo>
                    <a:pt x="304" y="146"/>
                  </a:lnTo>
                  <a:cubicBezTo>
                    <a:pt x="304" y="61"/>
                    <a:pt x="231" y="1"/>
                    <a:pt x="158" y="1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6755329" y="2500650"/>
              <a:ext cx="485700" cy="485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8"/>
          <p:cNvSpPr txBox="1"/>
          <p:nvPr>
            <p:ph type="title"/>
          </p:nvPr>
        </p:nvSpPr>
        <p:spPr>
          <a:xfrm>
            <a:off x="504750" y="475488"/>
            <a:ext cx="8134500" cy="1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BUDtrack - Approach</a:t>
            </a:r>
            <a:endParaRPr/>
          </a:p>
        </p:txBody>
      </p:sp>
      <p:grpSp>
        <p:nvGrpSpPr>
          <p:cNvPr id="777" name="Google Shape;777;p18"/>
          <p:cNvGrpSpPr/>
          <p:nvPr/>
        </p:nvGrpSpPr>
        <p:grpSpPr>
          <a:xfrm>
            <a:off x="2540620" y="1319328"/>
            <a:ext cx="4062760" cy="3152111"/>
            <a:chOff x="2782711" y="1319300"/>
            <a:chExt cx="3578579" cy="2776457"/>
          </a:xfrm>
        </p:grpSpPr>
        <p:sp>
          <p:nvSpPr>
            <p:cNvPr id="778" name="Google Shape;778;p18"/>
            <p:cNvSpPr/>
            <p:nvPr/>
          </p:nvSpPr>
          <p:spPr>
            <a:xfrm>
              <a:off x="2782711" y="1319300"/>
              <a:ext cx="3578543" cy="2776457"/>
            </a:xfrm>
            <a:custGeom>
              <a:rect b="b" l="l" r="r" t="t"/>
              <a:pathLst>
                <a:path extrusionOk="0" h="37033" w="47733">
                  <a:moveTo>
                    <a:pt x="1920" y="1"/>
                  </a:moveTo>
                  <a:cubicBezTo>
                    <a:pt x="863" y="1"/>
                    <a:pt x="1" y="875"/>
                    <a:pt x="1" y="1932"/>
                  </a:cubicBezTo>
                  <a:lnTo>
                    <a:pt x="1" y="35102"/>
                  </a:lnTo>
                  <a:cubicBezTo>
                    <a:pt x="1" y="36170"/>
                    <a:pt x="863" y="37033"/>
                    <a:pt x="1920" y="37033"/>
                  </a:cubicBezTo>
                  <a:lnTo>
                    <a:pt x="45802" y="37033"/>
                  </a:lnTo>
                  <a:cubicBezTo>
                    <a:pt x="46870" y="37033"/>
                    <a:pt x="47733" y="36170"/>
                    <a:pt x="47733" y="35102"/>
                  </a:cubicBezTo>
                  <a:lnTo>
                    <a:pt x="47733" y="1932"/>
                  </a:lnTo>
                  <a:cubicBezTo>
                    <a:pt x="47733" y="875"/>
                    <a:pt x="46870" y="1"/>
                    <a:pt x="45802" y="1"/>
                  </a:cubicBezTo>
                  <a:close/>
                </a:path>
              </a:pathLst>
            </a:custGeom>
            <a:solidFill>
              <a:srgbClr val="5353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3737015" y="1319300"/>
              <a:ext cx="1323970" cy="2776457"/>
            </a:xfrm>
            <a:custGeom>
              <a:rect b="b" l="l" r="r" t="t"/>
              <a:pathLst>
                <a:path extrusionOk="0" h="37033" w="17660">
                  <a:moveTo>
                    <a:pt x="12680" y="1"/>
                  </a:moveTo>
                  <a:lnTo>
                    <a:pt x="0" y="37033"/>
                  </a:lnTo>
                  <a:lnTo>
                    <a:pt x="4992" y="37033"/>
                  </a:lnTo>
                  <a:lnTo>
                    <a:pt x="17660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5763928" y="1600667"/>
              <a:ext cx="597361" cy="2495085"/>
            </a:xfrm>
            <a:custGeom>
              <a:rect b="b" l="l" r="r" t="t"/>
              <a:pathLst>
                <a:path extrusionOk="0" h="33280" w="7968">
                  <a:moveTo>
                    <a:pt x="7968" y="1"/>
                  </a:moveTo>
                  <a:lnTo>
                    <a:pt x="0" y="33280"/>
                  </a:lnTo>
                  <a:lnTo>
                    <a:pt x="3474" y="33280"/>
                  </a:lnTo>
                  <a:lnTo>
                    <a:pt x="7968" y="14527"/>
                  </a:lnTo>
                  <a:lnTo>
                    <a:pt x="7968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2911136" y="1426734"/>
              <a:ext cx="3153313" cy="2563385"/>
            </a:xfrm>
            <a:custGeom>
              <a:rect b="b" l="l" r="r" t="t"/>
              <a:pathLst>
                <a:path extrusionOk="0" h="34191" w="42061">
                  <a:moveTo>
                    <a:pt x="1700" y="1"/>
                  </a:moveTo>
                  <a:cubicBezTo>
                    <a:pt x="765" y="1"/>
                    <a:pt x="0" y="754"/>
                    <a:pt x="0" y="1701"/>
                  </a:cubicBezTo>
                  <a:lnTo>
                    <a:pt x="0" y="32490"/>
                  </a:lnTo>
                  <a:cubicBezTo>
                    <a:pt x="0" y="33426"/>
                    <a:pt x="765" y="34191"/>
                    <a:pt x="1700" y="34191"/>
                  </a:cubicBezTo>
                  <a:lnTo>
                    <a:pt x="40360" y="34191"/>
                  </a:lnTo>
                  <a:cubicBezTo>
                    <a:pt x="40457" y="34191"/>
                    <a:pt x="40554" y="34179"/>
                    <a:pt x="40639" y="34154"/>
                  </a:cubicBezTo>
                  <a:cubicBezTo>
                    <a:pt x="41004" y="34094"/>
                    <a:pt x="41332" y="33936"/>
                    <a:pt x="41575" y="33669"/>
                  </a:cubicBezTo>
                  <a:cubicBezTo>
                    <a:pt x="41878" y="33365"/>
                    <a:pt x="42060" y="32940"/>
                    <a:pt x="42060" y="32490"/>
                  </a:cubicBezTo>
                  <a:lnTo>
                    <a:pt x="42060" y="1701"/>
                  </a:lnTo>
                  <a:cubicBezTo>
                    <a:pt x="42060" y="754"/>
                    <a:pt x="41295" y="1"/>
                    <a:pt x="40360" y="1"/>
                  </a:cubicBezTo>
                  <a:close/>
                </a:path>
              </a:pathLst>
            </a:custGeom>
            <a:solidFill>
              <a:srgbClr val="DC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6114492" y="2616902"/>
              <a:ext cx="182177" cy="182183"/>
            </a:xfrm>
            <a:custGeom>
              <a:rect b="b" l="l" r="r" t="t"/>
              <a:pathLst>
                <a:path extrusionOk="0" h="2430" w="2430">
                  <a:moveTo>
                    <a:pt x="1215" y="0"/>
                  </a:moveTo>
                  <a:cubicBezTo>
                    <a:pt x="535" y="0"/>
                    <a:pt x="0" y="547"/>
                    <a:pt x="0" y="1215"/>
                  </a:cubicBezTo>
                  <a:cubicBezTo>
                    <a:pt x="0" y="1883"/>
                    <a:pt x="535" y="2429"/>
                    <a:pt x="1215" y="2429"/>
                  </a:cubicBezTo>
                  <a:cubicBezTo>
                    <a:pt x="1883" y="2429"/>
                    <a:pt x="2429" y="1883"/>
                    <a:pt x="2429" y="1215"/>
                  </a:cubicBezTo>
                  <a:cubicBezTo>
                    <a:pt x="2429" y="547"/>
                    <a:pt x="1883" y="0"/>
                    <a:pt x="1215" y="0"/>
                  </a:cubicBezTo>
                  <a:close/>
                </a:path>
              </a:pathLst>
            </a:custGeom>
            <a:solidFill>
              <a:srgbClr val="1F20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5515325" y="2096002"/>
              <a:ext cx="549155" cy="42884"/>
            </a:xfrm>
            <a:custGeom>
              <a:rect b="b" l="l" r="r" t="t"/>
              <a:pathLst>
                <a:path extrusionOk="0" h="572" w="7325">
                  <a:moveTo>
                    <a:pt x="365" y="1"/>
                  </a:moveTo>
                  <a:cubicBezTo>
                    <a:pt x="1" y="1"/>
                    <a:pt x="1" y="572"/>
                    <a:pt x="365" y="572"/>
                  </a:cubicBezTo>
                  <a:lnTo>
                    <a:pt x="7324" y="572"/>
                  </a:lnTo>
                  <a:lnTo>
                    <a:pt x="7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3320852" y="2964693"/>
              <a:ext cx="881497" cy="173112"/>
            </a:xfrm>
            <a:custGeom>
              <a:rect b="b" l="l" r="r" t="t"/>
              <a:pathLst>
                <a:path extrusionOk="0" h="2309" w="11758">
                  <a:moveTo>
                    <a:pt x="11721" y="1"/>
                  </a:moveTo>
                  <a:lnTo>
                    <a:pt x="9790" y="13"/>
                  </a:lnTo>
                  <a:cubicBezTo>
                    <a:pt x="9243" y="219"/>
                    <a:pt x="8685" y="402"/>
                    <a:pt x="8126" y="572"/>
                  </a:cubicBezTo>
                  <a:cubicBezTo>
                    <a:pt x="6759" y="961"/>
                    <a:pt x="5354" y="1150"/>
                    <a:pt x="3947" y="1150"/>
                  </a:cubicBezTo>
                  <a:cubicBezTo>
                    <a:pt x="3554" y="1150"/>
                    <a:pt x="3162" y="1135"/>
                    <a:pt x="2770" y="1106"/>
                  </a:cubicBezTo>
                  <a:cubicBezTo>
                    <a:pt x="1835" y="1045"/>
                    <a:pt x="912" y="912"/>
                    <a:pt x="1" y="705"/>
                  </a:cubicBezTo>
                  <a:lnTo>
                    <a:pt x="1" y="705"/>
                  </a:lnTo>
                  <a:lnTo>
                    <a:pt x="13" y="2308"/>
                  </a:lnTo>
                  <a:lnTo>
                    <a:pt x="11758" y="2151"/>
                  </a:lnTo>
                  <a:lnTo>
                    <a:pt x="11721" y="1"/>
                  </a:lnTo>
                  <a:close/>
                </a:path>
              </a:pathLst>
            </a:custGeom>
            <a:solidFill>
              <a:srgbClr val="ACD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264022" y="1684485"/>
              <a:ext cx="209466" cy="666580"/>
            </a:xfrm>
            <a:custGeom>
              <a:rect b="b" l="l" r="r" t="t"/>
              <a:pathLst>
                <a:path extrusionOk="0" h="8891" w="2794">
                  <a:moveTo>
                    <a:pt x="0" y="0"/>
                  </a:moveTo>
                  <a:lnTo>
                    <a:pt x="0" y="8891"/>
                  </a:lnTo>
                  <a:lnTo>
                    <a:pt x="2794" y="8891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rgbClr val="ACD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2912035" y="2684451"/>
              <a:ext cx="3150614" cy="343749"/>
            </a:xfrm>
            <a:custGeom>
              <a:rect b="b" l="l" r="r" t="t"/>
              <a:pathLst>
                <a:path extrusionOk="0" h="4585" w="42025">
                  <a:moveTo>
                    <a:pt x="23048" y="1"/>
                  </a:moveTo>
                  <a:cubicBezTo>
                    <a:pt x="21911" y="1"/>
                    <a:pt x="20763" y="146"/>
                    <a:pt x="19603" y="496"/>
                  </a:cubicBezTo>
                  <a:cubicBezTo>
                    <a:pt x="19300" y="593"/>
                    <a:pt x="19008" y="678"/>
                    <a:pt x="18729" y="775"/>
                  </a:cubicBezTo>
                  <a:cubicBezTo>
                    <a:pt x="18279" y="921"/>
                    <a:pt x="17842" y="1079"/>
                    <a:pt x="17405" y="1249"/>
                  </a:cubicBezTo>
                  <a:cubicBezTo>
                    <a:pt x="14976" y="2136"/>
                    <a:pt x="12620" y="3217"/>
                    <a:pt x="9960" y="3314"/>
                  </a:cubicBezTo>
                  <a:cubicBezTo>
                    <a:pt x="9782" y="3320"/>
                    <a:pt x="9605" y="3323"/>
                    <a:pt x="9428" y="3323"/>
                  </a:cubicBezTo>
                  <a:cubicBezTo>
                    <a:pt x="7869" y="3323"/>
                    <a:pt x="6314" y="3088"/>
                    <a:pt x="4798" y="2706"/>
                  </a:cubicBezTo>
                  <a:cubicBezTo>
                    <a:pt x="4312" y="2585"/>
                    <a:pt x="3838" y="2464"/>
                    <a:pt x="3377" y="2306"/>
                  </a:cubicBezTo>
                  <a:cubicBezTo>
                    <a:pt x="2235" y="1953"/>
                    <a:pt x="1105" y="1528"/>
                    <a:pt x="0" y="1079"/>
                  </a:cubicBezTo>
                  <a:lnTo>
                    <a:pt x="0" y="2427"/>
                  </a:lnTo>
                  <a:cubicBezTo>
                    <a:pt x="1190" y="2901"/>
                    <a:pt x="2405" y="3338"/>
                    <a:pt x="3632" y="3690"/>
                  </a:cubicBezTo>
                  <a:cubicBezTo>
                    <a:pt x="4105" y="3824"/>
                    <a:pt x="4579" y="3945"/>
                    <a:pt x="5041" y="4055"/>
                  </a:cubicBezTo>
                  <a:cubicBezTo>
                    <a:pt x="6097" y="4298"/>
                    <a:pt x="7142" y="4468"/>
                    <a:pt x="8223" y="4540"/>
                  </a:cubicBezTo>
                  <a:cubicBezTo>
                    <a:pt x="8615" y="4570"/>
                    <a:pt x="9008" y="4584"/>
                    <a:pt x="9401" y="4584"/>
                  </a:cubicBezTo>
                  <a:cubicBezTo>
                    <a:pt x="10811" y="4584"/>
                    <a:pt x="12221" y="4395"/>
                    <a:pt x="13579" y="4006"/>
                  </a:cubicBezTo>
                  <a:cubicBezTo>
                    <a:pt x="14879" y="3642"/>
                    <a:pt x="16142" y="3107"/>
                    <a:pt x="17417" y="2609"/>
                  </a:cubicBezTo>
                  <a:cubicBezTo>
                    <a:pt x="17794" y="2464"/>
                    <a:pt x="18158" y="2318"/>
                    <a:pt x="18547" y="2184"/>
                  </a:cubicBezTo>
                  <a:cubicBezTo>
                    <a:pt x="18595" y="2160"/>
                    <a:pt x="18680" y="2136"/>
                    <a:pt x="18741" y="2111"/>
                  </a:cubicBezTo>
                  <a:cubicBezTo>
                    <a:pt x="20193" y="1590"/>
                    <a:pt x="21675" y="1252"/>
                    <a:pt x="23224" y="1252"/>
                  </a:cubicBezTo>
                  <a:cubicBezTo>
                    <a:pt x="23373" y="1252"/>
                    <a:pt x="23522" y="1255"/>
                    <a:pt x="23672" y="1261"/>
                  </a:cubicBezTo>
                  <a:cubicBezTo>
                    <a:pt x="24632" y="1310"/>
                    <a:pt x="25567" y="1455"/>
                    <a:pt x="26514" y="1686"/>
                  </a:cubicBezTo>
                  <a:cubicBezTo>
                    <a:pt x="26866" y="1759"/>
                    <a:pt x="27231" y="1856"/>
                    <a:pt x="27571" y="1953"/>
                  </a:cubicBezTo>
                  <a:cubicBezTo>
                    <a:pt x="28093" y="2099"/>
                    <a:pt x="28603" y="2257"/>
                    <a:pt x="29113" y="2415"/>
                  </a:cubicBezTo>
                  <a:cubicBezTo>
                    <a:pt x="30146" y="2731"/>
                    <a:pt x="31178" y="3083"/>
                    <a:pt x="32210" y="3387"/>
                  </a:cubicBezTo>
                  <a:cubicBezTo>
                    <a:pt x="32648" y="3508"/>
                    <a:pt x="33085" y="3630"/>
                    <a:pt x="33522" y="3739"/>
                  </a:cubicBezTo>
                  <a:cubicBezTo>
                    <a:pt x="33826" y="3812"/>
                    <a:pt x="34129" y="3872"/>
                    <a:pt x="34433" y="3933"/>
                  </a:cubicBezTo>
                  <a:cubicBezTo>
                    <a:pt x="35045" y="4052"/>
                    <a:pt x="35644" y="4111"/>
                    <a:pt x="36234" y="4111"/>
                  </a:cubicBezTo>
                  <a:cubicBezTo>
                    <a:pt x="37460" y="4111"/>
                    <a:pt x="38649" y="3855"/>
                    <a:pt x="39838" y="3338"/>
                  </a:cubicBezTo>
                  <a:cubicBezTo>
                    <a:pt x="40567" y="3022"/>
                    <a:pt x="41320" y="2658"/>
                    <a:pt x="42024" y="2257"/>
                  </a:cubicBezTo>
                  <a:lnTo>
                    <a:pt x="42024" y="775"/>
                  </a:lnTo>
                  <a:cubicBezTo>
                    <a:pt x="41417" y="1152"/>
                    <a:pt x="40797" y="1492"/>
                    <a:pt x="40166" y="1808"/>
                  </a:cubicBezTo>
                  <a:cubicBezTo>
                    <a:pt x="38864" y="2459"/>
                    <a:pt x="37569" y="2860"/>
                    <a:pt x="36184" y="2860"/>
                  </a:cubicBezTo>
                  <a:cubicBezTo>
                    <a:pt x="35759" y="2860"/>
                    <a:pt x="35327" y="2823"/>
                    <a:pt x="34882" y="2743"/>
                  </a:cubicBezTo>
                  <a:cubicBezTo>
                    <a:pt x="34421" y="2658"/>
                    <a:pt x="33984" y="2561"/>
                    <a:pt x="33522" y="2439"/>
                  </a:cubicBezTo>
                  <a:cubicBezTo>
                    <a:pt x="33085" y="2318"/>
                    <a:pt x="32648" y="2196"/>
                    <a:pt x="32210" y="2063"/>
                  </a:cubicBezTo>
                  <a:cubicBezTo>
                    <a:pt x="31372" y="1808"/>
                    <a:pt x="30571" y="1528"/>
                    <a:pt x="29745" y="1273"/>
                  </a:cubicBezTo>
                  <a:cubicBezTo>
                    <a:pt x="28968" y="1030"/>
                    <a:pt x="28202" y="800"/>
                    <a:pt x="27425" y="605"/>
                  </a:cubicBezTo>
                  <a:cubicBezTo>
                    <a:pt x="27073" y="520"/>
                    <a:pt x="26708" y="435"/>
                    <a:pt x="26356" y="362"/>
                  </a:cubicBezTo>
                  <a:cubicBezTo>
                    <a:pt x="25263" y="140"/>
                    <a:pt x="24160" y="1"/>
                    <a:pt x="23048" y="1"/>
                  </a:cubicBezTo>
                  <a:close/>
                </a:path>
              </a:pathLst>
            </a:custGeom>
            <a:solidFill>
              <a:srgbClr val="35A3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193401" y="1735465"/>
              <a:ext cx="1097261" cy="42884"/>
            </a:xfrm>
            <a:custGeom>
              <a:rect b="b" l="l" r="r" t="t"/>
              <a:pathLst>
                <a:path extrusionOk="0" h="572" w="14636">
                  <a:moveTo>
                    <a:pt x="365" y="0"/>
                  </a:moveTo>
                  <a:cubicBezTo>
                    <a:pt x="0" y="0"/>
                    <a:pt x="0" y="571"/>
                    <a:pt x="365" y="571"/>
                  </a:cubicBezTo>
                  <a:lnTo>
                    <a:pt x="14271" y="571"/>
                  </a:lnTo>
                  <a:cubicBezTo>
                    <a:pt x="14636" y="571"/>
                    <a:pt x="14636" y="0"/>
                    <a:pt x="14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4887968" y="2711590"/>
              <a:ext cx="91089" cy="118457"/>
            </a:xfrm>
            <a:custGeom>
              <a:rect b="b" l="l" r="r" t="t"/>
              <a:pathLst>
                <a:path extrusionOk="0" h="1580" w="1215">
                  <a:moveTo>
                    <a:pt x="0" y="0"/>
                  </a:moveTo>
                  <a:lnTo>
                    <a:pt x="158" y="1312"/>
                  </a:lnTo>
                  <a:cubicBezTo>
                    <a:pt x="510" y="1385"/>
                    <a:pt x="875" y="1470"/>
                    <a:pt x="1215" y="1579"/>
                  </a:cubicBezTo>
                  <a:lnTo>
                    <a:pt x="1069" y="243"/>
                  </a:lnTo>
                  <a:cubicBezTo>
                    <a:pt x="717" y="158"/>
                    <a:pt x="352" y="73"/>
                    <a:pt x="0" y="0"/>
                  </a:cubicBezTo>
                  <a:close/>
                </a:path>
              </a:pathLst>
            </a:custGeom>
            <a:solidFill>
              <a:srgbClr val="2374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4842386" y="2136561"/>
              <a:ext cx="186300" cy="1283079"/>
            </a:xfrm>
            <a:custGeom>
              <a:rect b="b" l="l" r="r" t="t"/>
              <a:pathLst>
                <a:path extrusionOk="0" h="17114" w="2485">
                  <a:moveTo>
                    <a:pt x="274" y="0"/>
                  </a:moveTo>
                  <a:cubicBezTo>
                    <a:pt x="132" y="0"/>
                    <a:pt x="1" y="91"/>
                    <a:pt x="25" y="274"/>
                  </a:cubicBezTo>
                  <a:cubicBezTo>
                    <a:pt x="560" y="5120"/>
                    <a:pt x="1118" y="9954"/>
                    <a:pt x="1653" y="14788"/>
                  </a:cubicBezTo>
                  <a:lnTo>
                    <a:pt x="1884" y="16840"/>
                  </a:lnTo>
                  <a:cubicBezTo>
                    <a:pt x="1908" y="17022"/>
                    <a:pt x="2063" y="17114"/>
                    <a:pt x="2207" y="17114"/>
                  </a:cubicBezTo>
                  <a:cubicBezTo>
                    <a:pt x="2351" y="17114"/>
                    <a:pt x="2485" y="17022"/>
                    <a:pt x="2467" y="16840"/>
                  </a:cubicBezTo>
                  <a:cubicBezTo>
                    <a:pt x="1920" y="11994"/>
                    <a:pt x="1373" y="7172"/>
                    <a:pt x="827" y="2326"/>
                  </a:cubicBezTo>
                  <a:lnTo>
                    <a:pt x="596" y="274"/>
                  </a:lnTo>
                  <a:cubicBezTo>
                    <a:pt x="572" y="91"/>
                    <a:pt x="417" y="0"/>
                    <a:pt x="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230737" y="3157744"/>
              <a:ext cx="1059026" cy="43784"/>
            </a:xfrm>
            <a:custGeom>
              <a:rect b="b" l="l" r="r" t="t"/>
              <a:pathLst>
                <a:path extrusionOk="0" h="584" w="14126">
                  <a:moveTo>
                    <a:pt x="365" y="1"/>
                  </a:moveTo>
                  <a:cubicBezTo>
                    <a:pt x="0" y="1"/>
                    <a:pt x="0" y="584"/>
                    <a:pt x="365" y="584"/>
                  </a:cubicBezTo>
                  <a:lnTo>
                    <a:pt x="13761" y="584"/>
                  </a:lnTo>
                  <a:cubicBezTo>
                    <a:pt x="14126" y="584"/>
                    <a:pt x="14126" y="1"/>
                    <a:pt x="13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342743" y="3640334"/>
              <a:ext cx="947021" cy="43784"/>
            </a:xfrm>
            <a:custGeom>
              <a:rect b="b" l="l" r="r" t="t"/>
              <a:pathLst>
                <a:path extrusionOk="0" h="584" w="12632">
                  <a:moveTo>
                    <a:pt x="364" y="1"/>
                  </a:moveTo>
                  <a:cubicBezTo>
                    <a:pt x="0" y="13"/>
                    <a:pt x="0" y="584"/>
                    <a:pt x="364" y="584"/>
                  </a:cubicBezTo>
                  <a:lnTo>
                    <a:pt x="12267" y="584"/>
                  </a:lnTo>
                  <a:cubicBezTo>
                    <a:pt x="12632" y="584"/>
                    <a:pt x="12632" y="1"/>
                    <a:pt x="12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4235047" y="3179636"/>
              <a:ext cx="845062" cy="810453"/>
            </a:xfrm>
            <a:custGeom>
              <a:rect b="b" l="l" r="r" t="t"/>
              <a:pathLst>
                <a:path extrusionOk="0" h="10810" w="11272">
                  <a:moveTo>
                    <a:pt x="6644" y="5466"/>
                  </a:moveTo>
                  <a:cubicBezTo>
                    <a:pt x="7519" y="5466"/>
                    <a:pt x="8223" y="6182"/>
                    <a:pt x="8223" y="7045"/>
                  </a:cubicBezTo>
                  <a:cubicBezTo>
                    <a:pt x="8223" y="7907"/>
                    <a:pt x="7519" y="8624"/>
                    <a:pt x="6644" y="8624"/>
                  </a:cubicBezTo>
                  <a:cubicBezTo>
                    <a:pt x="5782" y="8624"/>
                    <a:pt x="5066" y="7907"/>
                    <a:pt x="5066" y="7045"/>
                  </a:cubicBezTo>
                  <a:cubicBezTo>
                    <a:pt x="5066" y="6182"/>
                    <a:pt x="5782" y="5466"/>
                    <a:pt x="6644" y="5466"/>
                  </a:cubicBezTo>
                  <a:close/>
                  <a:moveTo>
                    <a:pt x="6511" y="0"/>
                  </a:moveTo>
                  <a:lnTo>
                    <a:pt x="6511" y="4640"/>
                  </a:lnTo>
                  <a:lnTo>
                    <a:pt x="6499" y="4640"/>
                  </a:lnTo>
                  <a:cubicBezTo>
                    <a:pt x="5296" y="4725"/>
                    <a:pt x="4325" y="5696"/>
                    <a:pt x="4252" y="6887"/>
                  </a:cubicBezTo>
                  <a:lnTo>
                    <a:pt x="1" y="6887"/>
                  </a:lnTo>
                  <a:lnTo>
                    <a:pt x="1" y="7397"/>
                  </a:lnTo>
                  <a:lnTo>
                    <a:pt x="4276" y="7397"/>
                  </a:lnTo>
                  <a:cubicBezTo>
                    <a:pt x="4434" y="8454"/>
                    <a:pt x="5296" y="9304"/>
                    <a:pt x="6377" y="9425"/>
                  </a:cubicBezTo>
                  <a:lnTo>
                    <a:pt x="6377" y="10810"/>
                  </a:lnTo>
                  <a:lnTo>
                    <a:pt x="6863" y="10810"/>
                  </a:lnTo>
                  <a:lnTo>
                    <a:pt x="6863" y="9462"/>
                  </a:lnTo>
                  <a:cubicBezTo>
                    <a:pt x="6912" y="9462"/>
                    <a:pt x="6948" y="9437"/>
                    <a:pt x="6985" y="9413"/>
                  </a:cubicBezTo>
                  <a:cubicBezTo>
                    <a:pt x="8151" y="9243"/>
                    <a:pt x="9049" y="8247"/>
                    <a:pt x="9049" y="7045"/>
                  </a:cubicBezTo>
                  <a:cubicBezTo>
                    <a:pt x="9049" y="5842"/>
                    <a:pt x="8151" y="4846"/>
                    <a:pt x="6997" y="4676"/>
                  </a:cubicBezTo>
                  <a:lnTo>
                    <a:pt x="6997" y="3182"/>
                  </a:lnTo>
                  <a:lnTo>
                    <a:pt x="11272" y="3182"/>
                  </a:lnTo>
                  <a:cubicBezTo>
                    <a:pt x="11005" y="3012"/>
                    <a:pt x="10713" y="2854"/>
                    <a:pt x="10446" y="2697"/>
                  </a:cubicBezTo>
                  <a:lnTo>
                    <a:pt x="6997" y="2697"/>
                  </a:lnTo>
                  <a:lnTo>
                    <a:pt x="6997" y="292"/>
                  </a:lnTo>
                  <a:cubicBezTo>
                    <a:pt x="6827" y="195"/>
                    <a:pt x="6657" y="85"/>
                    <a:pt x="6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3164238" y="2170223"/>
              <a:ext cx="739429" cy="572415"/>
            </a:xfrm>
            <a:custGeom>
              <a:rect b="b" l="l" r="r" t="t"/>
              <a:pathLst>
                <a:path extrusionOk="0" h="7635" w="9863">
                  <a:moveTo>
                    <a:pt x="9577" y="1"/>
                  </a:moveTo>
                  <a:cubicBezTo>
                    <a:pt x="9435" y="1"/>
                    <a:pt x="9292" y="92"/>
                    <a:pt x="9292" y="274"/>
                  </a:cubicBezTo>
                  <a:lnTo>
                    <a:pt x="9292" y="7051"/>
                  </a:lnTo>
                  <a:lnTo>
                    <a:pt x="377" y="7051"/>
                  </a:lnTo>
                  <a:cubicBezTo>
                    <a:pt x="1" y="7051"/>
                    <a:pt x="1" y="7634"/>
                    <a:pt x="377" y="7634"/>
                  </a:cubicBezTo>
                  <a:lnTo>
                    <a:pt x="9571" y="7634"/>
                  </a:lnTo>
                  <a:cubicBezTo>
                    <a:pt x="9729" y="7634"/>
                    <a:pt x="9863" y="7501"/>
                    <a:pt x="9863" y="7343"/>
                  </a:cubicBezTo>
                  <a:lnTo>
                    <a:pt x="9863" y="274"/>
                  </a:lnTo>
                  <a:cubicBezTo>
                    <a:pt x="9863" y="92"/>
                    <a:pt x="9720" y="1"/>
                    <a:pt x="9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5373255" y="3179636"/>
              <a:ext cx="692123" cy="55630"/>
            </a:xfrm>
            <a:custGeom>
              <a:rect b="b" l="l" r="r" t="t"/>
              <a:pathLst>
                <a:path extrusionOk="0" h="742" w="9232">
                  <a:moveTo>
                    <a:pt x="365" y="0"/>
                  </a:moveTo>
                  <a:cubicBezTo>
                    <a:pt x="1" y="0"/>
                    <a:pt x="1" y="571"/>
                    <a:pt x="377" y="571"/>
                  </a:cubicBezTo>
                  <a:cubicBezTo>
                    <a:pt x="3329" y="632"/>
                    <a:pt x="6280" y="680"/>
                    <a:pt x="9232" y="741"/>
                  </a:cubicBezTo>
                  <a:lnTo>
                    <a:pt x="9232" y="158"/>
                  </a:lnTo>
                  <a:cubicBezTo>
                    <a:pt x="6730" y="122"/>
                    <a:pt x="4240" y="73"/>
                    <a:pt x="1726" y="24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3165137" y="2738880"/>
              <a:ext cx="2260121" cy="247784"/>
            </a:xfrm>
            <a:custGeom>
              <a:rect b="b" l="l" r="r" t="t"/>
              <a:pathLst>
                <a:path extrusionOk="0" h="3305" w="30147">
                  <a:moveTo>
                    <a:pt x="15365" y="1"/>
                  </a:moveTo>
                  <a:cubicBezTo>
                    <a:pt x="14916" y="159"/>
                    <a:pt x="14478" y="304"/>
                    <a:pt x="14041" y="474"/>
                  </a:cubicBezTo>
                  <a:lnTo>
                    <a:pt x="14041" y="1835"/>
                  </a:lnTo>
                  <a:cubicBezTo>
                    <a:pt x="14418" y="1689"/>
                    <a:pt x="14782" y="1555"/>
                    <a:pt x="15171" y="1410"/>
                  </a:cubicBezTo>
                  <a:cubicBezTo>
                    <a:pt x="15219" y="1397"/>
                    <a:pt x="15292" y="1373"/>
                    <a:pt x="15365" y="1349"/>
                  </a:cubicBezTo>
                  <a:lnTo>
                    <a:pt x="15365" y="1"/>
                  </a:lnTo>
                  <a:close/>
                  <a:moveTo>
                    <a:pt x="28834" y="1300"/>
                  </a:moveTo>
                  <a:lnTo>
                    <a:pt x="28834" y="2624"/>
                  </a:lnTo>
                  <a:cubicBezTo>
                    <a:pt x="29272" y="2770"/>
                    <a:pt x="29709" y="2891"/>
                    <a:pt x="30146" y="2989"/>
                  </a:cubicBezTo>
                  <a:lnTo>
                    <a:pt x="30146" y="1689"/>
                  </a:lnTo>
                  <a:cubicBezTo>
                    <a:pt x="29709" y="1580"/>
                    <a:pt x="29272" y="1446"/>
                    <a:pt x="28834" y="1300"/>
                  </a:cubicBezTo>
                  <a:close/>
                  <a:moveTo>
                    <a:pt x="13" y="1568"/>
                  </a:moveTo>
                  <a:cubicBezTo>
                    <a:pt x="1" y="1568"/>
                    <a:pt x="1" y="1568"/>
                    <a:pt x="13" y="1580"/>
                  </a:cubicBezTo>
                  <a:cubicBezTo>
                    <a:pt x="61" y="1859"/>
                    <a:pt x="122" y="2114"/>
                    <a:pt x="171" y="2381"/>
                  </a:cubicBezTo>
                  <a:lnTo>
                    <a:pt x="268" y="2940"/>
                  </a:lnTo>
                  <a:cubicBezTo>
                    <a:pt x="742" y="3086"/>
                    <a:pt x="1215" y="3207"/>
                    <a:pt x="1689" y="3304"/>
                  </a:cubicBezTo>
                  <a:lnTo>
                    <a:pt x="1446" y="1956"/>
                  </a:lnTo>
                  <a:cubicBezTo>
                    <a:pt x="972" y="1835"/>
                    <a:pt x="487" y="1701"/>
                    <a:pt x="13" y="1568"/>
                  </a:cubicBezTo>
                  <a:close/>
                </a:path>
              </a:pathLst>
            </a:custGeom>
            <a:solidFill>
              <a:srgbClr val="2374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2912035" y="1426734"/>
              <a:ext cx="3115978" cy="2563385"/>
            </a:xfrm>
            <a:custGeom>
              <a:rect b="b" l="l" r="r" t="t"/>
              <a:pathLst>
                <a:path extrusionOk="0" h="34191" w="41563">
                  <a:moveTo>
                    <a:pt x="34737" y="2685"/>
                  </a:moveTo>
                  <a:lnTo>
                    <a:pt x="34737" y="13082"/>
                  </a:lnTo>
                  <a:lnTo>
                    <a:pt x="31093" y="13082"/>
                  </a:lnTo>
                  <a:cubicBezTo>
                    <a:pt x="29684" y="12049"/>
                    <a:pt x="28275" y="11005"/>
                    <a:pt x="26866" y="9972"/>
                  </a:cubicBezTo>
                  <a:lnTo>
                    <a:pt x="26866" y="2685"/>
                  </a:lnTo>
                  <a:close/>
                  <a:moveTo>
                    <a:pt x="26259" y="10628"/>
                  </a:moveTo>
                  <a:cubicBezTo>
                    <a:pt x="26405" y="10750"/>
                    <a:pt x="26599" y="10871"/>
                    <a:pt x="26757" y="10956"/>
                  </a:cubicBezTo>
                  <a:cubicBezTo>
                    <a:pt x="27243" y="11308"/>
                    <a:pt x="27704" y="11673"/>
                    <a:pt x="28202" y="12025"/>
                  </a:cubicBezTo>
                  <a:cubicBezTo>
                    <a:pt x="29016" y="12632"/>
                    <a:pt x="29854" y="13240"/>
                    <a:pt x="30668" y="13847"/>
                  </a:cubicBezTo>
                  <a:cubicBezTo>
                    <a:pt x="30704" y="13871"/>
                    <a:pt x="30729" y="13895"/>
                    <a:pt x="30777" y="13920"/>
                  </a:cubicBezTo>
                  <a:cubicBezTo>
                    <a:pt x="30841" y="13955"/>
                    <a:pt x="30905" y="13974"/>
                    <a:pt x="30963" y="13974"/>
                  </a:cubicBezTo>
                  <a:cubicBezTo>
                    <a:pt x="31006" y="13974"/>
                    <a:pt x="31045" y="13964"/>
                    <a:pt x="31081" y="13944"/>
                  </a:cubicBezTo>
                  <a:lnTo>
                    <a:pt x="32453" y="13944"/>
                  </a:lnTo>
                  <a:lnTo>
                    <a:pt x="32453" y="28288"/>
                  </a:lnTo>
                  <a:cubicBezTo>
                    <a:pt x="30959" y="27401"/>
                    <a:pt x="29490" y="26539"/>
                    <a:pt x="27996" y="25652"/>
                  </a:cubicBezTo>
                  <a:cubicBezTo>
                    <a:pt x="27729" y="25495"/>
                    <a:pt x="27437" y="25324"/>
                    <a:pt x="27170" y="25167"/>
                  </a:cubicBezTo>
                  <a:cubicBezTo>
                    <a:pt x="26320" y="24669"/>
                    <a:pt x="25482" y="24171"/>
                    <a:pt x="24632" y="23685"/>
                  </a:cubicBezTo>
                  <a:cubicBezTo>
                    <a:pt x="24462" y="23588"/>
                    <a:pt x="24291" y="23490"/>
                    <a:pt x="24146" y="23393"/>
                  </a:cubicBezTo>
                  <a:cubicBezTo>
                    <a:pt x="23198" y="22835"/>
                    <a:pt x="22263" y="22288"/>
                    <a:pt x="21316" y="21729"/>
                  </a:cubicBezTo>
                  <a:cubicBezTo>
                    <a:pt x="20381" y="21159"/>
                    <a:pt x="19433" y="20612"/>
                    <a:pt x="18498" y="20053"/>
                  </a:cubicBezTo>
                  <a:lnTo>
                    <a:pt x="18498" y="10628"/>
                  </a:lnTo>
                  <a:close/>
                  <a:moveTo>
                    <a:pt x="3304" y="1"/>
                  </a:moveTo>
                  <a:lnTo>
                    <a:pt x="3304" y="9742"/>
                  </a:lnTo>
                  <a:lnTo>
                    <a:pt x="0" y="9742"/>
                  </a:lnTo>
                  <a:lnTo>
                    <a:pt x="0" y="10604"/>
                  </a:lnTo>
                  <a:lnTo>
                    <a:pt x="3304" y="10604"/>
                  </a:lnTo>
                  <a:lnTo>
                    <a:pt x="3304" y="15620"/>
                  </a:lnTo>
                  <a:cubicBezTo>
                    <a:pt x="3304" y="16215"/>
                    <a:pt x="3231" y="16835"/>
                    <a:pt x="3316" y="17406"/>
                  </a:cubicBezTo>
                  <a:cubicBezTo>
                    <a:pt x="3413" y="18219"/>
                    <a:pt x="3607" y="19033"/>
                    <a:pt x="3753" y="19835"/>
                  </a:cubicBezTo>
                  <a:cubicBezTo>
                    <a:pt x="4421" y="23527"/>
                    <a:pt x="5077" y="27219"/>
                    <a:pt x="5745" y="30911"/>
                  </a:cubicBezTo>
                  <a:lnTo>
                    <a:pt x="6340" y="34191"/>
                  </a:lnTo>
                  <a:lnTo>
                    <a:pt x="7203" y="34191"/>
                  </a:lnTo>
                  <a:cubicBezTo>
                    <a:pt x="7081" y="33523"/>
                    <a:pt x="6960" y="32867"/>
                    <a:pt x="6850" y="32199"/>
                  </a:cubicBezTo>
                  <a:cubicBezTo>
                    <a:pt x="6170" y="28385"/>
                    <a:pt x="5490" y="24559"/>
                    <a:pt x="4798" y="20746"/>
                  </a:cubicBezTo>
                  <a:cubicBezTo>
                    <a:pt x="4603" y="19665"/>
                    <a:pt x="4409" y="18572"/>
                    <a:pt x="4215" y="17491"/>
                  </a:cubicBezTo>
                  <a:cubicBezTo>
                    <a:pt x="4190" y="17406"/>
                    <a:pt x="4178" y="17321"/>
                    <a:pt x="4166" y="17248"/>
                  </a:cubicBezTo>
                  <a:lnTo>
                    <a:pt x="4166" y="10628"/>
                  </a:lnTo>
                  <a:lnTo>
                    <a:pt x="17636" y="10628"/>
                  </a:lnTo>
                  <a:lnTo>
                    <a:pt x="17636" y="34191"/>
                  </a:lnTo>
                  <a:lnTo>
                    <a:pt x="18498" y="34191"/>
                  </a:lnTo>
                  <a:lnTo>
                    <a:pt x="18498" y="21049"/>
                  </a:lnTo>
                  <a:cubicBezTo>
                    <a:pt x="18559" y="21086"/>
                    <a:pt x="18619" y="21110"/>
                    <a:pt x="18680" y="21159"/>
                  </a:cubicBezTo>
                  <a:cubicBezTo>
                    <a:pt x="19968" y="21924"/>
                    <a:pt x="21255" y="22677"/>
                    <a:pt x="22555" y="23454"/>
                  </a:cubicBezTo>
                  <a:cubicBezTo>
                    <a:pt x="23077" y="23770"/>
                    <a:pt x="23611" y="24073"/>
                    <a:pt x="24146" y="24401"/>
                  </a:cubicBezTo>
                  <a:cubicBezTo>
                    <a:pt x="24316" y="24486"/>
                    <a:pt x="24474" y="24596"/>
                    <a:pt x="24632" y="24681"/>
                  </a:cubicBezTo>
                  <a:cubicBezTo>
                    <a:pt x="24899" y="24851"/>
                    <a:pt x="25190" y="25021"/>
                    <a:pt x="25470" y="25167"/>
                  </a:cubicBezTo>
                  <a:cubicBezTo>
                    <a:pt x="25737" y="25337"/>
                    <a:pt x="26028" y="25507"/>
                    <a:pt x="26295" y="25652"/>
                  </a:cubicBezTo>
                  <a:cubicBezTo>
                    <a:pt x="29028" y="27268"/>
                    <a:pt x="31749" y="28871"/>
                    <a:pt x="34482" y="30486"/>
                  </a:cubicBezTo>
                  <a:cubicBezTo>
                    <a:pt x="36534" y="31701"/>
                    <a:pt x="38563" y="32952"/>
                    <a:pt x="40627" y="34154"/>
                  </a:cubicBezTo>
                  <a:cubicBezTo>
                    <a:pt x="40992" y="34094"/>
                    <a:pt x="41320" y="33911"/>
                    <a:pt x="41563" y="33669"/>
                  </a:cubicBezTo>
                  <a:cubicBezTo>
                    <a:pt x="39231" y="32284"/>
                    <a:pt x="36911" y="30924"/>
                    <a:pt x="34591" y="29551"/>
                  </a:cubicBezTo>
                  <a:cubicBezTo>
                    <a:pt x="34166" y="29296"/>
                    <a:pt x="33729" y="29053"/>
                    <a:pt x="33304" y="28798"/>
                  </a:cubicBezTo>
                  <a:lnTo>
                    <a:pt x="33304" y="13968"/>
                  </a:lnTo>
                  <a:lnTo>
                    <a:pt x="35162" y="13968"/>
                  </a:lnTo>
                  <a:cubicBezTo>
                    <a:pt x="35393" y="13968"/>
                    <a:pt x="35587" y="13762"/>
                    <a:pt x="35587" y="13543"/>
                  </a:cubicBezTo>
                  <a:lnTo>
                    <a:pt x="35587" y="25"/>
                  </a:lnTo>
                  <a:lnTo>
                    <a:pt x="34725" y="25"/>
                  </a:lnTo>
                  <a:lnTo>
                    <a:pt x="34725" y="1847"/>
                  </a:lnTo>
                  <a:lnTo>
                    <a:pt x="26417" y="1847"/>
                  </a:lnTo>
                  <a:cubicBezTo>
                    <a:pt x="26186" y="1847"/>
                    <a:pt x="25992" y="2041"/>
                    <a:pt x="25992" y="2272"/>
                  </a:cubicBezTo>
                  <a:lnTo>
                    <a:pt x="25992" y="9778"/>
                  </a:lnTo>
                  <a:lnTo>
                    <a:pt x="18498" y="9778"/>
                  </a:lnTo>
                  <a:lnTo>
                    <a:pt x="18498" y="25"/>
                  </a:lnTo>
                  <a:lnTo>
                    <a:pt x="17624" y="25"/>
                  </a:lnTo>
                  <a:lnTo>
                    <a:pt x="17624" y="9778"/>
                  </a:lnTo>
                  <a:lnTo>
                    <a:pt x="4166" y="9778"/>
                  </a:lnTo>
                  <a:lnTo>
                    <a:pt x="4166" y="6122"/>
                  </a:lnTo>
                  <a:cubicBezTo>
                    <a:pt x="4166" y="4082"/>
                    <a:pt x="4190" y="2029"/>
                    <a:pt x="4190" y="1"/>
                  </a:cubicBezTo>
                  <a:close/>
                </a:path>
              </a:pathLst>
            </a:custGeom>
            <a:solidFill>
              <a:srgbClr val="F99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4327936" y="3087121"/>
              <a:ext cx="194922" cy="576089"/>
            </a:xfrm>
            <a:custGeom>
              <a:rect b="b" l="l" r="r" t="t"/>
              <a:pathLst>
                <a:path extrusionOk="0" h="7684" w="2600">
                  <a:moveTo>
                    <a:pt x="230" y="0"/>
                  </a:moveTo>
                  <a:cubicBezTo>
                    <a:pt x="116" y="0"/>
                    <a:pt x="1" y="87"/>
                    <a:pt x="1" y="214"/>
                  </a:cubicBezTo>
                  <a:lnTo>
                    <a:pt x="1" y="7453"/>
                  </a:lnTo>
                  <a:cubicBezTo>
                    <a:pt x="1" y="7574"/>
                    <a:pt x="110" y="7684"/>
                    <a:pt x="231" y="7684"/>
                  </a:cubicBezTo>
                  <a:lnTo>
                    <a:pt x="2393" y="7684"/>
                  </a:lnTo>
                  <a:cubicBezTo>
                    <a:pt x="2515" y="7684"/>
                    <a:pt x="2600" y="7598"/>
                    <a:pt x="2600" y="7477"/>
                  </a:cubicBezTo>
                  <a:lnTo>
                    <a:pt x="2600" y="1538"/>
                  </a:lnTo>
                  <a:cubicBezTo>
                    <a:pt x="2600" y="1465"/>
                    <a:pt x="2551" y="1380"/>
                    <a:pt x="2491" y="1356"/>
                  </a:cubicBezTo>
                  <a:lnTo>
                    <a:pt x="341" y="32"/>
                  </a:lnTo>
                  <a:cubicBezTo>
                    <a:pt x="307" y="10"/>
                    <a:pt x="269" y="0"/>
                    <a:pt x="230" y="0"/>
                  </a:cubicBezTo>
                  <a:close/>
                </a:path>
              </a:pathLst>
            </a:custGeom>
            <a:solidFill>
              <a:srgbClr val="ACD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009046" y="3826112"/>
              <a:ext cx="127524" cy="163065"/>
            </a:xfrm>
            <a:custGeom>
              <a:rect b="b" l="l" r="r" t="t"/>
              <a:pathLst>
                <a:path extrusionOk="0" h="2175" w="1701">
                  <a:moveTo>
                    <a:pt x="1" y="1"/>
                  </a:moveTo>
                  <a:lnTo>
                    <a:pt x="1" y="2175"/>
                  </a:lnTo>
                  <a:lnTo>
                    <a:pt x="1701" y="217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4859704" y="3826112"/>
              <a:ext cx="127599" cy="163065"/>
            </a:xfrm>
            <a:custGeom>
              <a:rect b="b" l="l" r="r" t="t"/>
              <a:pathLst>
                <a:path extrusionOk="0" h="2175" w="1702">
                  <a:moveTo>
                    <a:pt x="1701" y="1"/>
                  </a:moveTo>
                  <a:lnTo>
                    <a:pt x="1" y="778"/>
                  </a:lnTo>
                  <a:lnTo>
                    <a:pt x="1" y="2175"/>
                  </a:lnTo>
                  <a:lnTo>
                    <a:pt x="1701" y="217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159288" y="3826112"/>
              <a:ext cx="127524" cy="163065"/>
            </a:xfrm>
            <a:custGeom>
              <a:rect b="b" l="l" r="r" t="t"/>
              <a:pathLst>
                <a:path extrusionOk="0" h="2175" w="1701">
                  <a:moveTo>
                    <a:pt x="1" y="1"/>
                  </a:moveTo>
                  <a:lnTo>
                    <a:pt x="1" y="2175"/>
                  </a:lnTo>
                  <a:lnTo>
                    <a:pt x="1701" y="217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307731" y="3826112"/>
              <a:ext cx="127524" cy="163065"/>
            </a:xfrm>
            <a:custGeom>
              <a:rect b="b" l="l" r="r" t="t"/>
              <a:pathLst>
                <a:path extrusionOk="0" h="2175" w="1701">
                  <a:moveTo>
                    <a:pt x="0" y="1"/>
                  </a:moveTo>
                  <a:lnTo>
                    <a:pt x="0" y="2175"/>
                  </a:lnTo>
                  <a:lnTo>
                    <a:pt x="1701" y="217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009046" y="3440011"/>
              <a:ext cx="127524" cy="356119"/>
            </a:xfrm>
            <a:custGeom>
              <a:rect b="b" l="l" r="r" t="t"/>
              <a:pathLst>
                <a:path extrusionOk="0" h="4750" w="1701">
                  <a:moveTo>
                    <a:pt x="1" y="1"/>
                  </a:moveTo>
                  <a:lnTo>
                    <a:pt x="1" y="4750"/>
                  </a:lnTo>
                  <a:lnTo>
                    <a:pt x="1701" y="4750"/>
                  </a:lnTo>
                  <a:lnTo>
                    <a:pt x="1701" y="10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159288" y="3529301"/>
              <a:ext cx="127524" cy="266827"/>
            </a:xfrm>
            <a:custGeom>
              <a:rect b="b" l="l" r="r" t="t"/>
              <a:pathLst>
                <a:path extrusionOk="0" h="3559" w="1701">
                  <a:moveTo>
                    <a:pt x="1" y="0"/>
                  </a:moveTo>
                  <a:lnTo>
                    <a:pt x="1" y="3559"/>
                  </a:lnTo>
                  <a:lnTo>
                    <a:pt x="1701" y="3559"/>
                  </a:lnTo>
                  <a:lnTo>
                    <a:pt x="1701" y="10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307731" y="3618517"/>
              <a:ext cx="129398" cy="177610"/>
            </a:xfrm>
            <a:custGeom>
              <a:rect b="b" l="l" r="r" t="t"/>
              <a:pathLst>
                <a:path extrusionOk="0" h="2369" w="1726">
                  <a:moveTo>
                    <a:pt x="0" y="0"/>
                  </a:moveTo>
                  <a:lnTo>
                    <a:pt x="0" y="2369"/>
                  </a:lnTo>
                  <a:lnTo>
                    <a:pt x="1725" y="2369"/>
                  </a:lnTo>
                  <a:lnTo>
                    <a:pt x="1725" y="1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458872" y="3708632"/>
              <a:ext cx="286910" cy="267802"/>
            </a:xfrm>
            <a:custGeom>
              <a:rect b="b" l="l" r="r" t="t"/>
              <a:pathLst>
                <a:path extrusionOk="0" h="3572" w="3827">
                  <a:moveTo>
                    <a:pt x="1" y="1"/>
                  </a:moveTo>
                  <a:lnTo>
                    <a:pt x="1" y="3572"/>
                  </a:lnTo>
                  <a:lnTo>
                    <a:pt x="3316" y="3572"/>
                  </a:lnTo>
                  <a:lnTo>
                    <a:pt x="3826" y="22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327936" y="3756014"/>
              <a:ext cx="141243" cy="232265"/>
            </a:xfrm>
            <a:custGeom>
              <a:rect b="b" l="l" r="r" t="t"/>
              <a:pathLst>
                <a:path extrusionOk="0" h="3098" w="1884">
                  <a:moveTo>
                    <a:pt x="1" y="0"/>
                  </a:moveTo>
                  <a:lnTo>
                    <a:pt x="1" y="3097"/>
                  </a:lnTo>
                  <a:lnTo>
                    <a:pt x="1883" y="3097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5620959" y="2502121"/>
              <a:ext cx="141169" cy="232265"/>
            </a:xfrm>
            <a:custGeom>
              <a:rect b="b" l="l" r="r" t="t"/>
              <a:pathLst>
                <a:path extrusionOk="0" h="3098" w="1883">
                  <a:moveTo>
                    <a:pt x="0" y="1"/>
                  </a:moveTo>
                  <a:lnTo>
                    <a:pt x="0" y="3098"/>
                  </a:lnTo>
                  <a:lnTo>
                    <a:pt x="1883" y="3098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5620959" y="2214381"/>
              <a:ext cx="141169" cy="232265"/>
            </a:xfrm>
            <a:custGeom>
              <a:rect b="b" l="l" r="r" t="t"/>
              <a:pathLst>
                <a:path extrusionOk="0" h="3098" w="1883">
                  <a:moveTo>
                    <a:pt x="0" y="1"/>
                  </a:moveTo>
                  <a:lnTo>
                    <a:pt x="0" y="3098"/>
                  </a:lnTo>
                  <a:lnTo>
                    <a:pt x="1883" y="3098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5458872" y="3033892"/>
              <a:ext cx="157587" cy="106611"/>
            </a:xfrm>
            <a:custGeom>
              <a:rect b="b" l="l" r="r" t="t"/>
              <a:pathLst>
                <a:path extrusionOk="0" h="1422" w="2102">
                  <a:moveTo>
                    <a:pt x="1" y="1"/>
                  </a:moveTo>
                  <a:lnTo>
                    <a:pt x="1" y="1422"/>
                  </a:lnTo>
                  <a:lnTo>
                    <a:pt x="2102" y="1422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5665567" y="3033892"/>
              <a:ext cx="158487" cy="106611"/>
            </a:xfrm>
            <a:custGeom>
              <a:rect b="b" l="l" r="r" t="t"/>
              <a:pathLst>
                <a:path extrusionOk="0" h="1422" w="2114">
                  <a:moveTo>
                    <a:pt x="1" y="1"/>
                  </a:moveTo>
                  <a:lnTo>
                    <a:pt x="1" y="1422"/>
                  </a:lnTo>
                  <a:lnTo>
                    <a:pt x="2114" y="1422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5872261" y="3033892"/>
              <a:ext cx="158487" cy="106611"/>
            </a:xfrm>
            <a:custGeom>
              <a:rect b="b" l="l" r="r" t="t"/>
              <a:pathLst>
                <a:path extrusionOk="0" h="1422" w="2114">
                  <a:moveTo>
                    <a:pt x="1" y="1"/>
                  </a:moveTo>
                  <a:lnTo>
                    <a:pt x="1" y="1422"/>
                  </a:lnTo>
                  <a:lnTo>
                    <a:pt x="2114" y="1422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5747510" y="3570236"/>
              <a:ext cx="232257" cy="302364"/>
            </a:xfrm>
            <a:custGeom>
              <a:rect b="b" l="l" r="r" t="t"/>
              <a:pathLst>
                <a:path extrusionOk="0" h="4033" w="3098">
                  <a:moveTo>
                    <a:pt x="1" y="1"/>
                  </a:moveTo>
                  <a:lnTo>
                    <a:pt x="1" y="2490"/>
                  </a:lnTo>
                  <a:lnTo>
                    <a:pt x="3098" y="4033"/>
                  </a:lnTo>
                  <a:lnTo>
                    <a:pt x="3098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5620959" y="1771901"/>
              <a:ext cx="141169" cy="231365"/>
            </a:xfrm>
            <a:custGeom>
              <a:rect b="b" l="l" r="r" t="t"/>
              <a:pathLst>
                <a:path extrusionOk="0" h="3086" w="1883">
                  <a:moveTo>
                    <a:pt x="0" y="0"/>
                  </a:moveTo>
                  <a:lnTo>
                    <a:pt x="0" y="3085"/>
                  </a:lnTo>
                  <a:lnTo>
                    <a:pt x="1883" y="3085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5620959" y="1501405"/>
              <a:ext cx="141169" cy="232265"/>
            </a:xfrm>
            <a:custGeom>
              <a:rect b="b" l="l" r="r" t="t"/>
              <a:pathLst>
                <a:path extrusionOk="0" h="3098" w="1883">
                  <a:moveTo>
                    <a:pt x="0" y="1"/>
                  </a:moveTo>
                  <a:lnTo>
                    <a:pt x="0" y="3098"/>
                  </a:lnTo>
                  <a:lnTo>
                    <a:pt x="1883" y="3098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5815808" y="1501405"/>
              <a:ext cx="185851" cy="503665"/>
            </a:xfrm>
            <a:custGeom>
              <a:rect b="b" l="l" r="r" t="t"/>
              <a:pathLst>
                <a:path extrusionOk="0" h="6718" w="2479">
                  <a:moveTo>
                    <a:pt x="1" y="1"/>
                  </a:moveTo>
                  <a:lnTo>
                    <a:pt x="1" y="6717"/>
                  </a:lnTo>
                  <a:lnTo>
                    <a:pt x="2478" y="6717"/>
                  </a:lnTo>
                  <a:lnTo>
                    <a:pt x="2478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5493508" y="3262479"/>
              <a:ext cx="503573" cy="286020"/>
            </a:xfrm>
            <a:custGeom>
              <a:rect b="b" l="l" r="r" t="t"/>
              <a:pathLst>
                <a:path extrusionOk="0" h="3815" w="6717">
                  <a:moveTo>
                    <a:pt x="0" y="0"/>
                  </a:moveTo>
                  <a:lnTo>
                    <a:pt x="0" y="3814"/>
                  </a:lnTo>
                  <a:lnTo>
                    <a:pt x="6717" y="3814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5838599" y="2214381"/>
              <a:ext cx="141169" cy="232265"/>
            </a:xfrm>
            <a:custGeom>
              <a:rect b="b" l="l" r="r" t="t"/>
              <a:pathLst>
                <a:path extrusionOk="0" h="3098" w="1883">
                  <a:moveTo>
                    <a:pt x="0" y="1"/>
                  </a:moveTo>
                  <a:lnTo>
                    <a:pt x="0" y="3098"/>
                  </a:lnTo>
                  <a:lnTo>
                    <a:pt x="1883" y="3098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5838599" y="2500321"/>
              <a:ext cx="142068" cy="231365"/>
            </a:xfrm>
            <a:custGeom>
              <a:rect b="b" l="l" r="r" t="t"/>
              <a:pathLst>
                <a:path extrusionOk="0" h="3086" w="1895">
                  <a:moveTo>
                    <a:pt x="0" y="1"/>
                  </a:moveTo>
                  <a:lnTo>
                    <a:pt x="0" y="3086"/>
                  </a:lnTo>
                  <a:lnTo>
                    <a:pt x="1895" y="1956"/>
                  </a:lnTo>
                  <a:lnTo>
                    <a:pt x="1895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4487324" y="3872520"/>
              <a:ext cx="98361" cy="116657"/>
            </a:xfrm>
            <a:custGeom>
              <a:rect b="b" l="l" r="r" t="t"/>
              <a:pathLst>
                <a:path extrusionOk="0" h="1556" w="1312">
                  <a:moveTo>
                    <a:pt x="0" y="1"/>
                  </a:moveTo>
                  <a:lnTo>
                    <a:pt x="0" y="1556"/>
                  </a:lnTo>
                  <a:lnTo>
                    <a:pt x="1312" y="1556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8"/>
            <p:cNvSpPr/>
            <p:nvPr/>
          </p:nvSpPr>
          <p:spPr>
            <a:xfrm>
              <a:off x="4769589" y="3897110"/>
              <a:ext cx="77444" cy="91167"/>
            </a:xfrm>
            <a:custGeom>
              <a:rect b="b" l="l" r="r" t="t"/>
              <a:pathLst>
                <a:path extrusionOk="0" h="1216" w="1033">
                  <a:moveTo>
                    <a:pt x="0" y="1"/>
                  </a:moveTo>
                  <a:lnTo>
                    <a:pt x="0" y="1215"/>
                  </a:lnTo>
                  <a:lnTo>
                    <a:pt x="1033" y="1215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8"/>
            <p:cNvSpPr/>
            <p:nvPr/>
          </p:nvSpPr>
          <p:spPr>
            <a:xfrm>
              <a:off x="4626620" y="3274324"/>
              <a:ext cx="59226" cy="201301"/>
            </a:xfrm>
            <a:custGeom>
              <a:rect b="b" l="l" r="r" t="t"/>
              <a:pathLst>
                <a:path extrusionOk="0" h="2685" w="790">
                  <a:moveTo>
                    <a:pt x="0" y="0"/>
                  </a:moveTo>
                  <a:lnTo>
                    <a:pt x="0" y="2685"/>
                  </a:lnTo>
                  <a:lnTo>
                    <a:pt x="790" y="268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3258926" y="2267236"/>
              <a:ext cx="557327" cy="376137"/>
            </a:xfrm>
            <a:custGeom>
              <a:rect b="b" l="l" r="r" t="t"/>
              <a:pathLst>
                <a:path extrusionOk="0" h="5017" w="7434">
                  <a:moveTo>
                    <a:pt x="1" y="0"/>
                  </a:moveTo>
                  <a:lnTo>
                    <a:pt x="1" y="5016"/>
                  </a:lnTo>
                  <a:lnTo>
                    <a:pt x="7434" y="5016"/>
                  </a:lnTo>
                  <a:lnTo>
                    <a:pt x="7434" y="0"/>
                  </a:lnTo>
                  <a:close/>
                </a:path>
              </a:pathLst>
            </a:custGeom>
            <a:solidFill>
              <a:srgbClr val="ACD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3767978" y="3158194"/>
              <a:ext cx="91089" cy="830995"/>
            </a:xfrm>
            <a:custGeom>
              <a:rect b="b" l="l" r="r" t="t"/>
              <a:pathLst>
                <a:path extrusionOk="0" h="11084" w="1215">
                  <a:moveTo>
                    <a:pt x="275" y="1"/>
                  </a:moveTo>
                  <a:cubicBezTo>
                    <a:pt x="134" y="1"/>
                    <a:pt x="0" y="92"/>
                    <a:pt x="12" y="274"/>
                  </a:cubicBezTo>
                  <a:cubicBezTo>
                    <a:pt x="219" y="3821"/>
                    <a:pt x="425" y="7391"/>
                    <a:pt x="644" y="10962"/>
                  </a:cubicBezTo>
                  <a:lnTo>
                    <a:pt x="644" y="11084"/>
                  </a:lnTo>
                  <a:lnTo>
                    <a:pt x="1215" y="11084"/>
                  </a:lnTo>
                  <a:cubicBezTo>
                    <a:pt x="1032" y="7986"/>
                    <a:pt x="850" y="4902"/>
                    <a:pt x="668" y="1804"/>
                  </a:cubicBezTo>
                  <a:cubicBezTo>
                    <a:pt x="644" y="1306"/>
                    <a:pt x="607" y="784"/>
                    <a:pt x="583" y="274"/>
                  </a:cubicBezTo>
                  <a:cubicBezTo>
                    <a:pt x="565" y="92"/>
                    <a:pt x="416" y="1"/>
                    <a:pt x="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4996301" y="1765004"/>
              <a:ext cx="245002" cy="470827"/>
            </a:xfrm>
            <a:custGeom>
              <a:rect b="b" l="l" r="r" t="t"/>
              <a:pathLst>
                <a:path extrusionOk="0" h="6280" w="3268">
                  <a:moveTo>
                    <a:pt x="1439" y="0"/>
                  </a:moveTo>
                  <a:cubicBezTo>
                    <a:pt x="1263" y="0"/>
                    <a:pt x="1096" y="33"/>
                    <a:pt x="960" y="104"/>
                  </a:cubicBezTo>
                  <a:cubicBezTo>
                    <a:pt x="486" y="347"/>
                    <a:pt x="243" y="894"/>
                    <a:pt x="171" y="1404"/>
                  </a:cubicBezTo>
                  <a:cubicBezTo>
                    <a:pt x="25" y="2242"/>
                    <a:pt x="1" y="3068"/>
                    <a:pt x="61" y="3930"/>
                  </a:cubicBezTo>
                  <a:cubicBezTo>
                    <a:pt x="73" y="4161"/>
                    <a:pt x="110" y="4379"/>
                    <a:pt x="195" y="4586"/>
                  </a:cubicBezTo>
                  <a:cubicBezTo>
                    <a:pt x="341" y="4890"/>
                    <a:pt x="656" y="5108"/>
                    <a:pt x="960" y="5339"/>
                  </a:cubicBezTo>
                  <a:cubicBezTo>
                    <a:pt x="1021" y="5388"/>
                    <a:pt x="1069" y="5436"/>
                    <a:pt x="1118" y="5473"/>
                  </a:cubicBezTo>
                  <a:cubicBezTo>
                    <a:pt x="1470" y="5776"/>
                    <a:pt x="1810" y="6128"/>
                    <a:pt x="2272" y="6250"/>
                  </a:cubicBezTo>
                  <a:cubicBezTo>
                    <a:pt x="2349" y="6268"/>
                    <a:pt x="2429" y="6280"/>
                    <a:pt x="2506" y="6280"/>
                  </a:cubicBezTo>
                  <a:cubicBezTo>
                    <a:pt x="2634" y="6280"/>
                    <a:pt x="2756" y="6248"/>
                    <a:pt x="2855" y="6165"/>
                  </a:cubicBezTo>
                  <a:cubicBezTo>
                    <a:pt x="2988" y="6043"/>
                    <a:pt x="3025" y="5861"/>
                    <a:pt x="3049" y="5679"/>
                  </a:cubicBezTo>
                  <a:cubicBezTo>
                    <a:pt x="3268" y="4197"/>
                    <a:pt x="3171" y="2728"/>
                    <a:pt x="2879" y="1270"/>
                  </a:cubicBezTo>
                  <a:cubicBezTo>
                    <a:pt x="2818" y="979"/>
                    <a:pt x="2745" y="699"/>
                    <a:pt x="2563" y="469"/>
                  </a:cubicBezTo>
                  <a:cubicBezTo>
                    <a:pt x="2332" y="186"/>
                    <a:pt x="1859" y="0"/>
                    <a:pt x="1439" y="0"/>
                  </a:cubicBezTo>
                  <a:close/>
                </a:path>
              </a:pathLst>
            </a:custGeom>
            <a:solidFill>
              <a:srgbClr val="35A3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3633180" y="3723252"/>
              <a:ext cx="113879" cy="232265"/>
            </a:xfrm>
            <a:custGeom>
              <a:rect b="b" l="l" r="r" t="t"/>
              <a:pathLst>
                <a:path extrusionOk="0" h="3098" w="1519">
                  <a:moveTo>
                    <a:pt x="1" y="0"/>
                  </a:moveTo>
                  <a:lnTo>
                    <a:pt x="1" y="3097"/>
                  </a:lnTo>
                  <a:lnTo>
                    <a:pt x="1519" y="3097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3480240" y="3723252"/>
              <a:ext cx="113879" cy="232265"/>
            </a:xfrm>
            <a:custGeom>
              <a:rect b="b" l="l" r="r" t="t"/>
              <a:pathLst>
                <a:path extrusionOk="0" h="3098" w="1519">
                  <a:moveTo>
                    <a:pt x="0" y="0"/>
                  </a:moveTo>
                  <a:lnTo>
                    <a:pt x="0" y="3097"/>
                  </a:lnTo>
                  <a:lnTo>
                    <a:pt x="1518" y="3097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4062989" y="3439111"/>
              <a:ext cx="134796" cy="161266"/>
            </a:xfrm>
            <a:custGeom>
              <a:rect b="b" l="l" r="r" t="t"/>
              <a:pathLst>
                <a:path extrusionOk="0" h="2151" w="1798">
                  <a:moveTo>
                    <a:pt x="0" y="1"/>
                  </a:moveTo>
                  <a:lnTo>
                    <a:pt x="0" y="2150"/>
                  </a:lnTo>
                  <a:lnTo>
                    <a:pt x="1798" y="2150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4062989" y="3243361"/>
              <a:ext cx="134796" cy="162166"/>
            </a:xfrm>
            <a:custGeom>
              <a:rect b="b" l="l" r="r" t="t"/>
              <a:pathLst>
                <a:path extrusionOk="0" h="2163" w="1798">
                  <a:moveTo>
                    <a:pt x="0" y="0"/>
                  </a:moveTo>
                  <a:lnTo>
                    <a:pt x="0" y="2162"/>
                  </a:lnTo>
                  <a:lnTo>
                    <a:pt x="1798" y="216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8"/>
            <p:cNvSpPr/>
            <p:nvPr/>
          </p:nvSpPr>
          <p:spPr>
            <a:xfrm>
              <a:off x="3897228" y="3439111"/>
              <a:ext cx="134871" cy="162166"/>
            </a:xfrm>
            <a:custGeom>
              <a:rect b="b" l="l" r="r" t="t"/>
              <a:pathLst>
                <a:path extrusionOk="0" h="2163" w="1799">
                  <a:moveTo>
                    <a:pt x="1" y="1"/>
                  </a:moveTo>
                  <a:lnTo>
                    <a:pt x="1" y="2163"/>
                  </a:lnTo>
                  <a:lnTo>
                    <a:pt x="1798" y="216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8"/>
            <p:cNvSpPr/>
            <p:nvPr/>
          </p:nvSpPr>
          <p:spPr>
            <a:xfrm>
              <a:off x="3898128" y="3244261"/>
              <a:ext cx="133971" cy="161266"/>
            </a:xfrm>
            <a:custGeom>
              <a:rect b="b" l="l" r="r" t="t"/>
              <a:pathLst>
                <a:path extrusionOk="0" h="2151" w="1787">
                  <a:moveTo>
                    <a:pt x="1" y="1"/>
                  </a:moveTo>
                  <a:lnTo>
                    <a:pt x="1" y="2150"/>
                  </a:lnTo>
                  <a:lnTo>
                    <a:pt x="1786" y="2150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8"/>
            <p:cNvSpPr/>
            <p:nvPr/>
          </p:nvSpPr>
          <p:spPr>
            <a:xfrm>
              <a:off x="3500257" y="1983095"/>
              <a:ext cx="195822" cy="134876"/>
            </a:xfrm>
            <a:custGeom>
              <a:rect b="b" l="l" r="r" t="t"/>
              <a:pathLst>
                <a:path extrusionOk="0" h="1799" w="2612">
                  <a:moveTo>
                    <a:pt x="0" y="1"/>
                  </a:moveTo>
                  <a:lnTo>
                    <a:pt x="0" y="1798"/>
                  </a:lnTo>
                  <a:lnTo>
                    <a:pt x="2612" y="1798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8"/>
            <p:cNvSpPr/>
            <p:nvPr/>
          </p:nvSpPr>
          <p:spPr>
            <a:xfrm>
              <a:off x="3499357" y="1821007"/>
              <a:ext cx="195822" cy="134876"/>
            </a:xfrm>
            <a:custGeom>
              <a:rect b="b" l="l" r="r" t="t"/>
              <a:pathLst>
                <a:path extrusionOk="0" h="1799" w="2612">
                  <a:moveTo>
                    <a:pt x="0" y="1"/>
                  </a:moveTo>
                  <a:lnTo>
                    <a:pt x="0" y="1799"/>
                  </a:lnTo>
                  <a:lnTo>
                    <a:pt x="2611" y="1799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8"/>
            <p:cNvSpPr/>
            <p:nvPr/>
          </p:nvSpPr>
          <p:spPr>
            <a:xfrm>
              <a:off x="3258026" y="1983095"/>
              <a:ext cx="195822" cy="133976"/>
            </a:xfrm>
            <a:custGeom>
              <a:rect b="b" l="l" r="r" t="t"/>
              <a:pathLst>
                <a:path extrusionOk="0" h="1787" w="2612">
                  <a:moveTo>
                    <a:pt x="1" y="1"/>
                  </a:moveTo>
                  <a:lnTo>
                    <a:pt x="1" y="1786"/>
                  </a:lnTo>
                  <a:lnTo>
                    <a:pt x="2612" y="1786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8"/>
            <p:cNvSpPr/>
            <p:nvPr/>
          </p:nvSpPr>
          <p:spPr>
            <a:xfrm>
              <a:off x="3257126" y="1821007"/>
              <a:ext cx="195822" cy="133976"/>
            </a:xfrm>
            <a:custGeom>
              <a:rect b="b" l="l" r="r" t="t"/>
              <a:pathLst>
                <a:path extrusionOk="0" h="1787" w="2612">
                  <a:moveTo>
                    <a:pt x="0" y="1"/>
                  </a:moveTo>
                  <a:lnTo>
                    <a:pt x="0" y="1786"/>
                  </a:lnTo>
                  <a:lnTo>
                    <a:pt x="2612" y="1786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8"/>
            <p:cNvSpPr/>
            <p:nvPr/>
          </p:nvSpPr>
          <p:spPr>
            <a:xfrm>
              <a:off x="3981945" y="1982195"/>
              <a:ext cx="195822" cy="134876"/>
            </a:xfrm>
            <a:custGeom>
              <a:rect b="b" l="l" r="r" t="t"/>
              <a:pathLst>
                <a:path extrusionOk="0" h="1799" w="2612">
                  <a:moveTo>
                    <a:pt x="0" y="1"/>
                  </a:moveTo>
                  <a:lnTo>
                    <a:pt x="0" y="1798"/>
                  </a:lnTo>
                  <a:lnTo>
                    <a:pt x="2612" y="1798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3981045" y="1820108"/>
              <a:ext cx="195822" cy="134876"/>
            </a:xfrm>
            <a:custGeom>
              <a:rect b="b" l="l" r="r" t="t"/>
              <a:pathLst>
                <a:path extrusionOk="0" h="1799" w="2612">
                  <a:moveTo>
                    <a:pt x="0" y="1"/>
                  </a:moveTo>
                  <a:lnTo>
                    <a:pt x="0" y="1798"/>
                  </a:lnTo>
                  <a:lnTo>
                    <a:pt x="2611" y="1798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3739714" y="1983095"/>
              <a:ext cx="195822" cy="134876"/>
            </a:xfrm>
            <a:custGeom>
              <a:rect b="b" l="l" r="r" t="t"/>
              <a:pathLst>
                <a:path extrusionOk="0" h="1799" w="2612">
                  <a:moveTo>
                    <a:pt x="1" y="1"/>
                  </a:moveTo>
                  <a:lnTo>
                    <a:pt x="1" y="1798"/>
                  </a:lnTo>
                  <a:lnTo>
                    <a:pt x="2612" y="1798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3738814" y="1821007"/>
              <a:ext cx="195822" cy="134876"/>
            </a:xfrm>
            <a:custGeom>
              <a:rect b="b" l="l" r="r" t="t"/>
              <a:pathLst>
                <a:path extrusionOk="0" h="1799" w="2612">
                  <a:moveTo>
                    <a:pt x="0" y="1"/>
                  </a:moveTo>
                  <a:lnTo>
                    <a:pt x="0" y="1799"/>
                  </a:lnTo>
                  <a:lnTo>
                    <a:pt x="2612" y="1799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3499357" y="1550586"/>
              <a:ext cx="195822" cy="133976"/>
            </a:xfrm>
            <a:custGeom>
              <a:rect b="b" l="l" r="r" t="t"/>
              <a:pathLst>
                <a:path extrusionOk="0" h="1787" w="2612">
                  <a:moveTo>
                    <a:pt x="0" y="1"/>
                  </a:moveTo>
                  <a:lnTo>
                    <a:pt x="0" y="1786"/>
                  </a:lnTo>
                  <a:lnTo>
                    <a:pt x="2611" y="1786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3499357" y="1426734"/>
              <a:ext cx="195822" cy="95740"/>
            </a:xfrm>
            <a:custGeom>
              <a:rect b="b" l="l" r="r" t="t"/>
              <a:pathLst>
                <a:path extrusionOk="0" h="1277" w="2612">
                  <a:moveTo>
                    <a:pt x="0" y="1"/>
                  </a:moveTo>
                  <a:lnTo>
                    <a:pt x="0" y="1276"/>
                  </a:lnTo>
                  <a:lnTo>
                    <a:pt x="2611" y="1276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3256227" y="1550586"/>
              <a:ext cx="195822" cy="133976"/>
            </a:xfrm>
            <a:custGeom>
              <a:rect b="b" l="l" r="r" t="t"/>
              <a:pathLst>
                <a:path extrusionOk="0" h="1787" w="2612">
                  <a:moveTo>
                    <a:pt x="0" y="1"/>
                  </a:moveTo>
                  <a:lnTo>
                    <a:pt x="0" y="1786"/>
                  </a:lnTo>
                  <a:lnTo>
                    <a:pt x="2612" y="1786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3257126" y="1426734"/>
              <a:ext cx="195822" cy="95740"/>
            </a:xfrm>
            <a:custGeom>
              <a:rect b="b" l="l" r="r" t="t"/>
              <a:pathLst>
                <a:path extrusionOk="0" h="1277" w="2612">
                  <a:moveTo>
                    <a:pt x="0" y="1"/>
                  </a:moveTo>
                  <a:lnTo>
                    <a:pt x="0" y="1276"/>
                  </a:lnTo>
                  <a:lnTo>
                    <a:pt x="2612" y="1276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3981045" y="1549687"/>
              <a:ext cx="195822" cy="134876"/>
            </a:xfrm>
            <a:custGeom>
              <a:rect b="b" l="l" r="r" t="t"/>
              <a:pathLst>
                <a:path extrusionOk="0" h="1799" w="2612">
                  <a:moveTo>
                    <a:pt x="0" y="1"/>
                  </a:moveTo>
                  <a:lnTo>
                    <a:pt x="0" y="1798"/>
                  </a:lnTo>
                  <a:lnTo>
                    <a:pt x="2611" y="1798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3981945" y="1426734"/>
              <a:ext cx="195822" cy="95740"/>
            </a:xfrm>
            <a:custGeom>
              <a:rect b="b" l="l" r="r" t="t"/>
              <a:pathLst>
                <a:path extrusionOk="0" h="1277" w="2612">
                  <a:moveTo>
                    <a:pt x="0" y="1"/>
                  </a:moveTo>
                  <a:lnTo>
                    <a:pt x="0" y="1276"/>
                  </a:lnTo>
                  <a:lnTo>
                    <a:pt x="2612" y="1276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3738814" y="1550586"/>
              <a:ext cx="195822" cy="134876"/>
            </a:xfrm>
            <a:custGeom>
              <a:rect b="b" l="l" r="r" t="t"/>
              <a:pathLst>
                <a:path extrusionOk="0" h="1799" w="2612">
                  <a:moveTo>
                    <a:pt x="0" y="1"/>
                  </a:moveTo>
                  <a:lnTo>
                    <a:pt x="0" y="1798"/>
                  </a:lnTo>
                  <a:lnTo>
                    <a:pt x="2612" y="1798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3738814" y="1426734"/>
              <a:ext cx="195822" cy="95740"/>
            </a:xfrm>
            <a:custGeom>
              <a:rect b="b" l="l" r="r" t="t"/>
              <a:pathLst>
                <a:path extrusionOk="0" h="1277" w="2612">
                  <a:moveTo>
                    <a:pt x="0" y="1"/>
                  </a:moveTo>
                  <a:lnTo>
                    <a:pt x="0" y="1276"/>
                  </a:lnTo>
                  <a:lnTo>
                    <a:pt x="2612" y="1276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4062989" y="3924475"/>
              <a:ext cx="134796" cy="64701"/>
            </a:xfrm>
            <a:custGeom>
              <a:rect b="b" l="l" r="r" t="t"/>
              <a:pathLst>
                <a:path extrusionOk="0" h="863" w="1798">
                  <a:moveTo>
                    <a:pt x="0" y="0"/>
                  </a:moveTo>
                  <a:lnTo>
                    <a:pt x="0" y="863"/>
                  </a:lnTo>
                  <a:lnTo>
                    <a:pt x="1798" y="863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4062989" y="3729624"/>
              <a:ext cx="133896" cy="161191"/>
            </a:xfrm>
            <a:custGeom>
              <a:rect b="b" l="l" r="r" t="t"/>
              <a:pathLst>
                <a:path extrusionOk="0" h="2150" w="1786">
                  <a:moveTo>
                    <a:pt x="0" y="0"/>
                  </a:moveTo>
                  <a:lnTo>
                    <a:pt x="0" y="2150"/>
                  </a:lnTo>
                  <a:lnTo>
                    <a:pt x="1786" y="2150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3897228" y="3924475"/>
              <a:ext cx="134871" cy="64701"/>
            </a:xfrm>
            <a:custGeom>
              <a:rect b="b" l="l" r="r" t="t"/>
              <a:pathLst>
                <a:path extrusionOk="0" h="863" w="1799">
                  <a:moveTo>
                    <a:pt x="1" y="0"/>
                  </a:moveTo>
                  <a:lnTo>
                    <a:pt x="1" y="863"/>
                  </a:lnTo>
                  <a:lnTo>
                    <a:pt x="1798" y="863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3897228" y="3729624"/>
              <a:ext cx="133971" cy="162166"/>
            </a:xfrm>
            <a:custGeom>
              <a:rect b="b" l="l" r="r" t="t"/>
              <a:pathLst>
                <a:path extrusionOk="0" h="2163" w="1787">
                  <a:moveTo>
                    <a:pt x="1" y="0"/>
                  </a:moveTo>
                  <a:lnTo>
                    <a:pt x="1" y="2162"/>
                  </a:lnTo>
                  <a:lnTo>
                    <a:pt x="1786" y="2162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3596745" y="3437312"/>
              <a:ext cx="136670" cy="163065"/>
            </a:xfrm>
            <a:custGeom>
              <a:rect b="b" l="l" r="r" t="t"/>
              <a:pathLst>
                <a:path extrusionOk="0" h="2175" w="1823">
                  <a:moveTo>
                    <a:pt x="1786" y="0"/>
                  </a:moveTo>
                  <a:lnTo>
                    <a:pt x="1" y="25"/>
                  </a:lnTo>
                  <a:lnTo>
                    <a:pt x="25" y="2174"/>
                  </a:lnTo>
                  <a:lnTo>
                    <a:pt x="1823" y="2150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3594046" y="3241562"/>
              <a:ext cx="136670" cy="163965"/>
            </a:xfrm>
            <a:custGeom>
              <a:rect b="b" l="l" r="r" t="t"/>
              <a:pathLst>
                <a:path extrusionOk="0" h="2187" w="1823">
                  <a:moveTo>
                    <a:pt x="1798" y="0"/>
                  </a:moveTo>
                  <a:lnTo>
                    <a:pt x="0" y="24"/>
                  </a:lnTo>
                  <a:lnTo>
                    <a:pt x="37" y="2186"/>
                  </a:lnTo>
                  <a:lnTo>
                    <a:pt x="1822" y="216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4083006" y="2505794"/>
              <a:ext cx="114779" cy="191330"/>
            </a:xfrm>
            <a:custGeom>
              <a:rect b="b" l="l" r="r" t="t"/>
              <a:pathLst>
                <a:path extrusionOk="0" h="2552" w="1531">
                  <a:moveTo>
                    <a:pt x="1507" y="0"/>
                  </a:moveTo>
                  <a:lnTo>
                    <a:pt x="0" y="25"/>
                  </a:lnTo>
                  <a:lnTo>
                    <a:pt x="37" y="2551"/>
                  </a:lnTo>
                  <a:lnTo>
                    <a:pt x="1531" y="2539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3942810" y="2505794"/>
              <a:ext cx="115679" cy="191330"/>
            </a:xfrm>
            <a:custGeom>
              <a:rect b="b" l="l" r="r" t="t"/>
              <a:pathLst>
                <a:path extrusionOk="0" h="2552" w="1543">
                  <a:moveTo>
                    <a:pt x="1506" y="0"/>
                  </a:moveTo>
                  <a:lnTo>
                    <a:pt x="0" y="13"/>
                  </a:lnTo>
                  <a:lnTo>
                    <a:pt x="37" y="2551"/>
                  </a:lnTo>
                  <a:lnTo>
                    <a:pt x="1543" y="2539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4082106" y="2269035"/>
              <a:ext cx="114779" cy="191330"/>
            </a:xfrm>
            <a:custGeom>
              <a:rect b="b" l="l" r="r" t="t"/>
              <a:pathLst>
                <a:path extrusionOk="0" h="2552" w="1531">
                  <a:moveTo>
                    <a:pt x="1506" y="1"/>
                  </a:moveTo>
                  <a:lnTo>
                    <a:pt x="0" y="13"/>
                  </a:lnTo>
                  <a:lnTo>
                    <a:pt x="37" y="2551"/>
                  </a:lnTo>
                  <a:lnTo>
                    <a:pt x="1531" y="2539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3943710" y="2267236"/>
              <a:ext cx="114779" cy="192229"/>
            </a:xfrm>
            <a:custGeom>
              <a:rect b="b" l="l" r="r" t="t"/>
              <a:pathLst>
                <a:path extrusionOk="0" h="2564" w="1531">
                  <a:moveTo>
                    <a:pt x="1494" y="0"/>
                  </a:moveTo>
                  <a:lnTo>
                    <a:pt x="0" y="25"/>
                  </a:lnTo>
                  <a:lnTo>
                    <a:pt x="25" y="2563"/>
                  </a:lnTo>
                  <a:lnTo>
                    <a:pt x="1531" y="2539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4340681" y="1854744"/>
              <a:ext cx="129398" cy="258655"/>
            </a:xfrm>
            <a:custGeom>
              <a:rect b="b" l="l" r="r" t="t"/>
              <a:pathLst>
                <a:path extrusionOk="0" h="3450" w="1726">
                  <a:moveTo>
                    <a:pt x="1677" y="0"/>
                  </a:moveTo>
                  <a:lnTo>
                    <a:pt x="1" y="25"/>
                  </a:lnTo>
                  <a:lnTo>
                    <a:pt x="37" y="3450"/>
                  </a:lnTo>
                  <a:lnTo>
                    <a:pt x="1725" y="3425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4340681" y="2271809"/>
              <a:ext cx="258721" cy="141173"/>
            </a:xfrm>
            <a:custGeom>
              <a:rect b="b" l="l" r="r" t="t"/>
              <a:pathLst>
                <a:path extrusionOk="0" h="1883" w="3451">
                  <a:moveTo>
                    <a:pt x="3438" y="0"/>
                  </a:moveTo>
                  <a:lnTo>
                    <a:pt x="1" y="49"/>
                  </a:lnTo>
                  <a:lnTo>
                    <a:pt x="25" y="1883"/>
                  </a:lnTo>
                  <a:lnTo>
                    <a:pt x="3450" y="1834"/>
                  </a:lnTo>
                  <a:lnTo>
                    <a:pt x="3438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4340681" y="2454814"/>
              <a:ext cx="258721" cy="141173"/>
            </a:xfrm>
            <a:custGeom>
              <a:rect b="b" l="l" r="r" t="t"/>
              <a:pathLst>
                <a:path extrusionOk="0" h="1883" w="3451">
                  <a:moveTo>
                    <a:pt x="3438" y="0"/>
                  </a:moveTo>
                  <a:lnTo>
                    <a:pt x="1" y="49"/>
                  </a:lnTo>
                  <a:lnTo>
                    <a:pt x="25" y="1883"/>
                  </a:lnTo>
                  <a:lnTo>
                    <a:pt x="3450" y="1834"/>
                  </a:lnTo>
                  <a:lnTo>
                    <a:pt x="3438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4628419" y="2270835"/>
              <a:ext cx="160361" cy="140349"/>
            </a:xfrm>
            <a:custGeom>
              <a:rect b="b" l="l" r="r" t="t"/>
              <a:pathLst>
                <a:path extrusionOk="0" h="1872" w="2139">
                  <a:moveTo>
                    <a:pt x="2114" y="1"/>
                  </a:moveTo>
                  <a:lnTo>
                    <a:pt x="1" y="37"/>
                  </a:lnTo>
                  <a:lnTo>
                    <a:pt x="25" y="1871"/>
                  </a:lnTo>
                  <a:lnTo>
                    <a:pt x="2138" y="1847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4978983" y="2503095"/>
              <a:ext cx="160361" cy="140274"/>
            </a:xfrm>
            <a:custGeom>
              <a:rect b="b" l="l" r="r" t="t"/>
              <a:pathLst>
                <a:path extrusionOk="0" h="1871" w="2139">
                  <a:moveTo>
                    <a:pt x="2114" y="0"/>
                  </a:moveTo>
                  <a:lnTo>
                    <a:pt x="1" y="36"/>
                  </a:lnTo>
                  <a:lnTo>
                    <a:pt x="25" y="1870"/>
                  </a:lnTo>
                  <a:lnTo>
                    <a:pt x="2138" y="1846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5112881" y="3215097"/>
              <a:ext cx="159386" cy="139449"/>
            </a:xfrm>
            <a:custGeom>
              <a:rect b="b" l="l" r="r" t="t"/>
              <a:pathLst>
                <a:path extrusionOk="0" h="1860" w="2126">
                  <a:moveTo>
                    <a:pt x="2101" y="1"/>
                  </a:moveTo>
                  <a:lnTo>
                    <a:pt x="0" y="25"/>
                  </a:lnTo>
                  <a:lnTo>
                    <a:pt x="12" y="1859"/>
                  </a:lnTo>
                  <a:lnTo>
                    <a:pt x="2126" y="1835"/>
                  </a:lnTo>
                  <a:lnTo>
                    <a:pt x="2101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4630293" y="2454814"/>
              <a:ext cx="159386" cy="139374"/>
            </a:xfrm>
            <a:custGeom>
              <a:rect b="b" l="l" r="r" t="t"/>
              <a:pathLst>
                <a:path extrusionOk="0" h="1859" w="2126">
                  <a:moveTo>
                    <a:pt x="2101" y="0"/>
                  </a:moveTo>
                  <a:lnTo>
                    <a:pt x="0" y="25"/>
                  </a:lnTo>
                  <a:lnTo>
                    <a:pt x="24" y="1859"/>
                  </a:lnTo>
                  <a:lnTo>
                    <a:pt x="2125" y="1834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2973961" y="1825581"/>
              <a:ext cx="129323" cy="258730"/>
            </a:xfrm>
            <a:custGeom>
              <a:rect b="b" l="l" r="r" t="t"/>
              <a:pathLst>
                <a:path extrusionOk="0" h="3451" w="1725">
                  <a:moveTo>
                    <a:pt x="1676" y="1"/>
                  </a:moveTo>
                  <a:lnTo>
                    <a:pt x="0" y="25"/>
                  </a:lnTo>
                  <a:lnTo>
                    <a:pt x="37" y="3450"/>
                  </a:lnTo>
                  <a:lnTo>
                    <a:pt x="1725" y="3438"/>
                  </a:lnTo>
                  <a:lnTo>
                    <a:pt x="1676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2972987" y="1487760"/>
              <a:ext cx="130298" cy="258730"/>
            </a:xfrm>
            <a:custGeom>
              <a:rect b="b" l="l" r="r" t="t"/>
              <a:pathLst>
                <a:path extrusionOk="0" h="3451" w="1738">
                  <a:moveTo>
                    <a:pt x="1689" y="1"/>
                  </a:moveTo>
                  <a:lnTo>
                    <a:pt x="1" y="25"/>
                  </a:lnTo>
                  <a:lnTo>
                    <a:pt x="50" y="3450"/>
                  </a:lnTo>
                  <a:lnTo>
                    <a:pt x="1738" y="3438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4339781" y="1556059"/>
              <a:ext cx="129398" cy="258655"/>
            </a:xfrm>
            <a:custGeom>
              <a:rect b="b" l="l" r="r" t="t"/>
              <a:pathLst>
                <a:path extrusionOk="0" h="3450" w="1726">
                  <a:moveTo>
                    <a:pt x="1689" y="1"/>
                  </a:moveTo>
                  <a:lnTo>
                    <a:pt x="1" y="25"/>
                  </a:lnTo>
                  <a:lnTo>
                    <a:pt x="49" y="3450"/>
                  </a:lnTo>
                  <a:lnTo>
                    <a:pt x="1725" y="3426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4510940" y="1854744"/>
              <a:ext cx="129398" cy="258655"/>
            </a:xfrm>
            <a:custGeom>
              <a:rect b="b" l="l" r="r" t="t"/>
              <a:pathLst>
                <a:path extrusionOk="0" h="3450" w="1726">
                  <a:moveTo>
                    <a:pt x="1677" y="0"/>
                  </a:moveTo>
                  <a:lnTo>
                    <a:pt x="1" y="25"/>
                  </a:lnTo>
                  <a:lnTo>
                    <a:pt x="37" y="3450"/>
                  </a:lnTo>
                  <a:lnTo>
                    <a:pt x="1726" y="3425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4510040" y="1556059"/>
              <a:ext cx="129398" cy="258655"/>
            </a:xfrm>
            <a:custGeom>
              <a:rect b="b" l="l" r="r" t="t"/>
              <a:pathLst>
                <a:path extrusionOk="0" h="3450" w="1726">
                  <a:moveTo>
                    <a:pt x="1689" y="1"/>
                  </a:moveTo>
                  <a:lnTo>
                    <a:pt x="1" y="25"/>
                  </a:lnTo>
                  <a:lnTo>
                    <a:pt x="49" y="3450"/>
                  </a:lnTo>
                  <a:lnTo>
                    <a:pt x="1725" y="3438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4679399" y="1854744"/>
              <a:ext cx="130298" cy="259555"/>
            </a:xfrm>
            <a:custGeom>
              <a:rect b="b" l="l" r="r" t="t"/>
              <a:pathLst>
                <a:path extrusionOk="0" h="3462" w="1738">
                  <a:moveTo>
                    <a:pt x="1689" y="0"/>
                  </a:moveTo>
                  <a:lnTo>
                    <a:pt x="1" y="25"/>
                  </a:lnTo>
                  <a:lnTo>
                    <a:pt x="49" y="3462"/>
                  </a:lnTo>
                  <a:lnTo>
                    <a:pt x="1738" y="3438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>
              <a:off x="4679399" y="1556059"/>
              <a:ext cx="129398" cy="259630"/>
            </a:xfrm>
            <a:custGeom>
              <a:rect b="b" l="l" r="r" t="t"/>
              <a:pathLst>
                <a:path extrusionOk="0" h="3463" w="1726">
                  <a:moveTo>
                    <a:pt x="1677" y="1"/>
                  </a:moveTo>
                  <a:lnTo>
                    <a:pt x="1" y="25"/>
                  </a:lnTo>
                  <a:lnTo>
                    <a:pt x="37" y="3462"/>
                  </a:lnTo>
                  <a:lnTo>
                    <a:pt x="1726" y="3438"/>
                  </a:lnTo>
                  <a:lnTo>
                    <a:pt x="1677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3431059" y="3440011"/>
              <a:ext cx="136670" cy="163065"/>
            </a:xfrm>
            <a:custGeom>
              <a:rect b="b" l="l" r="r" t="t"/>
              <a:pathLst>
                <a:path extrusionOk="0" h="2175" w="1823">
                  <a:moveTo>
                    <a:pt x="1786" y="1"/>
                  </a:moveTo>
                  <a:lnTo>
                    <a:pt x="0" y="25"/>
                  </a:lnTo>
                  <a:lnTo>
                    <a:pt x="25" y="2175"/>
                  </a:lnTo>
                  <a:lnTo>
                    <a:pt x="1822" y="2151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3429185" y="3244261"/>
              <a:ext cx="135771" cy="163965"/>
            </a:xfrm>
            <a:custGeom>
              <a:rect b="b" l="l" r="r" t="t"/>
              <a:pathLst>
                <a:path extrusionOk="0" h="2187" w="1811">
                  <a:moveTo>
                    <a:pt x="1786" y="1"/>
                  </a:moveTo>
                  <a:lnTo>
                    <a:pt x="1" y="25"/>
                  </a:lnTo>
                  <a:lnTo>
                    <a:pt x="25" y="2187"/>
                  </a:lnTo>
                  <a:lnTo>
                    <a:pt x="1811" y="2162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2912035" y="3201452"/>
              <a:ext cx="404313" cy="787736"/>
            </a:xfrm>
            <a:custGeom>
              <a:rect b="b" l="l" r="r" t="t"/>
              <a:pathLst>
                <a:path extrusionOk="0" h="10507" w="5393">
                  <a:moveTo>
                    <a:pt x="0" y="1"/>
                  </a:moveTo>
                  <a:lnTo>
                    <a:pt x="0" y="8806"/>
                  </a:lnTo>
                  <a:cubicBezTo>
                    <a:pt x="0" y="9741"/>
                    <a:pt x="765" y="10507"/>
                    <a:pt x="1701" y="10507"/>
                  </a:cubicBezTo>
                  <a:lnTo>
                    <a:pt x="5393" y="10507"/>
                  </a:lnTo>
                  <a:lnTo>
                    <a:pt x="3741" y="18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2912035" y="2908240"/>
              <a:ext cx="253174" cy="366166"/>
            </a:xfrm>
            <a:custGeom>
              <a:rect b="b" l="l" r="r" t="t"/>
              <a:pathLst>
                <a:path extrusionOk="0" h="4884" w="3377">
                  <a:moveTo>
                    <a:pt x="0" y="1"/>
                  </a:moveTo>
                  <a:lnTo>
                    <a:pt x="0" y="3280"/>
                  </a:lnTo>
                  <a:lnTo>
                    <a:pt x="3377" y="4883"/>
                  </a:lnTo>
                  <a:lnTo>
                    <a:pt x="3024" y="11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CD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>
              <a:off x="2912035" y="2284554"/>
              <a:ext cx="202194" cy="436190"/>
            </a:xfrm>
            <a:custGeom>
              <a:rect b="b" l="l" r="r" t="t"/>
              <a:pathLst>
                <a:path extrusionOk="0" h="5818" w="2697">
                  <a:moveTo>
                    <a:pt x="2697" y="0"/>
                  </a:moveTo>
                  <a:lnTo>
                    <a:pt x="0" y="97"/>
                  </a:lnTo>
                  <a:lnTo>
                    <a:pt x="0" y="5381"/>
                  </a:lnTo>
                  <a:lnTo>
                    <a:pt x="2697" y="5818"/>
                  </a:lnTo>
                  <a:lnTo>
                    <a:pt x="2697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2905125" y="1400175"/>
              <a:ext cx="3153300" cy="2589900"/>
            </a:xfrm>
            <a:prstGeom prst="roundRect">
              <a:avLst>
                <a:gd fmla="val 6252" name="adj"/>
              </a:avLst>
            </a:prstGeom>
            <a:solidFill>
              <a:srgbClr val="FDFDFD">
                <a:alpha val="68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18"/>
          <p:cNvGrpSpPr/>
          <p:nvPr/>
        </p:nvGrpSpPr>
        <p:grpSpPr>
          <a:xfrm>
            <a:off x="3122074" y="1626667"/>
            <a:ext cx="334216" cy="446461"/>
            <a:chOff x="4100324" y="1992017"/>
            <a:chExt cx="334216" cy="446461"/>
          </a:xfrm>
        </p:grpSpPr>
        <p:sp>
          <p:nvSpPr>
            <p:cNvPr id="878" name="Google Shape;878;p18"/>
            <p:cNvSpPr/>
            <p:nvPr/>
          </p:nvSpPr>
          <p:spPr>
            <a:xfrm>
              <a:off x="4100324" y="1992017"/>
              <a:ext cx="334216" cy="446461"/>
            </a:xfrm>
            <a:custGeom>
              <a:rect b="b" l="l" r="r" t="t"/>
              <a:pathLst>
                <a:path extrusionOk="0" h="5955" w="4458">
                  <a:moveTo>
                    <a:pt x="2223" y="1"/>
                  </a:moveTo>
                  <a:cubicBezTo>
                    <a:pt x="986" y="1"/>
                    <a:pt x="0" y="999"/>
                    <a:pt x="0" y="2226"/>
                  </a:cubicBezTo>
                  <a:cubicBezTo>
                    <a:pt x="0" y="2712"/>
                    <a:pt x="158" y="3149"/>
                    <a:pt x="413" y="3513"/>
                  </a:cubicBezTo>
                  <a:lnTo>
                    <a:pt x="1944" y="5809"/>
                  </a:lnTo>
                  <a:cubicBezTo>
                    <a:pt x="2016" y="5906"/>
                    <a:pt x="2129" y="5955"/>
                    <a:pt x="2238" y="5955"/>
                  </a:cubicBezTo>
                  <a:cubicBezTo>
                    <a:pt x="2347" y="5955"/>
                    <a:pt x="2454" y="5906"/>
                    <a:pt x="2514" y="5809"/>
                  </a:cubicBezTo>
                  <a:lnTo>
                    <a:pt x="3960" y="3586"/>
                  </a:lnTo>
                  <a:cubicBezTo>
                    <a:pt x="4166" y="3331"/>
                    <a:pt x="4312" y="3015"/>
                    <a:pt x="4385" y="2675"/>
                  </a:cubicBezTo>
                  <a:lnTo>
                    <a:pt x="4409" y="2651"/>
                  </a:lnTo>
                  <a:cubicBezTo>
                    <a:pt x="4458" y="2432"/>
                    <a:pt x="4458" y="2202"/>
                    <a:pt x="4433" y="1983"/>
                  </a:cubicBezTo>
                  <a:cubicBezTo>
                    <a:pt x="4312" y="902"/>
                    <a:pt x="3425" y="52"/>
                    <a:pt x="2332" y="3"/>
                  </a:cubicBezTo>
                  <a:cubicBezTo>
                    <a:pt x="2296" y="2"/>
                    <a:pt x="2259" y="1"/>
                    <a:pt x="2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>
              <a:off x="4179897" y="2057147"/>
              <a:ext cx="175076" cy="174328"/>
            </a:xfrm>
            <a:custGeom>
              <a:rect b="b" l="l" r="r" t="t"/>
              <a:pathLst>
                <a:path extrusionOk="0" h="3001" w="3014">
                  <a:moveTo>
                    <a:pt x="1507" y="1"/>
                  </a:moveTo>
                  <a:cubicBezTo>
                    <a:pt x="681" y="1"/>
                    <a:pt x="1" y="669"/>
                    <a:pt x="1" y="1507"/>
                  </a:cubicBezTo>
                  <a:cubicBezTo>
                    <a:pt x="1" y="2333"/>
                    <a:pt x="681" y="3001"/>
                    <a:pt x="1507" y="3001"/>
                  </a:cubicBezTo>
                  <a:cubicBezTo>
                    <a:pt x="2333" y="3001"/>
                    <a:pt x="3013" y="2333"/>
                    <a:pt x="3013" y="1507"/>
                  </a:cubicBezTo>
                  <a:cubicBezTo>
                    <a:pt x="3013" y="669"/>
                    <a:pt x="2333" y="1"/>
                    <a:pt x="1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0" name="Google Shape;880;p18"/>
          <p:cNvGrpSpPr/>
          <p:nvPr/>
        </p:nvGrpSpPr>
        <p:grpSpPr>
          <a:xfrm>
            <a:off x="3226849" y="3197067"/>
            <a:ext cx="334216" cy="446461"/>
            <a:chOff x="4100324" y="1992017"/>
            <a:chExt cx="334216" cy="446461"/>
          </a:xfrm>
        </p:grpSpPr>
        <p:sp>
          <p:nvSpPr>
            <p:cNvPr id="881" name="Google Shape;881;p18"/>
            <p:cNvSpPr/>
            <p:nvPr/>
          </p:nvSpPr>
          <p:spPr>
            <a:xfrm>
              <a:off x="4100324" y="1992017"/>
              <a:ext cx="334216" cy="446461"/>
            </a:xfrm>
            <a:custGeom>
              <a:rect b="b" l="l" r="r" t="t"/>
              <a:pathLst>
                <a:path extrusionOk="0" h="5955" w="4458">
                  <a:moveTo>
                    <a:pt x="2223" y="1"/>
                  </a:moveTo>
                  <a:cubicBezTo>
                    <a:pt x="986" y="1"/>
                    <a:pt x="0" y="999"/>
                    <a:pt x="0" y="2226"/>
                  </a:cubicBezTo>
                  <a:cubicBezTo>
                    <a:pt x="0" y="2712"/>
                    <a:pt x="158" y="3149"/>
                    <a:pt x="413" y="3513"/>
                  </a:cubicBezTo>
                  <a:lnTo>
                    <a:pt x="1944" y="5809"/>
                  </a:lnTo>
                  <a:cubicBezTo>
                    <a:pt x="2016" y="5906"/>
                    <a:pt x="2129" y="5955"/>
                    <a:pt x="2238" y="5955"/>
                  </a:cubicBezTo>
                  <a:cubicBezTo>
                    <a:pt x="2347" y="5955"/>
                    <a:pt x="2454" y="5906"/>
                    <a:pt x="2514" y="5809"/>
                  </a:cubicBezTo>
                  <a:lnTo>
                    <a:pt x="3960" y="3586"/>
                  </a:lnTo>
                  <a:cubicBezTo>
                    <a:pt x="4166" y="3331"/>
                    <a:pt x="4312" y="3015"/>
                    <a:pt x="4385" y="2675"/>
                  </a:cubicBezTo>
                  <a:lnTo>
                    <a:pt x="4409" y="2651"/>
                  </a:lnTo>
                  <a:cubicBezTo>
                    <a:pt x="4458" y="2432"/>
                    <a:pt x="4458" y="2202"/>
                    <a:pt x="4433" y="1983"/>
                  </a:cubicBezTo>
                  <a:cubicBezTo>
                    <a:pt x="4312" y="902"/>
                    <a:pt x="3425" y="52"/>
                    <a:pt x="2332" y="3"/>
                  </a:cubicBezTo>
                  <a:cubicBezTo>
                    <a:pt x="2296" y="2"/>
                    <a:pt x="2259" y="1"/>
                    <a:pt x="2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4179897" y="2057147"/>
              <a:ext cx="175076" cy="174328"/>
            </a:xfrm>
            <a:custGeom>
              <a:rect b="b" l="l" r="r" t="t"/>
              <a:pathLst>
                <a:path extrusionOk="0" h="3001" w="3014">
                  <a:moveTo>
                    <a:pt x="1507" y="1"/>
                  </a:moveTo>
                  <a:cubicBezTo>
                    <a:pt x="681" y="1"/>
                    <a:pt x="1" y="669"/>
                    <a:pt x="1" y="1507"/>
                  </a:cubicBezTo>
                  <a:cubicBezTo>
                    <a:pt x="1" y="2333"/>
                    <a:pt x="681" y="3001"/>
                    <a:pt x="1507" y="3001"/>
                  </a:cubicBezTo>
                  <a:cubicBezTo>
                    <a:pt x="2333" y="3001"/>
                    <a:pt x="3013" y="2333"/>
                    <a:pt x="3013" y="1507"/>
                  </a:cubicBezTo>
                  <a:cubicBezTo>
                    <a:pt x="3013" y="669"/>
                    <a:pt x="2333" y="1"/>
                    <a:pt x="1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18"/>
          <p:cNvGrpSpPr/>
          <p:nvPr/>
        </p:nvGrpSpPr>
        <p:grpSpPr>
          <a:xfrm>
            <a:off x="5684299" y="1751742"/>
            <a:ext cx="334216" cy="446461"/>
            <a:chOff x="4100324" y="1992017"/>
            <a:chExt cx="334216" cy="446461"/>
          </a:xfrm>
        </p:grpSpPr>
        <p:sp>
          <p:nvSpPr>
            <p:cNvPr id="884" name="Google Shape;884;p18"/>
            <p:cNvSpPr/>
            <p:nvPr/>
          </p:nvSpPr>
          <p:spPr>
            <a:xfrm>
              <a:off x="4100324" y="1992017"/>
              <a:ext cx="334216" cy="446461"/>
            </a:xfrm>
            <a:custGeom>
              <a:rect b="b" l="l" r="r" t="t"/>
              <a:pathLst>
                <a:path extrusionOk="0" h="5955" w="4458">
                  <a:moveTo>
                    <a:pt x="2223" y="1"/>
                  </a:moveTo>
                  <a:cubicBezTo>
                    <a:pt x="986" y="1"/>
                    <a:pt x="0" y="999"/>
                    <a:pt x="0" y="2226"/>
                  </a:cubicBezTo>
                  <a:cubicBezTo>
                    <a:pt x="0" y="2712"/>
                    <a:pt x="158" y="3149"/>
                    <a:pt x="413" y="3513"/>
                  </a:cubicBezTo>
                  <a:lnTo>
                    <a:pt x="1944" y="5809"/>
                  </a:lnTo>
                  <a:cubicBezTo>
                    <a:pt x="2016" y="5906"/>
                    <a:pt x="2129" y="5955"/>
                    <a:pt x="2238" y="5955"/>
                  </a:cubicBezTo>
                  <a:cubicBezTo>
                    <a:pt x="2347" y="5955"/>
                    <a:pt x="2454" y="5906"/>
                    <a:pt x="2514" y="5809"/>
                  </a:cubicBezTo>
                  <a:lnTo>
                    <a:pt x="3960" y="3586"/>
                  </a:lnTo>
                  <a:cubicBezTo>
                    <a:pt x="4166" y="3331"/>
                    <a:pt x="4312" y="3015"/>
                    <a:pt x="4385" y="2675"/>
                  </a:cubicBezTo>
                  <a:lnTo>
                    <a:pt x="4409" y="2651"/>
                  </a:lnTo>
                  <a:cubicBezTo>
                    <a:pt x="4458" y="2432"/>
                    <a:pt x="4458" y="2202"/>
                    <a:pt x="4433" y="1983"/>
                  </a:cubicBezTo>
                  <a:cubicBezTo>
                    <a:pt x="4312" y="902"/>
                    <a:pt x="3425" y="52"/>
                    <a:pt x="2332" y="3"/>
                  </a:cubicBezTo>
                  <a:cubicBezTo>
                    <a:pt x="2296" y="2"/>
                    <a:pt x="2259" y="1"/>
                    <a:pt x="2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4179897" y="2057147"/>
              <a:ext cx="175076" cy="174328"/>
            </a:xfrm>
            <a:custGeom>
              <a:rect b="b" l="l" r="r" t="t"/>
              <a:pathLst>
                <a:path extrusionOk="0" h="3001" w="3014">
                  <a:moveTo>
                    <a:pt x="1507" y="1"/>
                  </a:moveTo>
                  <a:cubicBezTo>
                    <a:pt x="681" y="1"/>
                    <a:pt x="1" y="669"/>
                    <a:pt x="1" y="1507"/>
                  </a:cubicBezTo>
                  <a:cubicBezTo>
                    <a:pt x="1" y="2333"/>
                    <a:pt x="681" y="3001"/>
                    <a:pt x="1507" y="3001"/>
                  </a:cubicBezTo>
                  <a:cubicBezTo>
                    <a:pt x="2333" y="3001"/>
                    <a:pt x="3013" y="2333"/>
                    <a:pt x="3013" y="1507"/>
                  </a:cubicBezTo>
                  <a:cubicBezTo>
                    <a:pt x="3013" y="669"/>
                    <a:pt x="2333" y="1"/>
                    <a:pt x="1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6" name="Google Shape;886;p18"/>
          <p:cNvGrpSpPr/>
          <p:nvPr/>
        </p:nvGrpSpPr>
        <p:grpSpPr>
          <a:xfrm>
            <a:off x="5684299" y="3266217"/>
            <a:ext cx="334216" cy="446461"/>
            <a:chOff x="4100324" y="1992017"/>
            <a:chExt cx="334216" cy="446461"/>
          </a:xfrm>
        </p:grpSpPr>
        <p:sp>
          <p:nvSpPr>
            <p:cNvPr id="887" name="Google Shape;887;p18"/>
            <p:cNvSpPr/>
            <p:nvPr/>
          </p:nvSpPr>
          <p:spPr>
            <a:xfrm>
              <a:off x="4100324" y="1992017"/>
              <a:ext cx="334216" cy="446461"/>
            </a:xfrm>
            <a:custGeom>
              <a:rect b="b" l="l" r="r" t="t"/>
              <a:pathLst>
                <a:path extrusionOk="0" h="5955" w="4458">
                  <a:moveTo>
                    <a:pt x="2223" y="1"/>
                  </a:moveTo>
                  <a:cubicBezTo>
                    <a:pt x="986" y="1"/>
                    <a:pt x="0" y="999"/>
                    <a:pt x="0" y="2226"/>
                  </a:cubicBezTo>
                  <a:cubicBezTo>
                    <a:pt x="0" y="2712"/>
                    <a:pt x="158" y="3149"/>
                    <a:pt x="413" y="3513"/>
                  </a:cubicBezTo>
                  <a:lnTo>
                    <a:pt x="1944" y="5809"/>
                  </a:lnTo>
                  <a:cubicBezTo>
                    <a:pt x="2016" y="5906"/>
                    <a:pt x="2129" y="5955"/>
                    <a:pt x="2238" y="5955"/>
                  </a:cubicBezTo>
                  <a:cubicBezTo>
                    <a:pt x="2347" y="5955"/>
                    <a:pt x="2454" y="5906"/>
                    <a:pt x="2514" y="5809"/>
                  </a:cubicBezTo>
                  <a:lnTo>
                    <a:pt x="3960" y="3586"/>
                  </a:lnTo>
                  <a:cubicBezTo>
                    <a:pt x="4166" y="3331"/>
                    <a:pt x="4312" y="3015"/>
                    <a:pt x="4385" y="2675"/>
                  </a:cubicBezTo>
                  <a:lnTo>
                    <a:pt x="4409" y="2651"/>
                  </a:lnTo>
                  <a:cubicBezTo>
                    <a:pt x="4458" y="2432"/>
                    <a:pt x="4458" y="2202"/>
                    <a:pt x="4433" y="1983"/>
                  </a:cubicBezTo>
                  <a:cubicBezTo>
                    <a:pt x="4312" y="902"/>
                    <a:pt x="3425" y="52"/>
                    <a:pt x="2332" y="3"/>
                  </a:cubicBezTo>
                  <a:cubicBezTo>
                    <a:pt x="2296" y="2"/>
                    <a:pt x="2259" y="1"/>
                    <a:pt x="2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4179897" y="2057147"/>
              <a:ext cx="175076" cy="174328"/>
            </a:xfrm>
            <a:custGeom>
              <a:rect b="b" l="l" r="r" t="t"/>
              <a:pathLst>
                <a:path extrusionOk="0" h="3001" w="3014">
                  <a:moveTo>
                    <a:pt x="1507" y="1"/>
                  </a:moveTo>
                  <a:cubicBezTo>
                    <a:pt x="681" y="1"/>
                    <a:pt x="1" y="669"/>
                    <a:pt x="1" y="1507"/>
                  </a:cubicBezTo>
                  <a:cubicBezTo>
                    <a:pt x="1" y="2333"/>
                    <a:pt x="681" y="3001"/>
                    <a:pt x="1507" y="3001"/>
                  </a:cubicBezTo>
                  <a:cubicBezTo>
                    <a:pt x="2333" y="3001"/>
                    <a:pt x="3013" y="2333"/>
                    <a:pt x="3013" y="1507"/>
                  </a:cubicBezTo>
                  <a:cubicBezTo>
                    <a:pt x="3013" y="669"/>
                    <a:pt x="2333" y="1"/>
                    <a:pt x="1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89" name="Google Shape;8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214" y="1098987"/>
            <a:ext cx="7305575" cy="359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9"/>
          <p:cNvSpPr txBox="1"/>
          <p:nvPr>
            <p:ph type="title"/>
          </p:nvPr>
        </p:nvSpPr>
        <p:spPr>
          <a:xfrm>
            <a:off x="504750" y="475488"/>
            <a:ext cx="8134500" cy="1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BUDtrack - Reasons to use Thread APIs</a:t>
            </a:r>
            <a:endParaRPr/>
          </a:p>
        </p:txBody>
      </p:sp>
      <p:grpSp>
        <p:nvGrpSpPr>
          <p:cNvPr id="895" name="Google Shape;895;p19"/>
          <p:cNvGrpSpPr/>
          <p:nvPr/>
        </p:nvGrpSpPr>
        <p:grpSpPr>
          <a:xfrm rot="5400000">
            <a:off x="5491672" y="1359699"/>
            <a:ext cx="3362508" cy="2910211"/>
            <a:chOff x="2905126" y="1426734"/>
            <a:chExt cx="3160252" cy="2563385"/>
          </a:xfrm>
        </p:grpSpPr>
        <p:sp>
          <p:nvSpPr>
            <p:cNvPr id="896" name="Google Shape;896;p19"/>
            <p:cNvSpPr/>
            <p:nvPr/>
          </p:nvSpPr>
          <p:spPr>
            <a:xfrm>
              <a:off x="2911136" y="1426734"/>
              <a:ext cx="3153313" cy="2563385"/>
            </a:xfrm>
            <a:custGeom>
              <a:rect b="b" l="l" r="r" t="t"/>
              <a:pathLst>
                <a:path extrusionOk="0" h="34191" w="42061">
                  <a:moveTo>
                    <a:pt x="1700" y="1"/>
                  </a:moveTo>
                  <a:cubicBezTo>
                    <a:pt x="765" y="1"/>
                    <a:pt x="0" y="754"/>
                    <a:pt x="0" y="1701"/>
                  </a:cubicBezTo>
                  <a:lnTo>
                    <a:pt x="0" y="32490"/>
                  </a:lnTo>
                  <a:cubicBezTo>
                    <a:pt x="0" y="33426"/>
                    <a:pt x="765" y="34191"/>
                    <a:pt x="1700" y="34191"/>
                  </a:cubicBezTo>
                  <a:lnTo>
                    <a:pt x="40360" y="34191"/>
                  </a:lnTo>
                  <a:cubicBezTo>
                    <a:pt x="40457" y="34191"/>
                    <a:pt x="40554" y="34179"/>
                    <a:pt x="40639" y="34154"/>
                  </a:cubicBezTo>
                  <a:cubicBezTo>
                    <a:pt x="41004" y="34094"/>
                    <a:pt x="41332" y="33936"/>
                    <a:pt x="41575" y="33669"/>
                  </a:cubicBezTo>
                  <a:cubicBezTo>
                    <a:pt x="41878" y="33365"/>
                    <a:pt x="42060" y="32940"/>
                    <a:pt x="42060" y="32490"/>
                  </a:cubicBezTo>
                  <a:lnTo>
                    <a:pt x="42060" y="1701"/>
                  </a:lnTo>
                  <a:cubicBezTo>
                    <a:pt x="42060" y="754"/>
                    <a:pt x="41295" y="1"/>
                    <a:pt x="40360" y="1"/>
                  </a:cubicBezTo>
                  <a:close/>
                </a:path>
              </a:pathLst>
            </a:custGeom>
            <a:solidFill>
              <a:srgbClr val="DC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5515325" y="2096002"/>
              <a:ext cx="549155" cy="42884"/>
            </a:xfrm>
            <a:custGeom>
              <a:rect b="b" l="l" r="r" t="t"/>
              <a:pathLst>
                <a:path extrusionOk="0" h="572" w="7325">
                  <a:moveTo>
                    <a:pt x="365" y="1"/>
                  </a:moveTo>
                  <a:cubicBezTo>
                    <a:pt x="1" y="1"/>
                    <a:pt x="1" y="572"/>
                    <a:pt x="365" y="572"/>
                  </a:cubicBezTo>
                  <a:lnTo>
                    <a:pt x="7324" y="572"/>
                  </a:lnTo>
                  <a:lnTo>
                    <a:pt x="7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320852" y="2964693"/>
              <a:ext cx="881497" cy="173112"/>
            </a:xfrm>
            <a:custGeom>
              <a:rect b="b" l="l" r="r" t="t"/>
              <a:pathLst>
                <a:path extrusionOk="0" h="2309" w="11758">
                  <a:moveTo>
                    <a:pt x="11721" y="1"/>
                  </a:moveTo>
                  <a:lnTo>
                    <a:pt x="9790" y="13"/>
                  </a:lnTo>
                  <a:cubicBezTo>
                    <a:pt x="9243" y="219"/>
                    <a:pt x="8685" y="402"/>
                    <a:pt x="8126" y="572"/>
                  </a:cubicBezTo>
                  <a:cubicBezTo>
                    <a:pt x="6759" y="961"/>
                    <a:pt x="5354" y="1150"/>
                    <a:pt x="3947" y="1150"/>
                  </a:cubicBezTo>
                  <a:cubicBezTo>
                    <a:pt x="3554" y="1150"/>
                    <a:pt x="3162" y="1135"/>
                    <a:pt x="2770" y="1106"/>
                  </a:cubicBezTo>
                  <a:cubicBezTo>
                    <a:pt x="1835" y="1045"/>
                    <a:pt x="912" y="912"/>
                    <a:pt x="1" y="705"/>
                  </a:cubicBezTo>
                  <a:lnTo>
                    <a:pt x="1" y="705"/>
                  </a:lnTo>
                  <a:lnTo>
                    <a:pt x="13" y="2308"/>
                  </a:lnTo>
                  <a:lnTo>
                    <a:pt x="11758" y="2151"/>
                  </a:lnTo>
                  <a:lnTo>
                    <a:pt x="11721" y="1"/>
                  </a:lnTo>
                  <a:close/>
                </a:path>
              </a:pathLst>
            </a:custGeom>
            <a:solidFill>
              <a:srgbClr val="ACD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5264022" y="1684485"/>
              <a:ext cx="209466" cy="666580"/>
            </a:xfrm>
            <a:custGeom>
              <a:rect b="b" l="l" r="r" t="t"/>
              <a:pathLst>
                <a:path extrusionOk="0" h="8891" w="2794">
                  <a:moveTo>
                    <a:pt x="0" y="0"/>
                  </a:moveTo>
                  <a:lnTo>
                    <a:pt x="0" y="8891"/>
                  </a:lnTo>
                  <a:lnTo>
                    <a:pt x="2794" y="8891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rgbClr val="ACD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2912035" y="2684451"/>
              <a:ext cx="3150614" cy="343749"/>
            </a:xfrm>
            <a:custGeom>
              <a:rect b="b" l="l" r="r" t="t"/>
              <a:pathLst>
                <a:path extrusionOk="0" h="4585" w="42025">
                  <a:moveTo>
                    <a:pt x="23048" y="1"/>
                  </a:moveTo>
                  <a:cubicBezTo>
                    <a:pt x="21911" y="1"/>
                    <a:pt x="20763" y="146"/>
                    <a:pt x="19603" y="496"/>
                  </a:cubicBezTo>
                  <a:cubicBezTo>
                    <a:pt x="19300" y="593"/>
                    <a:pt x="19008" y="678"/>
                    <a:pt x="18729" y="775"/>
                  </a:cubicBezTo>
                  <a:cubicBezTo>
                    <a:pt x="18279" y="921"/>
                    <a:pt x="17842" y="1079"/>
                    <a:pt x="17405" y="1249"/>
                  </a:cubicBezTo>
                  <a:cubicBezTo>
                    <a:pt x="14976" y="2136"/>
                    <a:pt x="12620" y="3217"/>
                    <a:pt x="9960" y="3314"/>
                  </a:cubicBezTo>
                  <a:cubicBezTo>
                    <a:pt x="9782" y="3320"/>
                    <a:pt x="9605" y="3323"/>
                    <a:pt x="9428" y="3323"/>
                  </a:cubicBezTo>
                  <a:cubicBezTo>
                    <a:pt x="7869" y="3323"/>
                    <a:pt x="6314" y="3088"/>
                    <a:pt x="4798" y="2706"/>
                  </a:cubicBezTo>
                  <a:cubicBezTo>
                    <a:pt x="4312" y="2585"/>
                    <a:pt x="3838" y="2464"/>
                    <a:pt x="3377" y="2306"/>
                  </a:cubicBezTo>
                  <a:cubicBezTo>
                    <a:pt x="2235" y="1953"/>
                    <a:pt x="1105" y="1528"/>
                    <a:pt x="0" y="1079"/>
                  </a:cubicBezTo>
                  <a:lnTo>
                    <a:pt x="0" y="2427"/>
                  </a:lnTo>
                  <a:cubicBezTo>
                    <a:pt x="1190" y="2901"/>
                    <a:pt x="2405" y="3338"/>
                    <a:pt x="3632" y="3690"/>
                  </a:cubicBezTo>
                  <a:cubicBezTo>
                    <a:pt x="4105" y="3824"/>
                    <a:pt x="4579" y="3945"/>
                    <a:pt x="5041" y="4055"/>
                  </a:cubicBezTo>
                  <a:cubicBezTo>
                    <a:pt x="6097" y="4298"/>
                    <a:pt x="7142" y="4468"/>
                    <a:pt x="8223" y="4540"/>
                  </a:cubicBezTo>
                  <a:cubicBezTo>
                    <a:pt x="8615" y="4570"/>
                    <a:pt x="9008" y="4584"/>
                    <a:pt x="9401" y="4584"/>
                  </a:cubicBezTo>
                  <a:cubicBezTo>
                    <a:pt x="10811" y="4584"/>
                    <a:pt x="12221" y="4395"/>
                    <a:pt x="13579" y="4006"/>
                  </a:cubicBezTo>
                  <a:cubicBezTo>
                    <a:pt x="14879" y="3642"/>
                    <a:pt x="16142" y="3107"/>
                    <a:pt x="17417" y="2609"/>
                  </a:cubicBezTo>
                  <a:cubicBezTo>
                    <a:pt x="17794" y="2464"/>
                    <a:pt x="18158" y="2318"/>
                    <a:pt x="18547" y="2184"/>
                  </a:cubicBezTo>
                  <a:cubicBezTo>
                    <a:pt x="18595" y="2160"/>
                    <a:pt x="18680" y="2136"/>
                    <a:pt x="18741" y="2111"/>
                  </a:cubicBezTo>
                  <a:cubicBezTo>
                    <a:pt x="20193" y="1590"/>
                    <a:pt x="21675" y="1252"/>
                    <a:pt x="23224" y="1252"/>
                  </a:cubicBezTo>
                  <a:cubicBezTo>
                    <a:pt x="23373" y="1252"/>
                    <a:pt x="23522" y="1255"/>
                    <a:pt x="23672" y="1261"/>
                  </a:cubicBezTo>
                  <a:cubicBezTo>
                    <a:pt x="24632" y="1310"/>
                    <a:pt x="25567" y="1455"/>
                    <a:pt x="26514" y="1686"/>
                  </a:cubicBezTo>
                  <a:cubicBezTo>
                    <a:pt x="26866" y="1759"/>
                    <a:pt x="27231" y="1856"/>
                    <a:pt x="27571" y="1953"/>
                  </a:cubicBezTo>
                  <a:cubicBezTo>
                    <a:pt x="28093" y="2099"/>
                    <a:pt x="28603" y="2257"/>
                    <a:pt x="29113" y="2415"/>
                  </a:cubicBezTo>
                  <a:cubicBezTo>
                    <a:pt x="30146" y="2731"/>
                    <a:pt x="31178" y="3083"/>
                    <a:pt x="32210" y="3387"/>
                  </a:cubicBezTo>
                  <a:cubicBezTo>
                    <a:pt x="32648" y="3508"/>
                    <a:pt x="33085" y="3630"/>
                    <a:pt x="33522" y="3739"/>
                  </a:cubicBezTo>
                  <a:cubicBezTo>
                    <a:pt x="33826" y="3812"/>
                    <a:pt x="34129" y="3872"/>
                    <a:pt x="34433" y="3933"/>
                  </a:cubicBezTo>
                  <a:cubicBezTo>
                    <a:pt x="35045" y="4052"/>
                    <a:pt x="35644" y="4111"/>
                    <a:pt x="36234" y="4111"/>
                  </a:cubicBezTo>
                  <a:cubicBezTo>
                    <a:pt x="37460" y="4111"/>
                    <a:pt x="38649" y="3855"/>
                    <a:pt x="39838" y="3338"/>
                  </a:cubicBezTo>
                  <a:cubicBezTo>
                    <a:pt x="40567" y="3022"/>
                    <a:pt x="41320" y="2658"/>
                    <a:pt x="42024" y="2257"/>
                  </a:cubicBezTo>
                  <a:lnTo>
                    <a:pt x="42024" y="775"/>
                  </a:lnTo>
                  <a:cubicBezTo>
                    <a:pt x="41417" y="1152"/>
                    <a:pt x="40797" y="1492"/>
                    <a:pt x="40166" y="1808"/>
                  </a:cubicBezTo>
                  <a:cubicBezTo>
                    <a:pt x="38864" y="2459"/>
                    <a:pt x="37569" y="2860"/>
                    <a:pt x="36184" y="2860"/>
                  </a:cubicBezTo>
                  <a:cubicBezTo>
                    <a:pt x="35759" y="2860"/>
                    <a:pt x="35327" y="2823"/>
                    <a:pt x="34882" y="2743"/>
                  </a:cubicBezTo>
                  <a:cubicBezTo>
                    <a:pt x="34421" y="2658"/>
                    <a:pt x="33984" y="2561"/>
                    <a:pt x="33522" y="2439"/>
                  </a:cubicBezTo>
                  <a:cubicBezTo>
                    <a:pt x="33085" y="2318"/>
                    <a:pt x="32648" y="2196"/>
                    <a:pt x="32210" y="2063"/>
                  </a:cubicBezTo>
                  <a:cubicBezTo>
                    <a:pt x="31372" y="1808"/>
                    <a:pt x="30571" y="1528"/>
                    <a:pt x="29745" y="1273"/>
                  </a:cubicBezTo>
                  <a:cubicBezTo>
                    <a:pt x="28968" y="1030"/>
                    <a:pt x="28202" y="800"/>
                    <a:pt x="27425" y="605"/>
                  </a:cubicBezTo>
                  <a:cubicBezTo>
                    <a:pt x="27073" y="520"/>
                    <a:pt x="26708" y="435"/>
                    <a:pt x="26356" y="362"/>
                  </a:cubicBezTo>
                  <a:cubicBezTo>
                    <a:pt x="25263" y="140"/>
                    <a:pt x="24160" y="1"/>
                    <a:pt x="23048" y="1"/>
                  </a:cubicBezTo>
                  <a:close/>
                </a:path>
              </a:pathLst>
            </a:custGeom>
            <a:solidFill>
              <a:srgbClr val="35A3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193401" y="1735465"/>
              <a:ext cx="1097261" cy="42884"/>
            </a:xfrm>
            <a:custGeom>
              <a:rect b="b" l="l" r="r" t="t"/>
              <a:pathLst>
                <a:path extrusionOk="0" h="572" w="14636">
                  <a:moveTo>
                    <a:pt x="365" y="0"/>
                  </a:moveTo>
                  <a:cubicBezTo>
                    <a:pt x="0" y="0"/>
                    <a:pt x="0" y="571"/>
                    <a:pt x="365" y="571"/>
                  </a:cubicBezTo>
                  <a:lnTo>
                    <a:pt x="14271" y="571"/>
                  </a:lnTo>
                  <a:cubicBezTo>
                    <a:pt x="14636" y="571"/>
                    <a:pt x="14636" y="0"/>
                    <a:pt x="14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87968" y="2711590"/>
              <a:ext cx="91089" cy="118457"/>
            </a:xfrm>
            <a:custGeom>
              <a:rect b="b" l="l" r="r" t="t"/>
              <a:pathLst>
                <a:path extrusionOk="0" h="1580" w="1215">
                  <a:moveTo>
                    <a:pt x="0" y="0"/>
                  </a:moveTo>
                  <a:lnTo>
                    <a:pt x="158" y="1312"/>
                  </a:lnTo>
                  <a:cubicBezTo>
                    <a:pt x="510" y="1385"/>
                    <a:pt x="875" y="1470"/>
                    <a:pt x="1215" y="1579"/>
                  </a:cubicBezTo>
                  <a:lnTo>
                    <a:pt x="1069" y="243"/>
                  </a:lnTo>
                  <a:cubicBezTo>
                    <a:pt x="717" y="158"/>
                    <a:pt x="352" y="73"/>
                    <a:pt x="0" y="0"/>
                  </a:cubicBezTo>
                  <a:close/>
                </a:path>
              </a:pathLst>
            </a:custGeom>
            <a:solidFill>
              <a:srgbClr val="2374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842386" y="2136561"/>
              <a:ext cx="186300" cy="1283079"/>
            </a:xfrm>
            <a:custGeom>
              <a:rect b="b" l="l" r="r" t="t"/>
              <a:pathLst>
                <a:path extrusionOk="0" h="17114" w="2485">
                  <a:moveTo>
                    <a:pt x="274" y="0"/>
                  </a:moveTo>
                  <a:cubicBezTo>
                    <a:pt x="132" y="0"/>
                    <a:pt x="1" y="91"/>
                    <a:pt x="25" y="274"/>
                  </a:cubicBezTo>
                  <a:cubicBezTo>
                    <a:pt x="560" y="5120"/>
                    <a:pt x="1118" y="9954"/>
                    <a:pt x="1653" y="14788"/>
                  </a:cubicBezTo>
                  <a:lnTo>
                    <a:pt x="1884" y="16840"/>
                  </a:lnTo>
                  <a:cubicBezTo>
                    <a:pt x="1908" y="17022"/>
                    <a:pt x="2063" y="17114"/>
                    <a:pt x="2207" y="17114"/>
                  </a:cubicBezTo>
                  <a:cubicBezTo>
                    <a:pt x="2351" y="17114"/>
                    <a:pt x="2485" y="17022"/>
                    <a:pt x="2467" y="16840"/>
                  </a:cubicBezTo>
                  <a:cubicBezTo>
                    <a:pt x="1920" y="11994"/>
                    <a:pt x="1373" y="7172"/>
                    <a:pt x="827" y="2326"/>
                  </a:cubicBezTo>
                  <a:lnTo>
                    <a:pt x="596" y="274"/>
                  </a:lnTo>
                  <a:cubicBezTo>
                    <a:pt x="572" y="91"/>
                    <a:pt x="417" y="0"/>
                    <a:pt x="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3230737" y="3157744"/>
              <a:ext cx="1059026" cy="43784"/>
            </a:xfrm>
            <a:custGeom>
              <a:rect b="b" l="l" r="r" t="t"/>
              <a:pathLst>
                <a:path extrusionOk="0" h="584" w="14126">
                  <a:moveTo>
                    <a:pt x="365" y="1"/>
                  </a:moveTo>
                  <a:cubicBezTo>
                    <a:pt x="0" y="1"/>
                    <a:pt x="0" y="584"/>
                    <a:pt x="365" y="584"/>
                  </a:cubicBezTo>
                  <a:lnTo>
                    <a:pt x="13761" y="584"/>
                  </a:lnTo>
                  <a:cubicBezTo>
                    <a:pt x="14126" y="584"/>
                    <a:pt x="14126" y="1"/>
                    <a:pt x="13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3342743" y="3640334"/>
              <a:ext cx="947021" cy="43784"/>
            </a:xfrm>
            <a:custGeom>
              <a:rect b="b" l="l" r="r" t="t"/>
              <a:pathLst>
                <a:path extrusionOk="0" h="584" w="12632">
                  <a:moveTo>
                    <a:pt x="364" y="1"/>
                  </a:moveTo>
                  <a:cubicBezTo>
                    <a:pt x="0" y="13"/>
                    <a:pt x="0" y="584"/>
                    <a:pt x="364" y="584"/>
                  </a:cubicBezTo>
                  <a:lnTo>
                    <a:pt x="12267" y="584"/>
                  </a:lnTo>
                  <a:cubicBezTo>
                    <a:pt x="12632" y="584"/>
                    <a:pt x="12632" y="1"/>
                    <a:pt x="12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4235047" y="3179636"/>
              <a:ext cx="845062" cy="810453"/>
            </a:xfrm>
            <a:custGeom>
              <a:rect b="b" l="l" r="r" t="t"/>
              <a:pathLst>
                <a:path extrusionOk="0" h="10810" w="11272">
                  <a:moveTo>
                    <a:pt x="6644" y="5466"/>
                  </a:moveTo>
                  <a:cubicBezTo>
                    <a:pt x="7519" y="5466"/>
                    <a:pt x="8223" y="6182"/>
                    <a:pt x="8223" y="7045"/>
                  </a:cubicBezTo>
                  <a:cubicBezTo>
                    <a:pt x="8223" y="7907"/>
                    <a:pt x="7519" y="8624"/>
                    <a:pt x="6644" y="8624"/>
                  </a:cubicBezTo>
                  <a:cubicBezTo>
                    <a:pt x="5782" y="8624"/>
                    <a:pt x="5066" y="7907"/>
                    <a:pt x="5066" y="7045"/>
                  </a:cubicBezTo>
                  <a:cubicBezTo>
                    <a:pt x="5066" y="6182"/>
                    <a:pt x="5782" y="5466"/>
                    <a:pt x="6644" y="5466"/>
                  </a:cubicBezTo>
                  <a:close/>
                  <a:moveTo>
                    <a:pt x="6511" y="0"/>
                  </a:moveTo>
                  <a:lnTo>
                    <a:pt x="6511" y="4640"/>
                  </a:lnTo>
                  <a:lnTo>
                    <a:pt x="6499" y="4640"/>
                  </a:lnTo>
                  <a:cubicBezTo>
                    <a:pt x="5296" y="4725"/>
                    <a:pt x="4325" y="5696"/>
                    <a:pt x="4252" y="6887"/>
                  </a:cubicBezTo>
                  <a:lnTo>
                    <a:pt x="1" y="6887"/>
                  </a:lnTo>
                  <a:lnTo>
                    <a:pt x="1" y="7397"/>
                  </a:lnTo>
                  <a:lnTo>
                    <a:pt x="4276" y="7397"/>
                  </a:lnTo>
                  <a:cubicBezTo>
                    <a:pt x="4434" y="8454"/>
                    <a:pt x="5296" y="9304"/>
                    <a:pt x="6377" y="9425"/>
                  </a:cubicBezTo>
                  <a:lnTo>
                    <a:pt x="6377" y="10810"/>
                  </a:lnTo>
                  <a:lnTo>
                    <a:pt x="6863" y="10810"/>
                  </a:lnTo>
                  <a:lnTo>
                    <a:pt x="6863" y="9462"/>
                  </a:lnTo>
                  <a:cubicBezTo>
                    <a:pt x="6912" y="9462"/>
                    <a:pt x="6948" y="9437"/>
                    <a:pt x="6985" y="9413"/>
                  </a:cubicBezTo>
                  <a:cubicBezTo>
                    <a:pt x="8151" y="9243"/>
                    <a:pt x="9049" y="8247"/>
                    <a:pt x="9049" y="7045"/>
                  </a:cubicBezTo>
                  <a:cubicBezTo>
                    <a:pt x="9049" y="5842"/>
                    <a:pt x="8151" y="4846"/>
                    <a:pt x="6997" y="4676"/>
                  </a:cubicBezTo>
                  <a:lnTo>
                    <a:pt x="6997" y="3182"/>
                  </a:lnTo>
                  <a:lnTo>
                    <a:pt x="11272" y="3182"/>
                  </a:lnTo>
                  <a:cubicBezTo>
                    <a:pt x="11005" y="3012"/>
                    <a:pt x="10713" y="2854"/>
                    <a:pt x="10446" y="2697"/>
                  </a:cubicBezTo>
                  <a:lnTo>
                    <a:pt x="6997" y="2697"/>
                  </a:lnTo>
                  <a:lnTo>
                    <a:pt x="6997" y="292"/>
                  </a:lnTo>
                  <a:cubicBezTo>
                    <a:pt x="6827" y="195"/>
                    <a:pt x="6657" y="85"/>
                    <a:pt x="6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3164238" y="2170223"/>
              <a:ext cx="739429" cy="572415"/>
            </a:xfrm>
            <a:custGeom>
              <a:rect b="b" l="l" r="r" t="t"/>
              <a:pathLst>
                <a:path extrusionOk="0" h="7635" w="9863">
                  <a:moveTo>
                    <a:pt x="9577" y="1"/>
                  </a:moveTo>
                  <a:cubicBezTo>
                    <a:pt x="9435" y="1"/>
                    <a:pt x="9292" y="92"/>
                    <a:pt x="9292" y="274"/>
                  </a:cubicBezTo>
                  <a:lnTo>
                    <a:pt x="9292" y="7051"/>
                  </a:lnTo>
                  <a:lnTo>
                    <a:pt x="377" y="7051"/>
                  </a:lnTo>
                  <a:cubicBezTo>
                    <a:pt x="1" y="7051"/>
                    <a:pt x="1" y="7634"/>
                    <a:pt x="377" y="7634"/>
                  </a:cubicBezTo>
                  <a:lnTo>
                    <a:pt x="9571" y="7634"/>
                  </a:lnTo>
                  <a:cubicBezTo>
                    <a:pt x="9729" y="7634"/>
                    <a:pt x="9863" y="7501"/>
                    <a:pt x="9863" y="7343"/>
                  </a:cubicBezTo>
                  <a:lnTo>
                    <a:pt x="9863" y="274"/>
                  </a:lnTo>
                  <a:cubicBezTo>
                    <a:pt x="9863" y="92"/>
                    <a:pt x="9720" y="1"/>
                    <a:pt x="9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5373255" y="3179636"/>
              <a:ext cx="692123" cy="55630"/>
            </a:xfrm>
            <a:custGeom>
              <a:rect b="b" l="l" r="r" t="t"/>
              <a:pathLst>
                <a:path extrusionOk="0" h="742" w="9232">
                  <a:moveTo>
                    <a:pt x="365" y="0"/>
                  </a:moveTo>
                  <a:cubicBezTo>
                    <a:pt x="1" y="0"/>
                    <a:pt x="1" y="571"/>
                    <a:pt x="377" y="571"/>
                  </a:cubicBezTo>
                  <a:cubicBezTo>
                    <a:pt x="3329" y="632"/>
                    <a:pt x="6280" y="680"/>
                    <a:pt x="9232" y="741"/>
                  </a:cubicBezTo>
                  <a:lnTo>
                    <a:pt x="9232" y="158"/>
                  </a:lnTo>
                  <a:cubicBezTo>
                    <a:pt x="6730" y="122"/>
                    <a:pt x="4240" y="73"/>
                    <a:pt x="1726" y="24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3165137" y="2738880"/>
              <a:ext cx="2260121" cy="247784"/>
            </a:xfrm>
            <a:custGeom>
              <a:rect b="b" l="l" r="r" t="t"/>
              <a:pathLst>
                <a:path extrusionOk="0" h="3305" w="30147">
                  <a:moveTo>
                    <a:pt x="15365" y="1"/>
                  </a:moveTo>
                  <a:cubicBezTo>
                    <a:pt x="14916" y="159"/>
                    <a:pt x="14478" y="304"/>
                    <a:pt x="14041" y="474"/>
                  </a:cubicBezTo>
                  <a:lnTo>
                    <a:pt x="14041" y="1835"/>
                  </a:lnTo>
                  <a:cubicBezTo>
                    <a:pt x="14418" y="1689"/>
                    <a:pt x="14782" y="1555"/>
                    <a:pt x="15171" y="1410"/>
                  </a:cubicBezTo>
                  <a:cubicBezTo>
                    <a:pt x="15219" y="1397"/>
                    <a:pt x="15292" y="1373"/>
                    <a:pt x="15365" y="1349"/>
                  </a:cubicBezTo>
                  <a:lnTo>
                    <a:pt x="15365" y="1"/>
                  </a:lnTo>
                  <a:close/>
                  <a:moveTo>
                    <a:pt x="28834" y="1300"/>
                  </a:moveTo>
                  <a:lnTo>
                    <a:pt x="28834" y="2624"/>
                  </a:lnTo>
                  <a:cubicBezTo>
                    <a:pt x="29272" y="2770"/>
                    <a:pt x="29709" y="2891"/>
                    <a:pt x="30146" y="2989"/>
                  </a:cubicBezTo>
                  <a:lnTo>
                    <a:pt x="30146" y="1689"/>
                  </a:lnTo>
                  <a:cubicBezTo>
                    <a:pt x="29709" y="1580"/>
                    <a:pt x="29272" y="1446"/>
                    <a:pt x="28834" y="1300"/>
                  </a:cubicBezTo>
                  <a:close/>
                  <a:moveTo>
                    <a:pt x="13" y="1568"/>
                  </a:moveTo>
                  <a:cubicBezTo>
                    <a:pt x="1" y="1568"/>
                    <a:pt x="1" y="1568"/>
                    <a:pt x="13" y="1580"/>
                  </a:cubicBezTo>
                  <a:cubicBezTo>
                    <a:pt x="61" y="1859"/>
                    <a:pt x="122" y="2114"/>
                    <a:pt x="171" y="2381"/>
                  </a:cubicBezTo>
                  <a:lnTo>
                    <a:pt x="268" y="2940"/>
                  </a:lnTo>
                  <a:cubicBezTo>
                    <a:pt x="742" y="3086"/>
                    <a:pt x="1215" y="3207"/>
                    <a:pt x="1689" y="3304"/>
                  </a:cubicBezTo>
                  <a:lnTo>
                    <a:pt x="1446" y="1956"/>
                  </a:lnTo>
                  <a:cubicBezTo>
                    <a:pt x="972" y="1835"/>
                    <a:pt x="487" y="1701"/>
                    <a:pt x="13" y="1568"/>
                  </a:cubicBezTo>
                  <a:close/>
                </a:path>
              </a:pathLst>
            </a:custGeom>
            <a:solidFill>
              <a:srgbClr val="2374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2912035" y="1426734"/>
              <a:ext cx="3115978" cy="2563385"/>
            </a:xfrm>
            <a:custGeom>
              <a:rect b="b" l="l" r="r" t="t"/>
              <a:pathLst>
                <a:path extrusionOk="0" h="34191" w="41563">
                  <a:moveTo>
                    <a:pt x="34737" y="2685"/>
                  </a:moveTo>
                  <a:lnTo>
                    <a:pt x="34737" y="13082"/>
                  </a:lnTo>
                  <a:lnTo>
                    <a:pt x="31093" y="13082"/>
                  </a:lnTo>
                  <a:cubicBezTo>
                    <a:pt x="29684" y="12049"/>
                    <a:pt x="28275" y="11005"/>
                    <a:pt x="26866" y="9972"/>
                  </a:cubicBezTo>
                  <a:lnTo>
                    <a:pt x="26866" y="2685"/>
                  </a:lnTo>
                  <a:close/>
                  <a:moveTo>
                    <a:pt x="26259" y="10628"/>
                  </a:moveTo>
                  <a:cubicBezTo>
                    <a:pt x="26405" y="10750"/>
                    <a:pt x="26599" y="10871"/>
                    <a:pt x="26757" y="10956"/>
                  </a:cubicBezTo>
                  <a:cubicBezTo>
                    <a:pt x="27243" y="11308"/>
                    <a:pt x="27704" y="11673"/>
                    <a:pt x="28202" y="12025"/>
                  </a:cubicBezTo>
                  <a:cubicBezTo>
                    <a:pt x="29016" y="12632"/>
                    <a:pt x="29854" y="13240"/>
                    <a:pt x="30668" y="13847"/>
                  </a:cubicBezTo>
                  <a:cubicBezTo>
                    <a:pt x="30704" y="13871"/>
                    <a:pt x="30729" y="13895"/>
                    <a:pt x="30777" y="13920"/>
                  </a:cubicBezTo>
                  <a:cubicBezTo>
                    <a:pt x="30841" y="13955"/>
                    <a:pt x="30905" y="13974"/>
                    <a:pt x="30963" y="13974"/>
                  </a:cubicBezTo>
                  <a:cubicBezTo>
                    <a:pt x="31006" y="13974"/>
                    <a:pt x="31045" y="13964"/>
                    <a:pt x="31081" y="13944"/>
                  </a:cubicBezTo>
                  <a:lnTo>
                    <a:pt x="32453" y="13944"/>
                  </a:lnTo>
                  <a:lnTo>
                    <a:pt x="32453" y="28288"/>
                  </a:lnTo>
                  <a:cubicBezTo>
                    <a:pt x="30959" y="27401"/>
                    <a:pt x="29490" y="26539"/>
                    <a:pt x="27996" y="25652"/>
                  </a:cubicBezTo>
                  <a:cubicBezTo>
                    <a:pt x="27729" y="25495"/>
                    <a:pt x="27437" y="25324"/>
                    <a:pt x="27170" y="25167"/>
                  </a:cubicBezTo>
                  <a:cubicBezTo>
                    <a:pt x="26320" y="24669"/>
                    <a:pt x="25482" y="24171"/>
                    <a:pt x="24632" y="23685"/>
                  </a:cubicBezTo>
                  <a:cubicBezTo>
                    <a:pt x="24462" y="23588"/>
                    <a:pt x="24291" y="23490"/>
                    <a:pt x="24146" y="23393"/>
                  </a:cubicBezTo>
                  <a:cubicBezTo>
                    <a:pt x="23198" y="22835"/>
                    <a:pt x="22263" y="22288"/>
                    <a:pt x="21316" y="21729"/>
                  </a:cubicBezTo>
                  <a:cubicBezTo>
                    <a:pt x="20381" y="21159"/>
                    <a:pt x="19433" y="20612"/>
                    <a:pt x="18498" y="20053"/>
                  </a:cubicBezTo>
                  <a:lnTo>
                    <a:pt x="18498" y="10628"/>
                  </a:lnTo>
                  <a:close/>
                  <a:moveTo>
                    <a:pt x="3304" y="1"/>
                  </a:moveTo>
                  <a:lnTo>
                    <a:pt x="3304" y="9742"/>
                  </a:lnTo>
                  <a:lnTo>
                    <a:pt x="0" y="9742"/>
                  </a:lnTo>
                  <a:lnTo>
                    <a:pt x="0" y="10604"/>
                  </a:lnTo>
                  <a:lnTo>
                    <a:pt x="3304" y="10604"/>
                  </a:lnTo>
                  <a:lnTo>
                    <a:pt x="3304" y="15620"/>
                  </a:lnTo>
                  <a:cubicBezTo>
                    <a:pt x="3304" y="16215"/>
                    <a:pt x="3231" y="16835"/>
                    <a:pt x="3316" y="17406"/>
                  </a:cubicBezTo>
                  <a:cubicBezTo>
                    <a:pt x="3413" y="18219"/>
                    <a:pt x="3607" y="19033"/>
                    <a:pt x="3753" y="19835"/>
                  </a:cubicBezTo>
                  <a:cubicBezTo>
                    <a:pt x="4421" y="23527"/>
                    <a:pt x="5077" y="27219"/>
                    <a:pt x="5745" y="30911"/>
                  </a:cubicBezTo>
                  <a:lnTo>
                    <a:pt x="6340" y="34191"/>
                  </a:lnTo>
                  <a:lnTo>
                    <a:pt x="7203" y="34191"/>
                  </a:lnTo>
                  <a:cubicBezTo>
                    <a:pt x="7081" y="33523"/>
                    <a:pt x="6960" y="32867"/>
                    <a:pt x="6850" y="32199"/>
                  </a:cubicBezTo>
                  <a:cubicBezTo>
                    <a:pt x="6170" y="28385"/>
                    <a:pt x="5490" y="24559"/>
                    <a:pt x="4798" y="20746"/>
                  </a:cubicBezTo>
                  <a:cubicBezTo>
                    <a:pt x="4603" y="19665"/>
                    <a:pt x="4409" y="18572"/>
                    <a:pt x="4215" y="17491"/>
                  </a:cubicBezTo>
                  <a:cubicBezTo>
                    <a:pt x="4190" y="17406"/>
                    <a:pt x="4178" y="17321"/>
                    <a:pt x="4166" y="17248"/>
                  </a:cubicBezTo>
                  <a:lnTo>
                    <a:pt x="4166" y="10628"/>
                  </a:lnTo>
                  <a:lnTo>
                    <a:pt x="17636" y="10628"/>
                  </a:lnTo>
                  <a:lnTo>
                    <a:pt x="17636" y="34191"/>
                  </a:lnTo>
                  <a:lnTo>
                    <a:pt x="18498" y="34191"/>
                  </a:lnTo>
                  <a:lnTo>
                    <a:pt x="18498" y="21049"/>
                  </a:lnTo>
                  <a:cubicBezTo>
                    <a:pt x="18559" y="21086"/>
                    <a:pt x="18619" y="21110"/>
                    <a:pt x="18680" y="21159"/>
                  </a:cubicBezTo>
                  <a:cubicBezTo>
                    <a:pt x="19968" y="21924"/>
                    <a:pt x="21255" y="22677"/>
                    <a:pt x="22555" y="23454"/>
                  </a:cubicBezTo>
                  <a:cubicBezTo>
                    <a:pt x="23077" y="23770"/>
                    <a:pt x="23611" y="24073"/>
                    <a:pt x="24146" y="24401"/>
                  </a:cubicBezTo>
                  <a:cubicBezTo>
                    <a:pt x="24316" y="24486"/>
                    <a:pt x="24474" y="24596"/>
                    <a:pt x="24632" y="24681"/>
                  </a:cubicBezTo>
                  <a:cubicBezTo>
                    <a:pt x="24899" y="24851"/>
                    <a:pt x="25190" y="25021"/>
                    <a:pt x="25470" y="25167"/>
                  </a:cubicBezTo>
                  <a:cubicBezTo>
                    <a:pt x="25737" y="25337"/>
                    <a:pt x="26028" y="25507"/>
                    <a:pt x="26295" y="25652"/>
                  </a:cubicBezTo>
                  <a:cubicBezTo>
                    <a:pt x="29028" y="27268"/>
                    <a:pt x="31749" y="28871"/>
                    <a:pt x="34482" y="30486"/>
                  </a:cubicBezTo>
                  <a:cubicBezTo>
                    <a:pt x="36534" y="31701"/>
                    <a:pt x="38563" y="32952"/>
                    <a:pt x="40627" y="34154"/>
                  </a:cubicBezTo>
                  <a:cubicBezTo>
                    <a:pt x="40992" y="34094"/>
                    <a:pt x="41320" y="33911"/>
                    <a:pt x="41563" y="33669"/>
                  </a:cubicBezTo>
                  <a:cubicBezTo>
                    <a:pt x="39231" y="32284"/>
                    <a:pt x="36911" y="30924"/>
                    <a:pt x="34591" y="29551"/>
                  </a:cubicBezTo>
                  <a:cubicBezTo>
                    <a:pt x="34166" y="29296"/>
                    <a:pt x="33729" y="29053"/>
                    <a:pt x="33304" y="28798"/>
                  </a:cubicBezTo>
                  <a:lnTo>
                    <a:pt x="33304" y="13968"/>
                  </a:lnTo>
                  <a:lnTo>
                    <a:pt x="35162" y="13968"/>
                  </a:lnTo>
                  <a:cubicBezTo>
                    <a:pt x="35393" y="13968"/>
                    <a:pt x="35587" y="13762"/>
                    <a:pt x="35587" y="13543"/>
                  </a:cubicBezTo>
                  <a:lnTo>
                    <a:pt x="35587" y="25"/>
                  </a:lnTo>
                  <a:lnTo>
                    <a:pt x="34725" y="25"/>
                  </a:lnTo>
                  <a:lnTo>
                    <a:pt x="34725" y="1847"/>
                  </a:lnTo>
                  <a:lnTo>
                    <a:pt x="26417" y="1847"/>
                  </a:lnTo>
                  <a:cubicBezTo>
                    <a:pt x="26186" y="1847"/>
                    <a:pt x="25992" y="2041"/>
                    <a:pt x="25992" y="2272"/>
                  </a:cubicBezTo>
                  <a:lnTo>
                    <a:pt x="25992" y="9778"/>
                  </a:lnTo>
                  <a:lnTo>
                    <a:pt x="18498" y="9778"/>
                  </a:lnTo>
                  <a:lnTo>
                    <a:pt x="18498" y="25"/>
                  </a:lnTo>
                  <a:lnTo>
                    <a:pt x="17624" y="25"/>
                  </a:lnTo>
                  <a:lnTo>
                    <a:pt x="17624" y="9778"/>
                  </a:lnTo>
                  <a:lnTo>
                    <a:pt x="4166" y="9778"/>
                  </a:lnTo>
                  <a:lnTo>
                    <a:pt x="4166" y="6122"/>
                  </a:lnTo>
                  <a:cubicBezTo>
                    <a:pt x="4166" y="4082"/>
                    <a:pt x="4190" y="2029"/>
                    <a:pt x="4190" y="1"/>
                  </a:cubicBezTo>
                  <a:close/>
                </a:path>
              </a:pathLst>
            </a:custGeom>
            <a:solidFill>
              <a:srgbClr val="F99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4327936" y="3087121"/>
              <a:ext cx="194922" cy="576089"/>
            </a:xfrm>
            <a:custGeom>
              <a:rect b="b" l="l" r="r" t="t"/>
              <a:pathLst>
                <a:path extrusionOk="0" h="7684" w="2600">
                  <a:moveTo>
                    <a:pt x="230" y="0"/>
                  </a:moveTo>
                  <a:cubicBezTo>
                    <a:pt x="116" y="0"/>
                    <a:pt x="1" y="87"/>
                    <a:pt x="1" y="214"/>
                  </a:cubicBezTo>
                  <a:lnTo>
                    <a:pt x="1" y="7453"/>
                  </a:lnTo>
                  <a:cubicBezTo>
                    <a:pt x="1" y="7574"/>
                    <a:pt x="110" y="7684"/>
                    <a:pt x="231" y="7684"/>
                  </a:cubicBezTo>
                  <a:lnTo>
                    <a:pt x="2393" y="7684"/>
                  </a:lnTo>
                  <a:cubicBezTo>
                    <a:pt x="2515" y="7684"/>
                    <a:pt x="2600" y="7598"/>
                    <a:pt x="2600" y="7477"/>
                  </a:cubicBezTo>
                  <a:lnTo>
                    <a:pt x="2600" y="1538"/>
                  </a:lnTo>
                  <a:cubicBezTo>
                    <a:pt x="2600" y="1465"/>
                    <a:pt x="2551" y="1380"/>
                    <a:pt x="2491" y="1356"/>
                  </a:cubicBezTo>
                  <a:lnTo>
                    <a:pt x="341" y="32"/>
                  </a:lnTo>
                  <a:cubicBezTo>
                    <a:pt x="307" y="10"/>
                    <a:pt x="269" y="0"/>
                    <a:pt x="230" y="0"/>
                  </a:cubicBezTo>
                  <a:close/>
                </a:path>
              </a:pathLst>
            </a:custGeom>
            <a:solidFill>
              <a:srgbClr val="ACD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5009046" y="3826112"/>
              <a:ext cx="127524" cy="163065"/>
            </a:xfrm>
            <a:custGeom>
              <a:rect b="b" l="l" r="r" t="t"/>
              <a:pathLst>
                <a:path extrusionOk="0" h="2175" w="1701">
                  <a:moveTo>
                    <a:pt x="1" y="1"/>
                  </a:moveTo>
                  <a:lnTo>
                    <a:pt x="1" y="2175"/>
                  </a:lnTo>
                  <a:lnTo>
                    <a:pt x="1701" y="217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4859704" y="3826112"/>
              <a:ext cx="127599" cy="163065"/>
            </a:xfrm>
            <a:custGeom>
              <a:rect b="b" l="l" r="r" t="t"/>
              <a:pathLst>
                <a:path extrusionOk="0" h="2175" w="1702">
                  <a:moveTo>
                    <a:pt x="1701" y="1"/>
                  </a:moveTo>
                  <a:lnTo>
                    <a:pt x="1" y="778"/>
                  </a:lnTo>
                  <a:lnTo>
                    <a:pt x="1" y="2175"/>
                  </a:lnTo>
                  <a:lnTo>
                    <a:pt x="1701" y="217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5159288" y="3826112"/>
              <a:ext cx="127524" cy="163065"/>
            </a:xfrm>
            <a:custGeom>
              <a:rect b="b" l="l" r="r" t="t"/>
              <a:pathLst>
                <a:path extrusionOk="0" h="2175" w="1701">
                  <a:moveTo>
                    <a:pt x="1" y="1"/>
                  </a:moveTo>
                  <a:lnTo>
                    <a:pt x="1" y="2175"/>
                  </a:lnTo>
                  <a:lnTo>
                    <a:pt x="1701" y="217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307731" y="3826112"/>
              <a:ext cx="127524" cy="163065"/>
            </a:xfrm>
            <a:custGeom>
              <a:rect b="b" l="l" r="r" t="t"/>
              <a:pathLst>
                <a:path extrusionOk="0" h="2175" w="1701">
                  <a:moveTo>
                    <a:pt x="0" y="1"/>
                  </a:moveTo>
                  <a:lnTo>
                    <a:pt x="0" y="2175"/>
                  </a:lnTo>
                  <a:lnTo>
                    <a:pt x="1701" y="217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009046" y="3440011"/>
              <a:ext cx="127524" cy="356119"/>
            </a:xfrm>
            <a:custGeom>
              <a:rect b="b" l="l" r="r" t="t"/>
              <a:pathLst>
                <a:path extrusionOk="0" h="4750" w="1701">
                  <a:moveTo>
                    <a:pt x="1" y="1"/>
                  </a:moveTo>
                  <a:lnTo>
                    <a:pt x="1" y="4750"/>
                  </a:lnTo>
                  <a:lnTo>
                    <a:pt x="1701" y="4750"/>
                  </a:lnTo>
                  <a:lnTo>
                    <a:pt x="1701" y="10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5159288" y="3529301"/>
              <a:ext cx="127524" cy="266827"/>
            </a:xfrm>
            <a:custGeom>
              <a:rect b="b" l="l" r="r" t="t"/>
              <a:pathLst>
                <a:path extrusionOk="0" h="3559" w="1701">
                  <a:moveTo>
                    <a:pt x="1" y="0"/>
                  </a:moveTo>
                  <a:lnTo>
                    <a:pt x="1" y="3559"/>
                  </a:lnTo>
                  <a:lnTo>
                    <a:pt x="1701" y="3559"/>
                  </a:lnTo>
                  <a:lnTo>
                    <a:pt x="1701" y="10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307731" y="3618517"/>
              <a:ext cx="129398" cy="177610"/>
            </a:xfrm>
            <a:custGeom>
              <a:rect b="b" l="l" r="r" t="t"/>
              <a:pathLst>
                <a:path extrusionOk="0" h="2369" w="1726">
                  <a:moveTo>
                    <a:pt x="0" y="0"/>
                  </a:moveTo>
                  <a:lnTo>
                    <a:pt x="0" y="2369"/>
                  </a:lnTo>
                  <a:lnTo>
                    <a:pt x="1725" y="2369"/>
                  </a:lnTo>
                  <a:lnTo>
                    <a:pt x="1725" y="1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458872" y="3708632"/>
              <a:ext cx="286910" cy="267802"/>
            </a:xfrm>
            <a:custGeom>
              <a:rect b="b" l="l" r="r" t="t"/>
              <a:pathLst>
                <a:path extrusionOk="0" h="3572" w="3827">
                  <a:moveTo>
                    <a:pt x="1" y="1"/>
                  </a:moveTo>
                  <a:lnTo>
                    <a:pt x="1" y="3572"/>
                  </a:lnTo>
                  <a:lnTo>
                    <a:pt x="3316" y="3572"/>
                  </a:lnTo>
                  <a:lnTo>
                    <a:pt x="3826" y="22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4327936" y="3756014"/>
              <a:ext cx="141243" cy="232265"/>
            </a:xfrm>
            <a:custGeom>
              <a:rect b="b" l="l" r="r" t="t"/>
              <a:pathLst>
                <a:path extrusionOk="0" h="3098" w="1884">
                  <a:moveTo>
                    <a:pt x="1" y="0"/>
                  </a:moveTo>
                  <a:lnTo>
                    <a:pt x="1" y="3097"/>
                  </a:lnTo>
                  <a:lnTo>
                    <a:pt x="1883" y="3097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620959" y="2502121"/>
              <a:ext cx="141169" cy="232265"/>
            </a:xfrm>
            <a:custGeom>
              <a:rect b="b" l="l" r="r" t="t"/>
              <a:pathLst>
                <a:path extrusionOk="0" h="3098" w="1883">
                  <a:moveTo>
                    <a:pt x="0" y="1"/>
                  </a:moveTo>
                  <a:lnTo>
                    <a:pt x="0" y="3098"/>
                  </a:lnTo>
                  <a:lnTo>
                    <a:pt x="1883" y="3098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620959" y="2214381"/>
              <a:ext cx="141169" cy="232265"/>
            </a:xfrm>
            <a:custGeom>
              <a:rect b="b" l="l" r="r" t="t"/>
              <a:pathLst>
                <a:path extrusionOk="0" h="3098" w="1883">
                  <a:moveTo>
                    <a:pt x="0" y="1"/>
                  </a:moveTo>
                  <a:lnTo>
                    <a:pt x="0" y="3098"/>
                  </a:lnTo>
                  <a:lnTo>
                    <a:pt x="1883" y="3098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458872" y="3033892"/>
              <a:ext cx="157587" cy="106611"/>
            </a:xfrm>
            <a:custGeom>
              <a:rect b="b" l="l" r="r" t="t"/>
              <a:pathLst>
                <a:path extrusionOk="0" h="1422" w="2102">
                  <a:moveTo>
                    <a:pt x="1" y="1"/>
                  </a:moveTo>
                  <a:lnTo>
                    <a:pt x="1" y="1422"/>
                  </a:lnTo>
                  <a:lnTo>
                    <a:pt x="2102" y="1422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665567" y="3033892"/>
              <a:ext cx="158487" cy="106611"/>
            </a:xfrm>
            <a:custGeom>
              <a:rect b="b" l="l" r="r" t="t"/>
              <a:pathLst>
                <a:path extrusionOk="0" h="1422" w="2114">
                  <a:moveTo>
                    <a:pt x="1" y="1"/>
                  </a:moveTo>
                  <a:lnTo>
                    <a:pt x="1" y="1422"/>
                  </a:lnTo>
                  <a:lnTo>
                    <a:pt x="2114" y="1422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872261" y="3033892"/>
              <a:ext cx="158487" cy="106611"/>
            </a:xfrm>
            <a:custGeom>
              <a:rect b="b" l="l" r="r" t="t"/>
              <a:pathLst>
                <a:path extrusionOk="0" h="1422" w="2114">
                  <a:moveTo>
                    <a:pt x="1" y="1"/>
                  </a:moveTo>
                  <a:lnTo>
                    <a:pt x="1" y="1422"/>
                  </a:lnTo>
                  <a:lnTo>
                    <a:pt x="2114" y="1422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747510" y="3570236"/>
              <a:ext cx="232257" cy="302364"/>
            </a:xfrm>
            <a:custGeom>
              <a:rect b="b" l="l" r="r" t="t"/>
              <a:pathLst>
                <a:path extrusionOk="0" h="4033" w="3098">
                  <a:moveTo>
                    <a:pt x="1" y="1"/>
                  </a:moveTo>
                  <a:lnTo>
                    <a:pt x="1" y="2490"/>
                  </a:lnTo>
                  <a:lnTo>
                    <a:pt x="3098" y="4033"/>
                  </a:lnTo>
                  <a:lnTo>
                    <a:pt x="3098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20959" y="1771901"/>
              <a:ext cx="141169" cy="231365"/>
            </a:xfrm>
            <a:custGeom>
              <a:rect b="b" l="l" r="r" t="t"/>
              <a:pathLst>
                <a:path extrusionOk="0" h="3086" w="1883">
                  <a:moveTo>
                    <a:pt x="0" y="0"/>
                  </a:moveTo>
                  <a:lnTo>
                    <a:pt x="0" y="3085"/>
                  </a:lnTo>
                  <a:lnTo>
                    <a:pt x="1883" y="3085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5620959" y="1501405"/>
              <a:ext cx="141169" cy="232265"/>
            </a:xfrm>
            <a:custGeom>
              <a:rect b="b" l="l" r="r" t="t"/>
              <a:pathLst>
                <a:path extrusionOk="0" h="3098" w="1883">
                  <a:moveTo>
                    <a:pt x="0" y="1"/>
                  </a:moveTo>
                  <a:lnTo>
                    <a:pt x="0" y="3098"/>
                  </a:lnTo>
                  <a:lnTo>
                    <a:pt x="1883" y="3098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5815808" y="1501405"/>
              <a:ext cx="185851" cy="503665"/>
            </a:xfrm>
            <a:custGeom>
              <a:rect b="b" l="l" r="r" t="t"/>
              <a:pathLst>
                <a:path extrusionOk="0" h="6718" w="2479">
                  <a:moveTo>
                    <a:pt x="1" y="1"/>
                  </a:moveTo>
                  <a:lnTo>
                    <a:pt x="1" y="6717"/>
                  </a:lnTo>
                  <a:lnTo>
                    <a:pt x="2478" y="6717"/>
                  </a:lnTo>
                  <a:lnTo>
                    <a:pt x="2478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5493508" y="3262479"/>
              <a:ext cx="503573" cy="286020"/>
            </a:xfrm>
            <a:custGeom>
              <a:rect b="b" l="l" r="r" t="t"/>
              <a:pathLst>
                <a:path extrusionOk="0" h="3815" w="6717">
                  <a:moveTo>
                    <a:pt x="0" y="0"/>
                  </a:moveTo>
                  <a:lnTo>
                    <a:pt x="0" y="3814"/>
                  </a:lnTo>
                  <a:lnTo>
                    <a:pt x="6717" y="3814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5838599" y="2214381"/>
              <a:ext cx="141169" cy="232265"/>
            </a:xfrm>
            <a:custGeom>
              <a:rect b="b" l="l" r="r" t="t"/>
              <a:pathLst>
                <a:path extrusionOk="0" h="3098" w="1883">
                  <a:moveTo>
                    <a:pt x="0" y="1"/>
                  </a:moveTo>
                  <a:lnTo>
                    <a:pt x="0" y="3098"/>
                  </a:lnTo>
                  <a:lnTo>
                    <a:pt x="1883" y="3098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5838599" y="2500321"/>
              <a:ext cx="142068" cy="231365"/>
            </a:xfrm>
            <a:custGeom>
              <a:rect b="b" l="l" r="r" t="t"/>
              <a:pathLst>
                <a:path extrusionOk="0" h="3086" w="1895">
                  <a:moveTo>
                    <a:pt x="0" y="1"/>
                  </a:moveTo>
                  <a:lnTo>
                    <a:pt x="0" y="3086"/>
                  </a:lnTo>
                  <a:lnTo>
                    <a:pt x="1895" y="1956"/>
                  </a:lnTo>
                  <a:lnTo>
                    <a:pt x="1895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4487324" y="3872520"/>
              <a:ext cx="98361" cy="116657"/>
            </a:xfrm>
            <a:custGeom>
              <a:rect b="b" l="l" r="r" t="t"/>
              <a:pathLst>
                <a:path extrusionOk="0" h="1556" w="1312">
                  <a:moveTo>
                    <a:pt x="0" y="1"/>
                  </a:moveTo>
                  <a:lnTo>
                    <a:pt x="0" y="1556"/>
                  </a:lnTo>
                  <a:lnTo>
                    <a:pt x="1312" y="1556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4769589" y="3897110"/>
              <a:ext cx="77444" cy="91167"/>
            </a:xfrm>
            <a:custGeom>
              <a:rect b="b" l="l" r="r" t="t"/>
              <a:pathLst>
                <a:path extrusionOk="0" h="1216" w="1033">
                  <a:moveTo>
                    <a:pt x="0" y="1"/>
                  </a:moveTo>
                  <a:lnTo>
                    <a:pt x="0" y="1215"/>
                  </a:lnTo>
                  <a:lnTo>
                    <a:pt x="1033" y="1215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4626620" y="3274324"/>
              <a:ext cx="59226" cy="201301"/>
            </a:xfrm>
            <a:custGeom>
              <a:rect b="b" l="l" r="r" t="t"/>
              <a:pathLst>
                <a:path extrusionOk="0" h="2685" w="790">
                  <a:moveTo>
                    <a:pt x="0" y="0"/>
                  </a:moveTo>
                  <a:lnTo>
                    <a:pt x="0" y="2685"/>
                  </a:lnTo>
                  <a:lnTo>
                    <a:pt x="790" y="268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3258926" y="2267236"/>
              <a:ext cx="557327" cy="376137"/>
            </a:xfrm>
            <a:custGeom>
              <a:rect b="b" l="l" r="r" t="t"/>
              <a:pathLst>
                <a:path extrusionOk="0" h="5017" w="7434">
                  <a:moveTo>
                    <a:pt x="1" y="0"/>
                  </a:moveTo>
                  <a:lnTo>
                    <a:pt x="1" y="5016"/>
                  </a:lnTo>
                  <a:lnTo>
                    <a:pt x="7434" y="5016"/>
                  </a:lnTo>
                  <a:lnTo>
                    <a:pt x="7434" y="0"/>
                  </a:lnTo>
                  <a:close/>
                </a:path>
              </a:pathLst>
            </a:custGeom>
            <a:solidFill>
              <a:srgbClr val="ACD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3767978" y="3158194"/>
              <a:ext cx="91089" cy="830995"/>
            </a:xfrm>
            <a:custGeom>
              <a:rect b="b" l="l" r="r" t="t"/>
              <a:pathLst>
                <a:path extrusionOk="0" h="11084" w="1215">
                  <a:moveTo>
                    <a:pt x="275" y="1"/>
                  </a:moveTo>
                  <a:cubicBezTo>
                    <a:pt x="134" y="1"/>
                    <a:pt x="0" y="92"/>
                    <a:pt x="12" y="274"/>
                  </a:cubicBezTo>
                  <a:cubicBezTo>
                    <a:pt x="219" y="3821"/>
                    <a:pt x="425" y="7391"/>
                    <a:pt x="644" y="10962"/>
                  </a:cubicBezTo>
                  <a:lnTo>
                    <a:pt x="644" y="11084"/>
                  </a:lnTo>
                  <a:lnTo>
                    <a:pt x="1215" y="11084"/>
                  </a:lnTo>
                  <a:cubicBezTo>
                    <a:pt x="1032" y="7986"/>
                    <a:pt x="850" y="4902"/>
                    <a:pt x="668" y="1804"/>
                  </a:cubicBezTo>
                  <a:cubicBezTo>
                    <a:pt x="644" y="1306"/>
                    <a:pt x="607" y="784"/>
                    <a:pt x="583" y="274"/>
                  </a:cubicBezTo>
                  <a:cubicBezTo>
                    <a:pt x="565" y="92"/>
                    <a:pt x="416" y="1"/>
                    <a:pt x="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4996301" y="1765004"/>
              <a:ext cx="245002" cy="470827"/>
            </a:xfrm>
            <a:custGeom>
              <a:rect b="b" l="l" r="r" t="t"/>
              <a:pathLst>
                <a:path extrusionOk="0" h="6280" w="3268">
                  <a:moveTo>
                    <a:pt x="1439" y="0"/>
                  </a:moveTo>
                  <a:cubicBezTo>
                    <a:pt x="1263" y="0"/>
                    <a:pt x="1096" y="33"/>
                    <a:pt x="960" y="104"/>
                  </a:cubicBezTo>
                  <a:cubicBezTo>
                    <a:pt x="486" y="347"/>
                    <a:pt x="243" y="894"/>
                    <a:pt x="171" y="1404"/>
                  </a:cubicBezTo>
                  <a:cubicBezTo>
                    <a:pt x="25" y="2242"/>
                    <a:pt x="1" y="3068"/>
                    <a:pt x="61" y="3930"/>
                  </a:cubicBezTo>
                  <a:cubicBezTo>
                    <a:pt x="73" y="4161"/>
                    <a:pt x="110" y="4379"/>
                    <a:pt x="195" y="4586"/>
                  </a:cubicBezTo>
                  <a:cubicBezTo>
                    <a:pt x="341" y="4890"/>
                    <a:pt x="656" y="5108"/>
                    <a:pt x="960" y="5339"/>
                  </a:cubicBezTo>
                  <a:cubicBezTo>
                    <a:pt x="1021" y="5388"/>
                    <a:pt x="1069" y="5436"/>
                    <a:pt x="1118" y="5473"/>
                  </a:cubicBezTo>
                  <a:cubicBezTo>
                    <a:pt x="1470" y="5776"/>
                    <a:pt x="1810" y="6128"/>
                    <a:pt x="2272" y="6250"/>
                  </a:cubicBezTo>
                  <a:cubicBezTo>
                    <a:pt x="2349" y="6268"/>
                    <a:pt x="2429" y="6280"/>
                    <a:pt x="2506" y="6280"/>
                  </a:cubicBezTo>
                  <a:cubicBezTo>
                    <a:pt x="2634" y="6280"/>
                    <a:pt x="2756" y="6248"/>
                    <a:pt x="2855" y="6165"/>
                  </a:cubicBezTo>
                  <a:cubicBezTo>
                    <a:pt x="2988" y="6043"/>
                    <a:pt x="3025" y="5861"/>
                    <a:pt x="3049" y="5679"/>
                  </a:cubicBezTo>
                  <a:cubicBezTo>
                    <a:pt x="3268" y="4197"/>
                    <a:pt x="3171" y="2728"/>
                    <a:pt x="2879" y="1270"/>
                  </a:cubicBezTo>
                  <a:cubicBezTo>
                    <a:pt x="2818" y="979"/>
                    <a:pt x="2745" y="699"/>
                    <a:pt x="2563" y="469"/>
                  </a:cubicBezTo>
                  <a:cubicBezTo>
                    <a:pt x="2332" y="186"/>
                    <a:pt x="1859" y="0"/>
                    <a:pt x="1439" y="0"/>
                  </a:cubicBezTo>
                  <a:close/>
                </a:path>
              </a:pathLst>
            </a:custGeom>
            <a:solidFill>
              <a:srgbClr val="35A3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3633180" y="3723252"/>
              <a:ext cx="113879" cy="232265"/>
            </a:xfrm>
            <a:custGeom>
              <a:rect b="b" l="l" r="r" t="t"/>
              <a:pathLst>
                <a:path extrusionOk="0" h="3098" w="1519">
                  <a:moveTo>
                    <a:pt x="1" y="0"/>
                  </a:moveTo>
                  <a:lnTo>
                    <a:pt x="1" y="3097"/>
                  </a:lnTo>
                  <a:lnTo>
                    <a:pt x="1519" y="3097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3480240" y="3723252"/>
              <a:ext cx="113879" cy="232265"/>
            </a:xfrm>
            <a:custGeom>
              <a:rect b="b" l="l" r="r" t="t"/>
              <a:pathLst>
                <a:path extrusionOk="0" h="3098" w="1519">
                  <a:moveTo>
                    <a:pt x="0" y="0"/>
                  </a:moveTo>
                  <a:lnTo>
                    <a:pt x="0" y="3097"/>
                  </a:lnTo>
                  <a:lnTo>
                    <a:pt x="1518" y="3097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4062989" y="3439111"/>
              <a:ext cx="134796" cy="161266"/>
            </a:xfrm>
            <a:custGeom>
              <a:rect b="b" l="l" r="r" t="t"/>
              <a:pathLst>
                <a:path extrusionOk="0" h="2151" w="1798">
                  <a:moveTo>
                    <a:pt x="0" y="1"/>
                  </a:moveTo>
                  <a:lnTo>
                    <a:pt x="0" y="2150"/>
                  </a:lnTo>
                  <a:lnTo>
                    <a:pt x="1798" y="2150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4062989" y="3243361"/>
              <a:ext cx="134796" cy="162166"/>
            </a:xfrm>
            <a:custGeom>
              <a:rect b="b" l="l" r="r" t="t"/>
              <a:pathLst>
                <a:path extrusionOk="0" h="2163" w="1798">
                  <a:moveTo>
                    <a:pt x="0" y="0"/>
                  </a:moveTo>
                  <a:lnTo>
                    <a:pt x="0" y="2162"/>
                  </a:lnTo>
                  <a:lnTo>
                    <a:pt x="1798" y="216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3897228" y="3439111"/>
              <a:ext cx="134871" cy="162166"/>
            </a:xfrm>
            <a:custGeom>
              <a:rect b="b" l="l" r="r" t="t"/>
              <a:pathLst>
                <a:path extrusionOk="0" h="2163" w="1799">
                  <a:moveTo>
                    <a:pt x="1" y="1"/>
                  </a:moveTo>
                  <a:lnTo>
                    <a:pt x="1" y="2163"/>
                  </a:lnTo>
                  <a:lnTo>
                    <a:pt x="1798" y="216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898128" y="3244261"/>
              <a:ext cx="133971" cy="161266"/>
            </a:xfrm>
            <a:custGeom>
              <a:rect b="b" l="l" r="r" t="t"/>
              <a:pathLst>
                <a:path extrusionOk="0" h="2151" w="1787">
                  <a:moveTo>
                    <a:pt x="1" y="1"/>
                  </a:moveTo>
                  <a:lnTo>
                    <a:pt x="1" y="2150"/>
                  </a:lnTo>
                  <a:lnTo>
                    <a:pt x="1786" y="2150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500257" y="1983095"/>
              <a:ext cx="195822" cy="134876"/>
            </a:xfrm>
            <a:custGeom>
              <a:rect b="b" l="l" r="r" t="t"/>
              <a:pathLst>
                <a:path extrusionOk="0" h="1799" w="2612">
                  <a:moveTo>
                    <a:pt x="0" y="1"/>
                  </a:moveTo>
                  <a:lnTo>
                    <a:pt x="0" y="1798"/>
                  </a:lnTo>
                  <a:lnTo>
                    <a:pt x="2612" y="1798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499357" y="1821007"/>
              <a:ext cx="195822" cy="134876"/>
            </a:xfrm>
            <a:custGeom>
              <a:rect b="b" l="l" r="r" t="t"/>
              <a:pathLst>
                <a:path extrusionOk="0" h="1799" w="2612">
                  <a:moveTo>
                    <a:pt x="0" y="1"/>
                  </a:moveTo>
                  <a:lnTo>
                    <a:pt x="0" y="1799"/>
                  </a:lnTo>
                  <a:lnTo>
                    <a:pt x="2611" y="1799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3258026" y="1983095"/>
              <a:ext cx="195822" cy="133976"/>
            </a:xfrm>
            <a:custGeom>
              <a:rect b="b" l="l" r="r" t="t"/>
              <a:pathLst>
                <a:path extrusionOk="0" h="1787" w="2612">
                  <a:moveTo>
                    <a:pt x="1" y="1"/>
                  </a:moveTo>
                  <a:lnTo>
                    <a:pt x="1" y="1786"/>
                  </a:lnTo>
                  <a:lnTo>
                    <a:pt x="2612" y="1786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257126" y="1821007"/>
              <a:ext cx="195822" cy="133976"/>
            </a:xfrm>
            <a:custGeom>
              <a:rect b="b" l="l" r="r" t="t"/>
              <a:pathLst>
                <a:path extrusionOk="0" h="1787" w="2612">
                  <a:moveTo>
                    <a:pt x="0" y="1"/>
                  </a:moveTo>
                  <a:lnTo>
                    <a:pt x="0" y="1786"/>
                  </a:lnTo>
                  <a:lnTo>
                    <a:pt x="2612" y="1786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981945" y="1982195"/>
              <a:ext cx="195822" cy="134876"/>
            </a:xfrm>
            <a:custGeom>
              <a:rect b="b" l="l" r="r" t="t"/>
              <a:pathLst>
                <a:path extrusionOk="0" h="1799" w="2612">
                  <a:moveTo>
                    <a:pt x="0" y="1"/>
                  </a:moveTo>
                  <a:lnTo>
                    <a:pt x="0" y="1798"/>
                  </a:lnTo>
                  <a:lnTo>
                    <a:pt x="2612" y="1798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81045" y="1820108"/>
              <a:ext cx="195822" cy="134876"/>
            </a:xfrm>
            <a:custGeom>
              <a:rect b="b" l="l" r="r" t="t"/>
              <a:pathLst>
                <a:path extrusionOk="0" h="1799" w="2612">
                  <a:moveTo>
                    <a:pt x="0" y="1"/>
                  </a:moveTo>
                  <a:lnTo>
                    <a:pt x="0" y="1798"/>
                  </a:lnTo>
                  <a:lnTo>
                    <a:pt x="2611" y="1798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3739714" y="1983095"/>
              <a:ext cx="195822" cy="134876"/>
            </a:xfrm>
            <a:custGeom>
              <a:rect b="b" l="l" r="r" t="t"/>
              <a:pathLst>
                <a:path extrusionOk="0" h="1799" w="2612">
                  <a:moveTo>
                    <a:pt x="1" y="1"/>
                  </a:moveTo>
                  <a:lnTo>
                    <a:pt x="1" y="1798"/>
                  </a:lnTo>
                  <a:lnTo>
                    <a:pt x="2612" y="1798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3738814" y="1821007"/>
              <a:ext cx="195822" cy="134876"/>
            </a:xfrm>
            <a:custGeom>
              <a:rect b="b" l="l" r="r" t="t"/>
              <a:pathLst>
                <a:path extrusionOk="0" h="1799" w="2612">
                  <a:moveTo>
                    <a:pt x="0" y="1"/>
                  </a:moveTo>
                  <a:lnTo>
                    <a:pt x="0" y="1799"/>
                  </a:lnTo>
                  <a:lnTo>
                    <a:pt x="2612" y="1799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3499357" y="1550586"/>
              <a:ext cx="195822" cy="133976"/>
            </a:xfrm>
            <a:custGeom>
              <a:rect b="b" l="l" r="r" t="t"/>
              <a:pathLst>
                <a:path extrusionOk="0" h="1787" w="2612">
                  <a:moveTo>
                    <a:pt x="0" y="1"/>
                  </a:moveTo>
                  <a:lnTo>
                    <a:pt x="0" y="1786"/>
                  </a:lnTo>
                  <a:lnTo>
                    <a:pt x="2611" y="1786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3499357" y="1426734"/>
              <a:ext cx="195822" cy="95740"/>
            </a:xfrm>
            <a:custGeom>
              <a:rect b="b" l="l" r="r" t="t"/>
              <a:pathLst>
                <a:path extrusionOk="0" h="1277" w="2612">
                  <a:moveTo>
                    <a:pt x="0" y="1"/>
                  </a:moveTo>
                  <a:lnTo>
                    <a:pt x="0" y="1276"/>
                  </a:lnTo>
                  <a:lnTo>
                    <a:pt x="2611" y="1276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3256227" y="1550586"/>
              <a:ext cx="195822" cy="133976"/>
            </a:xfrm>
            <a:custGeom>
              <a:rect b="b" l="l" r="r" t="t"/>
              <a:pathLst>
                <a:path extrusionOk="0" h="1787" w="2612">
                  <a:moveTo>
                    <a:pt x="0" y="1"/>
                  </a:moveTo>
                  <a:lnTo>
                    <a:pt x="0" y="1786"/>
                  </a:lnTo>
                  <a:lnTo>
                    <a:pt x="2612" y="1786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3257126" y="1426734"/>
              <a:ext cx="195822" cy="95740"/>
            </a:xfrm>
            <a:custGeom>
              <a:rect b="b" l="l" r="r" t="t"/>
              <a:pathLst>
                <a:path extrusionOk="0" h="1277" w="2612">
                  <a:moveTo>
                    <a:pt x="0" y="1"/>
                  </a:moveTo>
                  <a:lnTo>
                    <a:pt x="0" y="1276"/>
                  </a:lnTo>
                  <a:lnTo>
                    <a:pt x="2612" y="1276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3981045" y="1549687"/>
              <a:ext cx="195822" cy="134876"/>
            </a:xfrm>
            <a:custGeom>
              <a:rect b="b" l="l" r="r" t="t"/>
              <a:pathLst>
                <a:path extrusionOk="0" h="1799" w="2612">
                  <a:moveTo>
                    <a:pt x="0" y="1"/>
                  </a:moveTo>
                  <a:lnTo>
                    <a:pt x="0" y="1798"/>
                  </a:lnTo>
                  <a:lnTo>
                    <a:pt x="2611" y="1798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3981945" y="1426734"/>
              <a:ext cx="195822" cy="95740"/>
            </a:xfrm>
            <a:custGeom>
              <a:rect b="b" l="l" r="r" t="t"/>
              <a:pathLst>
                <a:path extrusionOk="0" h="1277" w="2612">
                  <a:moveTo>
                    <a:pt x="0" y="1"/>
                  </a:moveTo>
                  <a:lnTo>
                    <a:pt x="0" y="1276"/>
                  </a:lnTo>
                  <a:lnTo>
                    <a:pt x="2612" y="1276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3738814" y="1550586"/>
              <a:ext cx="195822" cy="134876"/>
            </a:xfrm>
            <a:custGeom>
              <a:rect b="b" l="l" r="r" t="t"/>
              <a:pathLst>
                <a:path extrusionOk="0" h="1799" w="2612">
                  <a:moveTo>
                    <a:pt x="0" y="1"/>
                  </a:moveTo>
                  <a:lnTo>
                    <a:pt x="0" y="1798"/>
                  </a:lnTo>
                  <a:lnTo>
                    <a:pt x="2612" y="1798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3738814" y="1426734"/>
              <a:ext cx="195822" cy="95740"/>
            </a:xfrm>
            <a:custGeom>
              <a:rect b="b" l="l" r="r" t="t"/>
              <a:pathLst>
                <a:path extrusionOk="0" h="1277" w="2612">
                  <a:moveTo>
                    <a:pt x="0" y="1"/>
                  </a:moveTo>
                  <a:lnTo>
                    <a:pt x="0" y="1276"/>
                  </a:lnTo>
                  <a:lnTo>
                    <a:pt x="2612" y="1276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4062989" y="3924475"/>
              <a:ext cx="134796" cy="64701"/>
            </a:xfrm>
            <a:custGeom>
              <a:rect b="b" l="l" r="r" t="t"/>
              <a:pathLst>
                <a:path extrusionOk="0" h="863" w="1798">
                  <a:moveTo>
                    <a:pt x="0" y="0"/>
                  </a:moveTo>
                  <a:lnTo>
                    <a:pt x="0" y="863"/>
                  </a:lnTo>
                  <a:lnTo>
                    <a:pt x="1798" y="863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4062989" y="3729624"/>
              <a:ext cx="133896" cy="161191"/>
            </a:xfrm>
            <a:custGeom>
              <a:rect b="b" l="l" r="r" t="t"/>
              <a:pathLst>
                <a:path extrusionOk="0" h="2150" w="1786">
                  <a:moveTo>
                    <a:pt x="0" y="0"/>
                  </a:moveTo>
                  <a:lnTo>
                    <a:pt x="0" y="2150"/>
                  </a:lnTo>
                  <a:lnTo>
                    <a:pt x="1786" y="2150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3897228" y="3924475"/>
              <a:ext cx="134871" cy="64701"/>
            </a:xfrm>
            <a:custGeom>
              <a:rect b="b" l="l" r="r" t="t"/>
              <a:pathLst>
                <a:path extrusionOk="0" h="863" w="1799">
                  <a:moveTo>
                    <a:pt x="1" y="0"/>
                  </a:moveTo>
                  <a:lnTo>
                    <a:pt x="1" y="863"/>
                  </a:lnTo>
                  <a:lnTo>
                    <a:pt x="1798" y="863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897228" y="3729624"/>
              <a:ext cx="133971" cy="162166"/>
            </a:xfrm>
            <a:custGeom>
              <a:rect b="b" l="l" r="r" t="t"/>
              <a:pathLst>
                <a:path extrusionOk="0" h="2163" w="1787">
                  <a:moveTo>
                    <a:pt x="1" y="0"/>
                  </a:moveTo>
                  <a:lnTo>
                    <a:pt x="1" y="2162"/>
                  </a:lnTo>
                  <a:lnTo>
                    <a:pt x="1786" y="2162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3596745" y="3437312"/>
              <a:ext cx="136670" cy="163065"/>
            </a:xfrm>
            <a:custGeom>
              <a:rect b="b" l="l" r="r" t="t"/>
              <a:pathLst>
                <a:path extrusionOk="0" h="2175" w="1823">
                  <a:moveTo>
                    <a:pt x="1786" y="0"/>
                  </a:moveTo>
                  <a:lnTo>
                    <a:pt x="1" y="25"/>
                  </a:lnTo>
                  <a:lnTo>
                    <a:pt x="25" y="2174"/>
                  </a:lnTo>
                  <a:lnTo>
                    <a:pt x="1823" y="2150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3594046" y="3241562"/>
              <a:ext cx="136670" cy="163965"/>
            </a:xfrm>
            <a:custGeom>
              <a:rect b="b" l="l" r="r" t="t"/>
              <a:pathLst>
                <a:path extrusionOk="0" h="2187" w="1823">
                  <a:moveTo>
                    <a:pt x="1798" y="0"/>
                  </a:moveTo>
                  <a:lnTo>
                    <a:pt x="0" y="24"/>
                  </a:lnTo>
                  <a:lnTo>
                    <a:pt x="37" y="2186"/>
                  </a:lnTo>
                  <a:lnTo>
                    <a:pt x="1822" y="216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4083006" y="2505794"/>
              <a:ext cx="114779" cy="191330"/>
            </a:xfrm>
            <a:custGeom>
              <a:rect b="b" l="l" r="r" t="t"/>
              <a:pathLst>
                <a:path extrusionOk="0" h="2552" w="1531">
                  <a:moveTo>
                    <a:pt x="1507" y="0"/>
                  </a:moveTo>
                  <a:lnTo>
                    <a:pt x="0" y="25"/>
                  </a:lnTo>
                  <a:lnTo>
                    <a:pt x="37" y="2551"/>
                  </a:lnTo>
                  <a:lnTo>
                    <a:pt x="1531" y="2539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3942810" y="2505794"/>
              <a:ext cx="115679" cy="191330"/>
            </a:xfrm>
            <a:custGeom>
              <a:rect b="b" l="l" r="r" t="t"/>
              <a:pathLst>
                <a:path extrusionOk="0" h="2552" w="1543">
                  <a:moveTo>
                    <a:pt x="1506" y="0"/>
                  </a:moveTo>
                  <a:lnTo>
                    <a:pt x="0" y="13"/>
                  </a:lnTo>
                  <a:lnTo>
                    <a:pt x="37" y="2551"/>
                  </a:lnTo>
                  <a:lnTo>
                    <a:pt x="1543" y="2539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4082106" y="2269035"/>
              <a:ext cx="114779" cy="191330"/>
            </a:xfrm>
            <a:custGeom>
              <a:rect b="b" l="l" r="r" t="t"/>
              <a:pathLst>
                <a:path extrusionOk="0" h="2552" w="1531">
                  <a:moveTo>
                    <a:pt x="1506" y="1"/>
                  </a:moveTo>
                  <a:lnTo>
                    <a:pt x="0" y="13"/>
                  </a:lnTo>
                  <a:lnTo>
                    <a:pt x="37" y="2551"/>
                  </a:lnTo>
                  <a:lnTo>
                    <a:pt x="1531" y="2539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3943710" y="2267236"/>
              <a:ext cx="114779" cy="192229"/>
            </a:xfrm>
            <a:custGeom>
              <a:rect b="b" l="l" r="r" t="t"/>
              <a:pathLst>
                <a:path extrusionOk="0" h="2564" w="1531">
                  <a:moveTo>
                    <a:pt x="1494" y="0"/>
                  </a:moveTo>
                  <a:lnTo>
                    <a:pt x="0" y="25"/>
                  </a:lnTo>
                  <a:lnTo>
                    <a:pt x="25" y="2563"/>
                  </a:lnTo>
                  <a:lnTo>
                    <a:pt x="1531" y="2539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4340681" y="1854744"/>
              <a:ext cx="129398" cy="258655"/>
            </a:xfrm>
            <a:custGeom>
              <a:rect b="b" l="l" r="r" t="t"/>
              <a:pathLst>
                <a:path extrusionOk="0" h="3450" w="1726">
                  <a:moveTo>
                    <a:pt x="1677" y="0"/>
                  </a:moveTo>
                  <a:lnTo>
                    <a:pt x="1" y="25"/>
                  </a:lnTo>
                  <a:lnTo>
                    <a:pt x="37" y="3450"/>
                  </a:lnTo>
                  <a:lnTo>
                    <a:pt x="1725" y="3425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4340681" y="2271809"/>
              <a:ext cx="258721" cy="141173"/>
            </a:xfrm>
            <a:custGeom>
              <a:rect b="b" l="l" r="r" t="t"/>
              <a:pathLst>
                <a:path extrusionOk="0" h="1883" w="3451">
                  <a:moveTo>
                    <a:pt x="3438" y="0"/>
                  </a:moveTo>
                  <a:lnTo>
                    <a:pt x="1" y="49"/>
                  </a:lnTo>
                  <a:lnTo>
                    <a:pt x="25" y="1883"/>
                  </a:lnTo>
                  <a:lnTo>
                    <a:pt x="3450" y="1834"/>
                  </a:lnTo>
                  <a:lnTo>
                    <a:pt x="3438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4340681" y="2454814"/>
              <a:ext cx="258721" cy="141173"/>
            </a:xfrm>
            <a:custGeom>
              <a:rect b="b" l="l" r="r" t="t"/>
              <a:pathLst>
                <a:path extrusionOk="0" h="1883" w="3451">
                  <a:moveTo>
                    <a:pt x="3438" y="0"/>
                  </a:moveTo>
                  <a:lnTo>
                    <a:pt x="1" y="49"/>
                  </a:lnTo>
                  <a:lnTo>
                    <a:pt x="25" y="1883"/>
                  </a:lnTo>
                  <a:lnTo>
                    <a:pt x="3450" y="1834"/>
                  </a:lnTo>
                  <a:lnTo>
                    <a:pt x="3438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4628419" y="2270835"/>
              <a:ext cx="160361" cy="140349"/>
            </a:xfrm>
            <a:custGeom>
              <a:rect b="b" l="l" r="r" t="t"/>
              <a:pathLst>
                <a:path extrusionOk="0" h="1872" w="2139">
                  <a:moveTo>
                    <a:pt x="2114" y="1"/>
                  </a:moveTo>
                  <a:lnTo>
                    <a:pt x="1" y="37"/>
                  </a:lnTo>
                  <a:lnTo>
                    <a:pt x="25" y="1871"/>
                  </a:lnTo>
                  <a:lnTo>
                    <a:pt x="2138" y="1847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4978983" y="2503095"/>
              <a:ext cx="160361" cy="140274"/>
            </a:xfrm>
            <a:custGeom>
              <a:rect b="b" l="l" r="r" t="t"/>
              <a:pathLst>
                <a:path extrusionOk="0" h="1871" w="2139">
                  <a:moveTo>
                    <a:pt x="2114" y="0"/>
                  </a:moveTo>
                  <a:lnTo>
                    <a:pt x="1" y="36"/>
                  </a:lnTo>
                  <a:lnTo>
                    <a:pt x="25" y="1870"/>
                  </a:lnTo>
                  <a:lnTo>
                    <a:pt x="2138" y="1846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112881" y="3215097"/>
              <a:ext cx="159386" cy="139449"/>
            </a:xfrm>
            <a:custGeom>
              <a:rect b="b" l="l" r="r" t="t"/>
              <a:pathLst>
                <a:path extrusionOk="0" h="1860" w="2126">
                  <a:moveTo>
                    <a:pt x="2101" y="1"/>
                  </a:moveTo>
                  <a:lnTo>
                    <a:pt x="0" y="25"/>
                  </a:lnTo>
                  <a:lnTo>
                    <a:pt x="12" y="1859"/>
                  </a:lnTo>
                  <a:lnTo>
                    <a:pt x="2126" y="1835"/>
                  </a:lnTo>
                  <a:lnTo>
                    <a:pt x="2101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4630293" y="2454814"/>
              <a:ext cx="159386" cy="139374"/>
            </a:xfrm>
            <a:custGeom>
              <a:rect b="b" l="l" r="r" t="t"/>
              <a:pathLst>
                <a:path extrusionOk="0" h="1859" w="2126">
                  <a:moveTo>
                    <a:pt x="2101" y="0"/>
                  </a:moveTo>
                  <a:lnTo>
                    <a:pt x="0" y="25"/>
                  </a:lnTo>
                  <a:lnTo>
                    <a:pt x="24" y="1859"/>
                  </a:lnTo>
                  <a:lnTo>
                    <a:pt x="2125" y="1834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2973961" y="1825581"/>
              <a:ext cx="129323" cy="258730"/>
            </a:xfrm>
            <a:custGeom>
              <a:rect b="b" l="l" r="r" t="t"/>
              <a:pathLst>
                <a:path extrusionOk="0" h="3451" w="1725">
                  <a:moveTo>
                    <a:pt x="1676" y="1"/>
                  </a:moveTo>
                  <a:lnTo>
                    <a:pt x="0" y="25"/>
                  </a:lnTo>
                  <a:lnTo>
                    <a:pt x="37" y="3450"/>
                  </a:lnTo>
                  <a:lnTo>
                    <a:pt x="1725" y="3438"/>
                  </a:lnTo>
                  <a:lnTo>
                    <a:pt x="1676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2972987" y="1487760"/>
              <a:ext cx="130298" cy="258730"/>
            </a:xfrm>
            <a:custGeom>
              <a:rect b="b" l="l" r="r" t="t"/>
              <a:pathLst>
                <a:path extrusionOk="0" h="3451" w="1738">
                  <a:moveTo>
                    <a:pt x="1689" y="1"/>
                  </a:moveTo>
                  <a:lnTo>
                    <a:pt x="1" y="25"/>
                  </a:lnTo>
                  <a:lnTo>
                    <a:pt x="50" y="3450"/>
                  </a:lnTo>
                  <a:lnTo>
                    <a:pt x="1738" y="3438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4339781" y="1556059"/>
              <a:ext cx="129398" cy="258655"/>
            </a:xfrm>
            <a:custGeom>
              <a:rect b="b" l="l" r="r" t="t"/>
              <a:pathLst>
                <a:path extrusionOk="0" h="3450" w="1726">
                  <a:moveTo>
                    <a:pt x="1689" y="1"/>
                  </a:moveTo>
                  <a:lnTo>
                    <a:pt x="1" y="25"/>
                  </a:lnTo>
                  <a:lnTo>
                    <a:pt x="49" y="3450"/>
                  </a:lnTo>
                  <a:lnTo>
                    <a:pt x="1725" y="3426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4510940" y="1854744"/>
              <a:ext cx="129398" cy="258655"/>
            </a:xfrm>
            <a:custGeom>
              <a:rect b="b" l="l" r="r" t="t"/>
              <a:pathLst>
                <a:path extrusionOk="0" h="3450" w="1726">
                  <a:moveTo>
                    <a:pt x="1677" y="0"/>
                  </a:moveTo>
                  <a:lnTo>
                    <a:pt x="1" y="25"/>
                  </a:lnTo>
                  <a:lnTo>
                    <a:pt x="37" y="3450"/>
                  </a:lnTo>
                  <a:lnTo>
                    <a:pt x="1726" y="3425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4510040" y="1556059"/>
              <a:ext cx="129398" cy="258655"/>
            </a:xfrm>
            <a:custGeom>
              <a:rect b="b" l="l" r="r" t="t"/>
              <a:pathLst>
                <a:path extrusionOk="0" h="3450" w="1726">
                  <a:moveTo>
                    <a:pt x="1689" y="1"/>
                  </a:moveTo>
                  <a:lnTo>
                    <a:pt x="1" y="25"/>
                  </a:lnTo>
                  <a:lnTo>
                    <a:pt x="49" y="3450"/>
                  </a:lnTo>
                  <a:lnTo>
                    <a:pt x="1725" y="3438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4679399" y="1854744"/>
              <a:ext cx="130298" cy="259555"/>
            </a:xfrm>
            <a:custGeom>
              <a:rect b="b" l="l" r="r" t="t"/>
              <a:pathLst>
                <a:path extrusionOk="0" h="3462" w="1738">
                  <a:moveTo>
                    <a:pt x="1689" y="0"/>
                  </a:moveTo>
                  <a:lnTo>
                    <a:pt x="1" y="25"/>
                  </a:lnTo>
                  <a:lnTo>
                    <a:pt x="49" y="3462"/>
                  </a:lnTo>
                  <a:lnTo>
                    <a:pt x="1738" y="3438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4679399" y="1556059"/>
              <a:ext cx="129398" cy="259630"/>
            </a:xfrm>
            <a:custGeom>
              <a:rect b="b" l="l" r="r" t="t"/>
              <a:pathLst>
                <a:path extrusionOk="0" h="3463" w="1726">
                  <a:moveTo>
                    <a:pt x="1677" y="1"/>
                  </a:moveTo>
                  <a:lnTo>
                    <a:pt x="1" y="25"/>
                  </a:lnTo>
                  <a:lnTo>
                    <a:pt x="37" y="3462"/>
                  </a:lnTo>
                  <a:lnTo>
                    <a:pt x="1726" y="3438"/>
                  </a:lnTo>
                  <a:lnTo>
                    <a:pt x="1677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3431059" y="3440011"/>
              <a:ext cx="136670" cy="163065"/>
            </a:xfrm>
            <a:custGeom>
              <a:rect b="b" l="l" r="r" t="t"/>
              <a:pathLst>
                <a:path extrusionOk="0" h="2175" w="1823">
                  <a:moveTo>
                    <a:pt x="1786" y="1"/>
                  </a:moveTo>
                  <a:lnTo>
                    <a:pt x="0" y="25"/>
                  </a:lnTo>
                  <a:lnTo>
                    <a:pt x="25" y="2175"/>
                  </a:lnTo>
                  <a:lnTo>
                    <a:pt x="1822" y="2151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3429185" y="3244261"/>
              <a:ext cx="135771" cy="163965"/>
            </a:xfrm>
            <a:custGeom>
              <a:rect b="b" l="l" r="r" t="t"/>
              <a:pathLst>
                <a:path extrusionOk="0" h="2187" w="1811">
                  <a:moveTo>
                    <a:pt x="1786" y="1"/>
                  </a:moveTo>
                  <a:lnTo>
                    <a:pt x="1" y="25"/>
                  </a:lnTo>
                  <a:lnTo>
                    <a:pt x="25" y="2187"/>
                  </a:lnTo>
                  <a:lnTo>
                    <a:pt x="1811" y="2162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2912035" y="3201452"/>
              <a:ext cx="404313" cy="787736"/>
            </a:xfrm>
            <a:custGeom>
              <a:rect b="b" l="l" r="r" t="t"/>
              <a:pathLst>
                <a:path extrusionOk="0" h="10507" w="5393">
                  <a:moveTo>
                    <a:pt x="0" y="1"/>
                  </a:moveTo>
                  <a:lnTo>
                    <a:pt x="0" y="8806"/>
                  </a:lnTo>
                  <a:cubicBezTo>
                    <a:pt x="0" y="9741"/>
                    <a:pt x="765" y="10507"/>
                    <a:pt x="1701" y="10507"/>
                  </a:cubicBezTo>
                  <a:lnTo>
                    <a:pt x="5393" y="10507"/>
                  </a:lnTo>
                  <a:lnTo>
                    <a:pt x="3741" y="18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2912035" y="2908240"/>
              <a:ext cx="253174" cy="366166"/>
            </a:xfrm>
            <a:custGeom>
              <a:rect b="b" l="l" r="r" t="t"/>
              <a:pathLst>
                <a:path extrusionOk="0" h="4884" w="3377">
                  <a:moveTo>
                    <a:pt x="0" y="1"/>
                  </a:moveTo>
                  <a:lnTo>
                    <a:pt x="0" y="3280"/>
                  </a:lnTo>
                  <a:lnTo>
                    <a:pt x="3377" y="4883"/>
                  </a:lnTo>
                  <a:lnTo>
                    <a:pt x="3024" y="11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CD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2912035" y="2284554"/>
              <a:ext cx="202194" cy="436190"/>
            </a:xfrm>
            <a:custGeom>
              <a:rect b="b" l="l" r="r" t="t"/>
              <a:pathLst>
                <a:path extrusionOk="0" h="5818" w="2697">
                  <a:moveTo>
                    <a:pt x="2697" y="0"/>
                  </a:moveTo>
                  <a:lnTo>
                    <a:pt x="0" y="97"/>
                  </a:lnTo>
                  <a:lnTo>
                    <a:pt x="0" y="5381"/>
                  </a:lnTo>
                  <a:lnTo>
                    <a:pt x="2697" y="5818"/>
                  </a:lnTo>
                  <a:lnTo>
                    <a:pt x="2697" y="0"/>
                  </a:lnTo>
                  <a:close/>
                </a:path>
              </a:pathLst>
            </a:custGeom>
            <a:solidFill>
              <a:srgbClr val="ADB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2905126" y="1427442"/>
              <a:ext cx="3153300" cy="2562600"/>
            </a:xfrm>
            <a:prstGeom prst="roundRect">
              <a:avLst>
                <a:gd fmla="val 5787" name="adj"/>
              </a:avLst>
            </a:prstGeom>
            <a:solidFill>
              <a:srgbClr val="FDFDFD">
                <a:alpha val="50840"/>
              </a:srgbClr>
            </a:solidFill>
            <a:ln cap="flat" cmpd="sng" w="28575">
              <a:solidFill>
                <a:srgbClr val="B3B3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1" name="Google Shape;991;p19"/>
          <p:cNvSpPr/>
          <p:nvPr/>
        </p:nvSpPr>
        <p:spPr>
          <a:xfrm flipH="1">
            <a:off x="948927" y="1849950"/>
            <a:ext cx="3840000" cy="519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Real- time updates - location updates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19"/>
          <p:cNvSpPr/>
          <p:nvPr/>
        </p:nvSpPr>
        <p:spPr>
          <a:xfrm flipH="1">
            <a:off x="948925" y="1141100"/>
            <a:ext cx="3840000" cy="519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Improved Performance - Data Ingestion &amp; Storage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3" name="Google Shape;993;p19"/>
          <p:cNvSpPr/>
          <p:nvPr/>
        </p:nvSpPr>
        <p:spPr>
          <a:xfrm flipH="1">
            <a:off x="948927" y="2558800"/>
            <a:ext cx="3840000" cy="519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Increased Scalability - request handling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4" name="Google Shape;994;p19"/>
          <p:cNvSpPr/>
          <p:nvPr/>
        </p:nvSpPr>
        <p:spPr>
          <a:xfrm flipH="1">
            <a:off x="948927" y="3267650"/>
            <a:ext cx="3840000" cy="519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Asynchronous Processing - responsiveness of application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5" name="Google Shape;995;p19"/>
          <p:cNvSpPr/>
          <p:nvPr/>
        </p:nvSpPr>
        <p:spPr>
          <a:xfrm flipH="1">
            <a:off x="948925" y="3976500"/>
            <a:ext cx="3840000" cy="519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Notification services to users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6" name="Google Shape;996;p19"/>
          <p:cNvSpPr txBox="1"/>
          <p:nvPr/>
        </p:nvSpPr>
        <p:spPr>
          <a:xfrm flipH="1">
            <a:off x="515969" y="1194200"/>
            <a:ext cx="1143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</a:t>
            </a:r>
            <a:endParaRPr sz="22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97" name="Google Shape;997;p19"/>
          <p:cNvSpPr txBox="1"/>
          <p:nvPr/>
        </p:nvSpPr>
        <p:spPr>
          <a:xfrm flipH="1">
            <a:off x="515969" y="1903050"/>
            <a:ext cx="1143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</a:t>
            </a:r>
            <a:endParaRPr sz="22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98" name="Google Shape;998;p19"/>
          <p:cNvSpPr txBox="1"/>
          <p:nvPr/>
        </p:nvSpPr>
        <p:spPr>
          <a:xfrm flipH="1">
            <a:off x="515969" y="2611900"/>
            <a:ext cx="1143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3.</a:t>
            </a:r>
            <a:endParaRPr sz="22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99" name="Google Shape;999;p19"/>
          <p:cNvSpPr txBox="1"/>
          <p:nvPr/>
        </p:nvSpPr>
        <p:spPr>
          <a:xfrm flipH="1">
            <a:off x="515969" y="3320750"/>
            <a:ext cx="1143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4.</a:t>
            </a:r>
            <a:endParaRPr sz="22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0" name="Google Shape;1000;p19"/>
          <p:cNvSpPr txBox="1"/>
          <p:nvPr/>
        </p:nvSpPr>
        <p:spPr>
          <a:xfrm flipH="1">
            <a:off x="515969" y="4055600"/>
            <a:ext cx="1143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5.</a:t>
            </a:r>
            <a:endParaRPr sz="22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1" name="Google Shape;1001;p19"/>
          <p:cNvSpPr/>
          <p:nvPr/>
        </p:nvSpPr>
        <p:spPr>
          <a:xfrm>
            <a:off x="5953077" y="1371600"/>
            <a:ext cx="235800" cy="2358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19"/>
          <p:cNvSpPr/>
          <p:nvPr/>
        </p:nvSpPr>
        <p:spPr>
          <a:xfrm>
            <a:off x="6467427" y="1991700"/>
            <a:ext cx="235800" cy="235800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19"/>
          <p:cNvSpPr/>
          <p:nvPr/>
        </p:nvSpPr>
        <p:spPr>
          <a:xfrm>
            <a:off x="6315027" y="2700550"/>
            <a:ext cx="235800" cy="2358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19"/>
          <p:cNvSpPr/>
          <p:nvPr/>
        </p:nvSpPr>
        <p:spPr>
          <a:xfrm>
            <a:off x="7381827" y="2842300"/>
            <a:ext cx="235800" cy="235800"/>
          </a:xfrm>
          <a:prstGeom prst="ellipse">
            <a:avLst/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19"/>
          <p:cNvSpPr/>
          <p:nvPr/>
        </p:nvSpPr>
        <p:spPr>
          <a:xfrm>
            <a:off x="7146027" y="3409400"/>
            <a:ext cx="235800" cy="2358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0" name="Google Shape;1010;p20"/>
          <p:cNvGrpSpPr/>
          <p:nvPr/>
        </p:nvGrpSpPr>
        <p:grpSpPr>
          <a:xfrm>
            <a:off x="519080" y="907600"/>
            <a:ext cx="3675600" cy="3699600"/>
            <a:chOff x="504750" y="907600"/>
            <a:chExt cx="3675600" cy="3699600"/>
          </a:xfrm>
        </p:grpSpPr>
        <p:grpSp>
          <p:nvGrpSpPr>
            <p:cNvPr id="1011" name="Google Shape;1011;p20"/>
            <p:cNvGrpSpPr/>
            <p:nvPr/>
          </p:nvGrpSpPr>
          <p:grpSpPr>
            <a:xfrm>
              <a:off x="533388" y="968064"/>
              <a:ext cx="3622116" cy="3639136"/>
              <a:chOff x="306725" y="1107450"/>
              <a:chExt cx="1936650" cy="1945750"/>
            </a:xfrm>
          </p:grpSpPr>
          <p:sp>
            <p:nvSpPr>
              <p:cNvPr id="1012" name="Google Shape;1012;p20"/>
              <p:cNvSpPr/>
              <p:nvPr/>
            </p:nvSpPr>
            <p:spPr>
              <a:xfrm>
                <a:off x="417250" y="1173350"/>
                <a:ext cx="90525" cy="60450"/>
              </a:xfrm>
              <a:custGeom>
                <a:rect b="b" l="l" r="r" t="t"/>
                <a:pathLst>
                  <a:path extrusionOk="0" fill="none" h="2418" w="3621">
                    <a:moveTo>
                      <a:pt x="1" y="2417"/>
                    </a:moveTo>
                    <a:lnTo>
                      <a:pt x="1471" y="2247"/>
                    </a:lnTo>
                    <a:lnTo>
                      <a:pt x="362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20"/>
              <p:cNvSpPr/>
              <p:nvPr/>
            </p:nvSpPr>
            <p:spPr>
              <a:xfrm>
                <a:off x="479500" y="1107750"/>
                <a:ext cx="228675" cy="91725"/>
              </a:xfrm>
              <a:custGeom>
                <a:rect b="b" l="l" r="r" t="t"/>
                <a:pathLst>
                  <a:path extrusionOk="0" fill="none" h="3669" w="9147">
                    <a:moveTo>
                      <a:pt x="1" y="1823"/>
                    </a:moveTo>
                    <a:lnTo>
                      <a:pt x="2612" y="3669"/>
                    </a:lnTo>
                    <a:lnTo>
                      <a:pt x="9146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0"/>
              <p:cNvSpPr/>
              <p:nvPr/>
            </p:nvSpPr>
            <p:spPr>
              <a:xfrm>
                <a:off x="516850" y="1185200"/>
                <a:ext cx="94450" cy="53450"/>
              </a:xfrm>
              <a:custGeom>
                <a:rect b="b" l="l" r="r" t="t"/>
                <a:pathLst>
                  <a:path extrusionOk="0" fill="none" h="2138" w="3778">
                    <a:moveTo>
                      <a:pt x="1" y="1057"/>
                    </a:moveTo>
                    <a:lnTo>
                      <a:pt x="1895" y="2138"/>
                    </a:lnTo>
                    <a:lnTo>
                      <a:pt x="3778" y="1057"/>
                    </a:lnTo>
                    <a:lnTo>
                      <a:pt x="3644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0"/>
              <p:cNvSpPr/>
              <p:nvPr/>
            </p:nvSpPr>
            <p:spPr>
              <a:xfrm>
                <a:off x="541450" y="1160300"/>
                <a:ext cx="105075" cy="65300"/>
              </a:xfrm>
              <a:custGeom>
                <a:rect b="b" l="l" r="r" t="t"/>
                <a:pathLst>
                  <a:path extrusionOk="0" fill="none" h="2612" w="4203">
                    <a:moveTo>
                      <a:pt x="4203" y="0"/>
                    </a:moveTo>
                    <a:lnTo>
                      <a:pt x="0" y="261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0"/>
              <p:cNvSpPr/>
              <p:nvPr/>
            </p:nvSpPr>
            <p:spPr>
              <a:xfrm>
                <a:off x="572425" y="1203700"/>
                <a:ext cx="14600" cy="21900"/>
              </a:xfrm>
              <a:custGeom>
                <a:rect b="b" l="l" r="r" t="t"/>
                <a:pathLst>
                  <a:path extrusionOk="0" fill="none" h="876" w="584">
                    <a:moveTo>
                      <a:pt x="583" y="875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0"/>
              <p:cNvSpPr/>
              <p:nvPr/>
            </p:nvSpPr>
            <p:spPr>
              <a:xfrm>
                <a:off x="675650" y="1134175"/>
                <a:ext cx="34350" cy="54075"/>
              </a:xfrm>
              <a:custGeom>
                <a:rect b="b" l="l" r="r" t="t"/>
                <a:pathLst>
                  <a:path extrusionOk="0" fill="none" h="2163" w="1374">
                    <a:moveTo>
                      <a:pt x="1" y="1"/>
                    </a:moveTo>
                    <a:lnTo>
                      <a:pt x="1373" y="216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0"/>
              <p:cNvSpPr/>
              <p:nvPr/>
            </p:nvSpPr>
            <p:spPr>
              <a:xfrm>
                <a:off x="336500" y="1254425"/>
                <a:ext cx="100525" cy="77150"/>
              </a:xfrm>
              <a:custGeom>
                <a:rect b="b" l="l" r="r" t="t"/>
                <a:pathLst>
                  <a:path extrusionOk="0" fill="none" h="3086" w="4021">
                    <a:moveTo>
                      <a:pt x="4020" y="0"/>
                    </a:moveTo>
                    <a:lnTo>
                      <a:pt x="2733" y="2102"/>
                    </a:lnTo>
                    <a:lnTo>
                      <a:pt x="0" y="308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0"/>
              <p:cNvSpPr/>
              <p:nvPr/>
            </p:nvSpPr>
            <p:spPr>
              <a:xfrm>
                <a:off x="404800" y="1306950"/>
                <a:ext cx="23425" cy="44975"/>
              </a:xfrm>
              <a:custGeom>
                <a:rect b="b" l="l" r="r" t="t"/>
                <a:pathLst>
                  <a:path extrusionOk="0" fill="none" h="1799" w="937">
                    <a:moveTo>
                      <a:pt x="936" y="1798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0"/>
              <p:cNvSpPr/>
              <p:nvPr/>
            </p:nvSpPr>
            <p:spPr>
              <a:xfrm>
                <a:off x="615850" y="1244100"/>
                <a:ext cx="1624500" cy="332200"/>
              </a:xfrm>
              <a:custGeom>
                <a:rect b="b" l="l" r="r" t="t"/>
                <a:pathLst>
                  <a:path extrusionOk="0" fill="none" h="13288" w="64980">
                    <a:moveTo>
                      <a:pt x="0" y="0"/>
                    </a:moveTo>
                    <a:cubicBezTo>
                      <a:pt x="0" y="0"/>
                      <a:pt x="3352" y="1106"/>
                      <a:pt x="4385" y="1470"/>
                    </a:cubicBezTo>
                    <a:cubicBezTo>
                      <a:pt x="5417" y="1834"/>
                      <a:pt x="7555" y="3000"/>
                      <a:pt x="7555" y="3000"/>
                    </a:cubicBezTo>
                    <a:cubicBezTo>
                      <a:pt x="7555" y="3000"/>
                      <a:pt x="10154" y="4676"/>
                      <a:pt x="11405" y="4786"/>
                    </a:cubicBezTo>
                    <a:cubicBezTo>
                      <a:pt x="12632" y="4895"/>
                      <a:pt x="14660" y="4786"/>
                      <a:pt x="15850" y="5089"/>
                    </a:cubicBezTo>
                    <a:cubicBezTo>
                      <a:pt x="17053" y="5393"/>
                      <a:pt x="19251" y="6146"/>
                      <a:pt x="19251" y="6146"/>
                    </a:cubicBezTo>
                    <a:lnTo>
                      <a:pt x="24413" y="7628"/>
                    </a:lnTo>
                    <a:lnTo>
                      <a:pt x="32016" y="9814"/>
                    </a:lnTo>
                    <a:cubicBezTo>
                      <a:pt x="32016" y="9814"/>
                      <a:pt x="39425" y="11004"/>
                      <a:pt x="40202" y="10956"/>
                    </a:cubicBezTo>
                    <a:cubicBezTo>
                      <a:pt x="40979" y="10907"/>
                      <a:pt x="41805" y="10591"/>
                      <a:pt x="42801" y="10652"/>
                    </a:cubicBezTo>
                    <a:cubicBezTo>
                      <a:pt x="43785" y="10701"/>
                      <a:pt x="47113" y="10944"/>
                      <a:pt x="47963" y="11284"/>
                    </a:cubicBezTo>
                    <a:cubicBezTo>
                      <a:pt x="48813" y="11636"/>
                      <a:pt x="51813" y="13190"/>
                      <a:pt x="52651" y="13251"/>
                    </a:cubicBezTo>
                    <a:cubicBezTo>
                      <a:pt x="53489" y="13288"/>
                      <a:pt x="57255" y="12668"/>
                      <a:pt x="57255" y="12668"/>
                    </a:cubicBezTo>
                    <a:cubicBezTo>
                      <a:pt x="57255" y="12668"/>
                      <a:pt x="59089" y="12413"/>
                      <a:pt x="59757" y="12668"/>
                    </a:cubicBezTo>
                    <a:cubicBezTo>
                      <a:pt x="60425" y="12923"/>
                      <a:pt x="64979" y="13251"/>
                      <a:pt x="64979" y="13251"/>
                    </a:cubicBez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0"/>
              <p:cNvSpPr/>
              <p:nvPr/>
            </p:nvSpPr>
            <p:spPr>
              <a:xfrm>
                <a:off x="516850" y="1267175"/>
                <a:ext cx="168550" cy="62875"/>
              </a:xfrm>
              <a:custGeom>
                <a:rect b="b" l="l" r="r" t="t"/>
                <a:pathLst>
                  <a:path extrusionOk="0" fill="none" h="2515" w="6742">
                    <a:moveTo>
                      <a:pt x="1" y="2515"/>
                    </a:moveTo>
                    <a:cubicBezTo>
                      <a:pt x="1" y="2515"/>
                      <a:pt x="1470" y="2162"/>
                      <a:pt x="2223" y="1907"/>
                    </a:cubicBezTo>
                    <a:cubicBezTo>
                      <a:pt x="2989" y="1652"/>
                      <a:pt x="3037" y="1664"/>
                      <a:pt x="3960" y="1592"/>
                    </a:cubicBezTo>
                    <a:cubicBezTo>
                      <a:pt x="4883" y="1519"/>
                      <a:pt x="5733" y="1373"/>
                      <a:pt x="6741" y="0"/>
                    </a:cubicBez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0"/>
              <p:cNvSpPr/>
              <p:nvPr/>
            </p:nvSpPr>
            <p:spPr>
              <a:xfrm>
                <a:off x="563925" y="1265050"/>
                <a:ext cx="15800" cy="52550"/>
              </a:xfrm>
              <a:custGeom>
                <a:rect b="b" l="l" r="r" t="t"/>
                <a:pathLst>
                  <a:path extrusionOk="0" fill="none" h="2102" w="632">
                    <a:moveTo>
                      <a:pt x="632" y="0"/>
                    </a:moveTo>
                    <a:lnTo>
                      <a:pt x="0" y="210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0"/>
              <p:cNvSpPr/>
              <p:nvPr/>
            </p:nvSpPr>
            <p:spPr>
              <a:xfrm>
                <a:off x="587000" y="1246525"/>
                <a:ext cx="35250" cy="63800"/>
              </a:xfrm>
              <a:custGeom>
                <a:rect b="b" l="l" r="r" t="t"/>
                <a:pathLst>
                  <a:path extrusionOk="0" fill="none" h="2552" w="1410">
                    <a:moveTo>
                      <a:pt x="1409" y="1"/>
                    </a:moveTo>
                    <a:lnTo>
                      <a:pt x="0" y="255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0"/>
              <p:cNvSpPr/>
              <p:nvPr/>
            </p:nvSpPr>
            <p:spPr>
              <a:xfrm>
                <a:off x="607350" y="1250775"/>
                <a:ext cx="27650" cy="56800"/>
              </a:xfrm>
              <a:custGeom>
                <a:rect b="b" l="l" r="r" t="t"/>
                <a:pathLst>
                  <a:path extrusionOk="0" fill="none" h="2272" w="1106">
                    <a:moveTo>
                      <a:pt x="1105" y="1"/>
                    </a:moveTo>
                    <a:lnTo>
                      <a:pt x="0" y="227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0"/>
              <p:cNvSpPr/>
              <p:nvPr/>
            </p:nvSpPr>
            <p:spPr>
              <a:xfrm>
                <a:off x="633150" y="1258375"/>
                <a:ext cx="25525" cy="46475"/>
              </a:xfrm>
              <a:custGeom>
                <a:rect b="b" l="l" r="r" t="t"/>
                <a:pathLst>
                  <a:path extrusionOk="0" fill="none" h="1859" w="1021">
                    <a:moveTo>
                      <a:pt x="1021" y="0"/>
                    </a:moveTo>
                    <a:lnTo>
                      <a:pt x="0" y="185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0"/>
              <p:cNvSpPr/>
              <p:nvPr/>
            </p:nvSpPr>
            <p:spPr>
              <a:xfrm>
                <a:off x="631325" y="1293275"/>
                <a:ext cx="63800" cy="128175"/>
              </a:xfrm>
              <a:custGeom>
                <a:rect b="b" l="l" r="r" t="t"/>
                <a:pathLst>
                  <a:path extrusionOk="0" fill="none" h="5127" w="2552">
                    <a:moveTo>
                      <a:pt x="2551" y="1"/>
                    </a:moveTo>
                    <a:lnTo>
                      <a:pt x="1" y="512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0"/>
              <p:cNvSpPr/>
              <p:nvPr/>
            </p:nvSpPr>
            <p:spPr>
              <a:xfrm>
                <a:off x="672625" y="1290250"/>
                <a:ext cx="75625" cy="165800"/>
              </a:xfrm>
              <a:custGeom>
                <a:rect b="b" l="l" r="r" t="t"/>
                <a:pathLst>
                  <a:path extrusionOk="0" fill="none" h="6632" w="3025">
                    <a:moveTo>
                      <a:pt x="3025" y="0"/>
                    </a:moveTo>
                    <a:lnTo>
                      <a:pt x="0" y="663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0"/>
              <p:cNvSpPr/>
              <p:nvPr/>
            </p:nvSpPr>
            <p:spPr>
              <a:xfrm>
                <a:off x="672625" y="1337925"/>
                <a:ext cx="45275" cy="19450"/>
              </a:xfrm>
              <a:custGeom>
                <a:rect b="b" l="l" r="r" t="t"/>
                <a:pathLst>
                  <a:path extrusionOk="0" fill="none" h="778" w="1811">
                    <a:moveTo>
                      <a:pt x="0" y="0"/>
                    </a:moveTo>
                    <a:lnTo>
                      <a:pt x="1810" y="77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0"/>
              <p:cNvSpPr/>
              <p:nvPr/>
            </p:nvSpPr>
            <p:spPr>
              <a:xfrm>
                <a:off x="651975" y="1347650"/>
                <a:ext cx="43150" cy="91100"/>
              </a:xfrm>
              <a:custGeom>
                <a:rect b="b" l="l" r="r" t="t"/>
                <a:pathLst>
                  <a:path extrusionOk="0" fill="none" h="3644" w="1726">
                    <a:moveTo>
                      <a:pt x="0" y="3644"/>
                    </a:moveTo>
                    <a:lnTo>
                      <a:pt x="1725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0"/>
              <p:cNvSpPr/>
              <p:nvPr/>
            </p:nvSpPr>
            <p:spPr>
              <a:xfrm>
                <a:off x="653500" y="1377400"/>
                <a:ext cx="44650" cy="22800"/>
              </a:xfrm>
              <a:custGeom>
                <a:rect b="b" l="l" r="r" t="t"/>
                <a:pathLst>
                  <a:path extrusionOk="0" fill="none" h="912" w="1786">
                    <a:moveTo>
                      <a:pt x="0" y="0"/>
                    </a:moveTo>
                    <a:lnTo>
                      <a:pt x="1786" y="91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0"/>
              <p:cNvSpPr/>
              <p:nvPr/>
            </p:nvSpPr>
            <p:spPr>
              <a:xfrm>
                <a:off x="688725" y="1300875"/>
                <a:ext cx="81075" cy="168250"/>
              </a:xfrm>
              <a:custGeom>
                <a:rect b="b" l="l" r="r" t="t"/>
                <a:pathLst>
                  <a:path extrusionOk="0" fill="none" h="6730" w="3243">
                    <a:moveTo>
                      <a:pt x="3243" y="1"/>
                    </a:moveTo>
                    <a:lnTo>
                      <a:pt x="0" y="672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0"/>
              <p:cNvSpPr/>
              <p:nvPr/>
            </p:nvSpPr>
            <p:spPr>
              <a:xfrm>
                <a:off x="607350" y="1344000"/>
                <a:ext cx="59825" cy="58325"/>
              </a:xfrm>
              <a:custGeom>
                <a:rect b="b" l="l" r="r" t="t"/>
                <a:pathLst>
                  <a:path extrusionOk="0" fill="none" h="2333" w="2393">
                    <a:moveTo>
                      <a:pt x="2393" y="243"/>
                    </a:moveTo>
                    <a:lnTo>
                      <a:pt x="1688" y="0"/>
                    </a:lnTo>
                    <a:lnTo>
                      <a:pt x="0" y="233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0"/>
              <p:cNvSpPr/>
              <p:nvPr/>
            </p:nvSpPr>
            <p:spPr>
              <a:xfrm>
                <a:off x="702075" y="1193075"/>
                <a:ext cx="325525" cy="82325"/>
              </a:xfrm>
              <a:custGeom>
                <a:rect b="b" l="l" r="r" t="t"/>
                <a:pathLst>
                  <a:path extrusionOk="0" fill="none" h="3293" w="13021">
                    <a:moveTo>
                      <a:pt x="1" y="1"/>
                    </a:moveTo>
                    <a:lnTo>
                      <a:pt x="316" y="3292"/>
                    </a:lnTo>
                    <a:cubicBezTo>
                      <a:pt x="316" y="3292"/>
                      <a:pt x="2612" y="1276"/>
                      <a:pt x="6110" y="973"/>
                    </a:cubicBezTo>
                    <a:cubicBezTo>
                      <a:pt x="9620" y="669"/>
                      <a:pt x="11308" y="1021"/>
                      <a:pt x="13021" y="547"/>
                    </a:cubicBez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0"/>
              <p:cNvSpPr/>
              <p:nvPr/>
            </p:nvSpPr>
            <p:spPr>
              <a:xfrm>
                <a:off x="708450" y="1234075"/>
                <a:ext cx="43150" cy="24325"/>
              </a:xfrm>
              <a:custGeom>
                <a:rect b="b" l="l" r="r" t="t"/>
                <a:pathLst>
                  <a:path extrusionOk="0" fill="none" h="973" w="1726">
                    <a:moveTo>
                      <a:pt x="1" y="972"/>
                    </a:moveTo>
                    <a:lnTo>
                      <a:pt x="1725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0"/>
              <p:cNvSpPr/>
              <p:nvPr/>
            </p:nvSpPr>
            <p:spPr>
              <a:xfrm>
                <a:off x="797425" y="1246525"/>
                <a:ext cx="34625" cy="18550"/>
              </a:xfrm>
              <a:custGeom>
                <a:rect b="b" l="l" r="r" t="t"/>
                <a:pathLst>
                  <a:path extrusionOk="0" fill="none" h="742" w="1385">
                    <a:moveTo>
                      <a:pt x="1385" y="74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0"/>
              <p:cNvSpPr/>
              <p:nvPr/>
            </p:nvSpPr>
            <p:spPr>
              <a:xfrm>
                <a:off x="784975" y="1225575"/>
                <a:ext cx="24000" cy="43750"/>
              </a:xfrm>
              <a:custGeom>
                <a:rect b="b" l="l" r="r" t="t"/>
                <a:pathLst>
                  <a:path extrusionOk="0" fill="none" h="1750" w="960">
                    <a:moveTo>
                      <a:pt x="960" y="0"/>
                    </a:moveTo>
                    <a:lnTo>
                      <a:pt x="0" y="174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0"/>
              <p:cNvSpPr/>
              <p:nvPr/>
            </p:nvSpPr>
            <p:spPr>
              <a:xfrm>
                <a:off x="611275" y="1310300"/>
                <a:ext cx="74125" cy="55875"/>
              </a:xfrm>
              <a:custGeom>
                <a:rect b="b" l="l" r="r" t="t"/>
                <a:pathLst>
                  <a:path extrusionOk="0" fill="none" h="2235" w="2965">
                    <a:moveTo>
                      <a:pt x="2964" y="122"/>
                    </a:moveTo>
                    <a:lnTo>
                      <a:pt x="2576" y="0"/>
                    </a:lnTo>
                    <a:lnTo>
                      <a:pt x="1" y="223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0"/>
              <p:cNvSpPr/>
              <p:nvPr/>
            </p:nvSpPr>
            <p:spPr>
              <a:xfrm>
                <a:off x="546300" y="1331550"/>
                <a:ext cx="74725" cy="21575"/>
              </a:xfrm>
              <a:custGeom>
                <a:rect b="b" l="l" r="r" t="t"/>
                <a:pathLst>
                  <a:path extrusionOk="0" fill="none" h="863" w="2989">
                    <a:moveTo>
                      <a:pt x="2989" y="0"/>
                    </a:moveTo>
                    <a:lnTo>
                      <a:pt x="1" y="86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0"/>
              <p:cNvSpPr/>
              <p:nvPr/>
            </p:nvSpPr>
            <p:spPr>
              <a:xfrm>
                <a:off x="739725" y="1117175"/>
                <a:ext cx="214400" cy="394750"/>
              </a:xfrm>
              <a:custGeom>
                <a:rect b="b" l="l" r="r" t="t"/>
                <a:pathLst>
                  <a:path extrusionOk="0" fill="none" h="15790" w="8576">
                    <a:moveTo>
                      <a:pt x="8575" y="1"/>
                    </a:moveTo>
                    <a:lnTo>
                      <a:pt x="1" y="1579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0"/>
              <p:cNvSpPr/>
              <p:nvPr/>
            </p:nvSpPr>
            <p:spPr>
              <a:xfrm>
                <a:off x="631325" y="1117175"/>
                <a:ext cx="402350" cy="609125"/>
              </a:xfrm>
              <a:custGeom>
                <a:rect b="b" l="l" r="r" t="t"/>
                <a:pathLst>
                  <a:path extrusionOk="0" fill="none" h="24365" w="16094">
                    <a:moveTo>
                      <a:pt x="16094" y="1"/>
                    </a:moveTo>
                    <a:lnTo>
                      <a:pt x="6353" y="17490"/>
                    </a:lnTo>
                    <a:lnTo>
                      <a:pt x="1" y="2436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0"/>
              <p:cNvSpPr/>
              <p:nvPr/>
            </p:nvSpPr>
            <p:spPr>
              <a:xfrm>
                <a:off x="766450" y="1203700"/>
                <a:ext cx="218950" cy="331000"/>
              </a:xfrm>
              <a:custGeom>
                <a:rect b="b" l="l" r="r" t="t"/>
                <a:pathLst>
                  <a:path extrusionOk="0" fill="none" h="13240" w="8758">
                    <a:moveTo>
                      <a:pt x="8757" y="1"/>
                    </a:moveTo>
                    <a:lnTo>
                      <a:pt x="6814" y="390"/>
                    </a:lnTo>
                    <a:lnTo>
                      <a:pt x="0" y="1324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20"/>
              <p:cNvSpPr/>
              <p:nvPr/>
            </p:nvSpPr>
            <p:spPr>
              <a:xfrm>
                <a:off x="854500" y="1300875"/>
                <a:ext cx="28575" cy="13700"/>
              </a:xfrm>
              <a:custGeom>
                <a:rect b="b" l="l" r="r" t="t"/>
                <a:pathLst>
                  <a:path extrusionOk="0" fill="none" h="548" w="1143">
                    <a:moveTo>
                      <a:pt x="1" y="1"/>
                    </a:moveTo>
                    <a:lnTo>
                      <a:pt x="1142" y="54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0"/>
              <p:cNvSpPr/>
              <p:nvPr/>
            </p:nvSpPr>
            <p:spPr>
              <a:xfrm>
                <a:off x="918875" y="1146925"/>
                <a:ext cx="66525" cy="38300"/>
              </a:xfrm>
              <a:custGeom>
                <a:rect b="b" l="l" r="r" t="t"/>
                <a:pathLst>
                  <a:path extrusionOk="0" fill="none" h="1532" w="2661">
                    <a:moveTo>
                      <a:pt x="0" y="1"/>
                    </a:moveTo>
                    <a:lnTo>
                      <a:pt x="2660" y="153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0"/>
              <p:cNvSpPr/>
              <p:nvPr/>
            </p:nvSpPr>
            <p:spPr>
              <a:xfrm>
                <a:off x="979600" y="1117175"/>
                <a:ext cx="33425" cy="36450"/>
              </a:xfrm>
              <a:custGeom>
                <a:rect b="b" l="l" r="r" t="t"/>
                <a:pathLst>
                  <a:path extrusionOk="0" fill="none" h="1458" w="1337">
                    <a:moveTo>
                      <a:pt x="1" y="1"/>
                    </a:moveTo>
                    <a:lnTo>
                      <a:pt x="1337" y="145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20"/>
              <p:cNvSpPr/>
              <p:nvPr/>
            </p:nvSpPr>
            <p:spPr>
              <a:xfrm>
                <a:off x="1038200" y="1130525"/>
                <a:ext cx="45875" cy="35550"/>
              </a:xfrm>
              <a:custGeom>
                <a:rect b="b" l="l" r="r" t="t"/>
                <a:pathLst>
                  <a:path extrusionOk="0" fill="none" h="1422" w="1835">
                    <a:moveTo>
                      <a:pt x="1" y="1"/>
                    </a:moveTo>
                    <a:lnTo>
                      <a:pt x="1835" y="142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0"/>
              <p:cNvSpPr/>
              <p:nvPr/>
            </p:nvSpPr>
            <p:spPr>
              <a:xfrm>
                <a:off x="1006625" y="1121725"/>
                <a:ext cx="96575" cy="248700"/>
              </a:xfrm>
              <a:custGeom>
                <a:rect b="b" l="l" r="r" t="t"/>
                <a:pathLst>
                  <a:path extrusionOk="0" fill="none" h="9948" w="3863">
                    <a:moveTo>
                      <a:pt x="3863" y="1"/>
                    </a:moveTo>
                    <a:lnTo>
                      <a:pt x="1" y="994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20"/>
              <p:cNvSpPr/>
              <p:nvPr/>
            </p:nvSpPr>
            <p:spPr>
              <a:xfrm>
                <a:off x="1106225" y="1143600"/>
                <a:ext cx="17625" cy="35850"/>
              </a:xfrm>
              <a:custGeom>
                <a:rect b="b" l="l" r="r" t="t"/>
                <a:pathLst>
                  <a:path extrusionOk="0" fill="none" h="1434" w="705">
                    <a:moveTo>
                      <a:pt x="705" y="0"/>
                    </a:moveTo>
                    <a:lnTo>
                      <a:pt x="0" y="143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20"/>
              <p:cNvSpPr/>
              <p:nvPr/>
            </p:nvSpPr>
            <p:spPr>
              <a:xfrm>
                <a:off x="1094375" y="1173350"/>
                <a:ext cx="44350" cy="21875"/>
              </a:xfrm>
              <a:custGeom>
                <a:rect b="b" l="l" r="r" t="t"/>
                <a:pathLst>
                  <a:path extrusionOk="0" fill="none" h="875" w="1774">
                    <a:moveTo>
                      <a:pt x="1774" y="875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0"/>
              <p:cNvSpPr/>
              <p:nvPr/>
            </p:nvSpPr>
            <p:spPr>
              <a:xfrm>
                <a:off x="963500" y="1317575"/>
                <a:ext cx="7625" cy="48600"/>
              </a:xfrm>
              <a:custGeom>
                <a:rect b="b" l="l" r="r" t="t"/>
                <a:pathLst>
                  <a:path extrusionOk="0" fill="none" h="1944" w="305">
                    <a:moveTo>
                      <a:pt x="62" y="1944"/>
                    </a:moveTo>
                    <a:lnTo>
                      <a:pt x="1" y="814"/>
                    </a:lnTo>
                    <a:lnTo>
                      <a:pt x="305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20"/>
              <p:cNvSpPr/>
              <p:nvPr/>
            </p:nvSpPr>
            <p:spPr>
              <a:xfrm>
                <a:off x="1057650" y="1238625"/>
                <a:ext cx="161250" cy="81700"/>
              </a:xfrm>
              <a:custGeom>
                <a:rect b="b" l="l" r="r" t="t"/>
                <a:pathLst>
                  <a:path extrusionOk="0" fill="none" h="3268" w="6450">
                    <a:moveTo>
                      <a:pt x="0" y="1"/>
                    </a:moveTo>
                    <a:lnTo>
                      <a:pt x="2660" y="1227"/>
                    </a:lnTo>
                    <a:lnTo>
                      <a:pt x="6449" y="326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20"/>
              <p:cNvSpPr/>
              <p:nvPr/>
            </p:nvSpPr>
            <p:spPr>
              <a:xfrm>
                <a:off x="1017250" y="1342475"/>
                <a:ext cx="85050" cy="31000"/>
              </a:xfrm>
              <a:custGeom>
                <a:rect b="b" l="l" r="r" t="t"/>
                <a:pathLst>
                  <a:path extrusionOk="0" fill="none" h="1240" w="3402">
                    <a:moveTo>
                      <a:pt x="1" y="1"/>
                    </a:moveTo>
                    <a:lnTo>
                      <a:pt x="3401" y="123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20"/>
              <p:cNvSpPr/>
              <p:nvPr/>
            </p:nvSpPr>
            <p:spPr>
              <a:xfrm>
                <a:off x="1056425" y="1266875"/>
                <a:ext cx="60450" cy="90800"/>
              </a:xfrm>
              <a:custGeom>
                <a:rect b="b" l="l" r="r" t="t"/>
                <a:pathLst>
                  <a:path extrusionOk="0" fill="none" h="3632" w="2418">
                    <a:moveTo>
                      <a:pt x="2417" y="0"/>
                    </a:moveTo>
                    <a:lnTo>
                      <a:pt x="0" y="363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20"/>
              <p:cNvSpPr/>
              <p:nvPr/>
            </p:nvSpPr>
            <p:spPr>
              <a:xfrm>
                <a:off x="1048825" y="1261400"/>
                <a:ext cx="52250" cy="28875"/>
              </a:xfrm>
              <a:custGeom>
                <a:rect b="b" l="l" r="r" t="t"/>
                <a:pathLst>
                  <a:path extrusionOk="0" fill="none" h="1155" w="2090">
                    <a:moveTo>
                      <a:pt x="1" y="1"/>
                    </a:moveTo>
                    <a:lnTo>
                      <a:pt x="2090" y="115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20"/>
              <p:cNvSpPr/>
              <p:nvPr/>
            </p:nvSpPr>
            <p:spPr>
              <a:xfrm>
                <a:off x="1086475" y="1329725"/>
                <a:ext cx="24325" cy="1850"/>
              </a:xfrm>
              <a:custGeom>
                <a:rect b="b" l="l" r="r" t="t"/>
                <a:pathLst>
                  <a:path extrusionOk="0" fill="none" h="74" w="973">
                    <a:moveTo>
                      <a:pt x="973" y="73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0"/>
              <p:cNvSpPr/>
              <p:nvPr/>
            </p:nvSpPr>
            <p:spPr>
              <a:xfrm>
                <a:off x="1164825" y="1220425"/>
                <a:ext cx="34325" cy="71075"/>
              </a:xfrm>
              <a:custGeom>
                <a:rect b="b" l="l" r="r" t="t"/>
                <a:pathLst>
                  <a:path extrusionOk="0" fill="none" h="2843" w="1373">
                    <a:moveTo>
                      <a:pt x="1373" y="0"/>
                    </a:moveTo>
                    <a:lnTo>
                      <a:pt x="0" y="284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0"/>
              <p:cNvSpPr/>
              <p:nvPr/>
            </p:nvSpPr>
            <p:spPr>
              <a:xfrm>
                <a:off x="1193050" y="1121725"/>
                <a:ext cx="475225" cy="373800"/>
              </a:xfrm>
              <a:custGeom>
                <a:rect b="b" l="l" r="r" t="t"/>
                <a:pathLst>
                  <a:path extrusionOk="0" fill="none" h="14952" w="19009">
                    <a:moveTo>
                      <a:pt x="1" y="1"/>
                    </a:moveTo>
                    <a:lnTo>
                      <a:pt x="8855" y="14952"/>
                    </a:lnTo>
                    <a:lnTo>
                      <a:pt x="19009" y="672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20"/>
              <p:cNvSpPr/>
              <p:nvPr/>
            </p:nvSpPr>
            <p:spPr>
              <a:xfrm>
                <a:off x="1241650" y="1320000"/>
                <a:ext cx="50725" cy="14600"/>
              </a:xfrm>
              <a:custGeom>
                <a:rect b="b" l="l" r="r" t="t"/>
                <a:pathLst>
                  <a:path extrusionOk="0" fill="none" h="584" w="2029">
                    <a:moveTo>
                      <a:pt x="2029" y="584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0"/>
              <p:cNvSpPr/>
              <p:nvPr/>
            </p:nvSpPr>
            <p:spPr>
              <a:xfrm>
                <a:off x="1328800" y="1322425"/>
                <a:ext cx="911850" cy="230200"/>
              </a:xfrm>
              <a:custGeom>
                <a:rect b="b" l="l" r="r" t="t"/>
                <a:pathLst>
                  <a:path extrusionOk="0" fill="none" h="9208" w="36474">
                    <a:moveTo>
                      <a:pt x="0" y="1"/>
                    </a:moveTo>
                    <a:lnTo>
                      <a:pt x="6668" y="1653"/>
                    </a:lnTo>
                    <a:lnTo>
                      <a:pt x="7968" y="1750"/>
                    </a:lnTo>
                    <a:lnTo>
                      <a:pt x="20660" y="4495"/>
                    </a:lnTo>
                    <a:lnTo>
                      <a:pt x="28700" y="6924"/>
                    </a:lnTo>
                    <a:lnTo>
                      <a:pt x="36473" y="920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20"/>
              <p:cNvSpPr/>
              <p:nvPr/>
            </p:nvSpPr>
            <p:spPr>
              <a:xfrm>
                <a:off x="1390725" y="1297850"/>
                <a:ext cx="11575" cy="40100"/>
              </a:xfrm>
              <a:custGeom>
                <a:rect b="b" l="l" r="r" t="t"/>
                <a:pathLst>
                  <a:path extrusionOk="0" fill="none" h="1604" w="463">
                    <a:moveTo>
                      <a:pt x="462" y="0"/>
                    </a:moveTo>
                    <a:lnTo>
                      <a:pt x="1" y="160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20"/>
              <p:cNvSpPr/>
              <p:nvPr/>
            </p:nvSpPr>
            <p:spPr>
              <a:xfrm>
                <a:off x="1422625" y="1284475"/>
                <a:ext cx="19150" cy="61050"/>
              </a:xfrm>
              <a:custGeom>
                <a:rect b="b" l="l" r="r" t="t"/>
                <a:pathLst>
                  <a:path extrusionOk="0" fill="none" h="2442" w="766">
                    <a:moveTo>
                      <a:pt x="765" y="1"/>
                    </a:moveTo>
                    <a:lnTo>
                      <a:pt x="0" y="244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20"/>
              <p:cNvSpPr/>
              <p:nvPr/>
            </p:nvSpPr>
            <p:spPr>
              <a:xfrm>
                <a:off x="1476975" y="1359175"/>
                <a:ext cx="484025" cy="652550"/>
              </a:xfrm>
              <a:custGeom>
                <a:rect b="b" l="l" r="r" t="t"/>
                <a:pathLst>
                  <a:path extrusionOk="0" fill="none" h="26102" w="19361">
                    <a:moveTo>
                      <a:pt x="0" y="1"/>
                    </a:moveTo>
                    <a:lnTo>
                      <a:pt x="2563" y="1397"/>
                    </a:lnTo>
                    <a:lnTo>
                      <a:pt x="6449" y="2418"/>
                    </a:lnTo>
                    <a:lnTo>
                      <a:pt x="8988" y="2794"/>
                    </a:lnTo>
                    <a:lnTo>
                      <a:pt x="14089" y="4798"/>
                    </a:lnTo>
                    <a:lnTo>
                      <a:pt x="17793" y="12960"/>
                    </a:lnTo>
                    <a:lnTo>
                      <a:pt x="19360" y="17454"/>
                    </a:lnTo>
                    <a:lnTo>
                      <a:pt x="18316" y="2610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0"/>
              <p:cNvSpPr/>
              <p:nvPr/>
            </p:nvSpPr>
            <p:spPr>
              <a:xfrm>
                <a:off x="1558350" y="1229525"/>
                <a:ext cx="89600" cy="140900"/>
              </a:xfrm>
              <a:custGeom>
                <a:rect b="b" l="l" r="r" t="t"/>
                <a:pathLst>
                  <a:path extrusionOk="0" fill="none" h="5636" w="3584">
                    <a:moveTo>
                      <a:pt x="3583" y="5636"/>
                    </a:moveTo>
                    <a:lnTo>
                      <a:pt x="1227" y="5041"/>
                    </a:lnTo>
                    <a:lnTo>
                      <a:pt x="0" y="2600"/>
                    </a:lnTo>
                    <a:lnTo>
                      <a:pt x="935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0"/>
              <p:cNvSpPr/>
              <p:nvPr/>
            </p:nvSpPr>
            <p:spPr>
              <a:xfrm>
                <a:off x="1618150" y="1117175"/>
                <a:ext cx="150025" cy="495250"/>
              </a:xfrm>
              <a:custGeom>
                <a:rect b="b" l="l" r="r" t="t"/>
                <a:pathLst>
                  <a:path extrusionOk="0" fill="none" h="19810" w="6001">
                    <a:moveTo>
                      <a:pt x="4738" y="1"/>
                    </a:moveTo>
                    <a:lnTo>
                      <a:pt x="1774" y="7519"/>
                    </a:lnTo>
                    <a:lnTo>
                      <a:pt x="1" y="16033"/>
                    </a:lnTo>
                    <a:lnTo>
                      <a:pt x="6001" y="1981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0"/>
              <p:cNvSpPr/>
              <p:nvPr/>
            </p:nvSpPr>
            <p:spPr>
              <a:xfrm>
                <a:off x="1551350" y="1117175"/>
                <a:ext cx="254775" cy="309425"/>
              </a:xfrm>
              <a:custGeom>
                <a:rect b="b" l="l" r="r" t="t"/>
                <a:pathLst>
                  <a:path extrusionOk="0" fill="none" h="12377" w="10191">
                    <a:moveTo>
                      <a:pt x="1" y="1"/>
                    </a:moveTo>
                    <a:lnTo>
                      <a:pt x="4677" y="6911"/>
                    </a:lnTo>
                    <a:lnTo>
                      <a:pt x="6717" y="9134"/>
                    </a:lnTo>
                    <a:lnTo>
                      <a:pt x="10191" y="1237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0"/>
              <p:cNvSpPr/>
              <p:nvPr/>
            </p:nvSpPr>
            <p:spPr>
              <a:xfrm>
                <a:off x="1074350" y="1117175"/>
                <a:ext cx="857500" cy="460050"/>
              </a:xfrm>
              <a:custGeom>
                <a:rect b="b" l="l" r="r" t="t"/>
                <a:pathLst>
                  <a:path extrusionOk="0" fill="none" h="18402" w="34300">
                    <a:moveTo>
                      <a:pt x="34299" y="1"/>
                    </a:moveTo>
                    <a:lnTo>
                      <a:pt x="33060" y="4009"/>
                    </a:lnTo>
                    <a:lnTo>
                      <a:pt x="21753" y="16033"/>
                    </a:lnTo>
                    <a:lnTo>
                      <a:pt x="16251" y="18401"/>
                    </a:lnTo>
                    <a:lnTo>
                      <a:pt x="7044" y="16567"/>
                    </a:lnTo>
                    <a:lnTo>
                      <a:pt x="0" y="1563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0"/>
              <p:cNvSpPr/>
              <p:nvPr/>
            </p:nvSpPr>
            <p:spPr>
              <a:xfrm>
                <a:off x="979000" y="1399550"/>
                <a:ext cx="99000" cy="91125"/>
              </a:xfrm>
              <a:custGeom>
                <a:rect b="b" l="l" r="r" t="t"/>
                <a:pathLst>
                  <a:path extrusionOk="0" fill="none" h="3645" w="3960">
                    <a:moveTo>
                      <a:pt x="3960" y="3645"/>
                    </a:moveTo>
                    <a:lnTo>
                      <a:pt x="2490" y="2600"/>
                    </a:lnTo>
                    <a:lnTo>
                      <a:pt x="0" y="1422"/>
                    </a:lnTo>
                    <a:lnTo>
                      <a:pt x="595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20"/>
              <p:cNvSpPr/>
              <p:nvPr/>
            </p:nvSpPr>
            <p:spPr>
              <a:xfrm>
                <a:off x="1149650" y="1424450"/>
                <a:ext cx="40400" cy="104800"/>
              </a:xfrm>
              <a:custGeom>
                <a:rect b="b" l="l" r="r" t="t"/>
                <a:pathLst>
                  <a:path extrusionOk="0" fill="none" h="4192" w="1616">
                    <a:moveTo>
                      <a:pt x="1616" y="1"/>
                    </a:moveTo>
                    <a:lnTo>
                      <a:pt x="0" y="419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20"/>
              <p:cNvSpPr/>
              <p:nvPr/>
            </p:nvSpPr>
            <p:spPr>
              <a:xfrm>
                <a:off x="1164825" y="1431750"/>
                <a:ext cx="51350" cy="120875"/>
              </a:xfrm>
              <a:custGeom>
                <a:rect b="b" l="l" r="r" t="t"/>
                <a:pathLst>
                  <a:path extrusionOk="0" fill="none" h="4835" w="2054">
                    <a:moveTo>
                      <a:pt x="2053" y="0"/>
                    </a:moveTo>
                    <a:lnTo>
                      <a:pt x="0" y="483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0"/>
              <p:cNvSpPr/>
              <p:nvPr/>
            </p:nvSpPr>
            <p:spPr>
              <a:xfrm>
                <a:off x="1073425" y="1409875"/>
                <a:ext cx="290000" cy="181300"/>
              </a:xfrm>
              <a:custGeom>
                <a:rect b="b" l="l" r="r" t="t"/>
                <a:pathLst>
                  <a:path extrusionOk="0" fill="none" h="7252" w="11600">
                    <a:moveTo>
                      <a:pt x="1" y="4082"/>
                    </a:moveTo>
                    <a:lnTo>
                      <a:pt x="4033" y="7252"/>
                    </a:lnTo>
                    <a:lnTo>
                      <a:pt x="11296" y="2491"/>
                    </a:lnTo>
                    <a:lnTo>
                      <a:pt x="1160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0"/>
              <p:cNvSpPr/>
              <p:nvPr/>
            </p:nvSpPr>
            <p:spPr>
              <a:xfrm>
                <a:off x="1286875" y="1472125"/>
                <a:ext cx="68975" cy="205300"/>
              </a:xfrm>
              <a:custGeom>
                <a:rect b="b" l="l" r="r" t="t"/>
                <a:pathLst>
                  <a:path extrusionOk="0" fill="none" h="8212" w="2759">
                    <a:moveTo>
                      <a:pt x="1" y="8211"/>
                    </a:moveTo>
                    <a:lnTo>
                      <a:pt x="2005" y="4410"/>
                    </a:lnTo>
                    <a:lnTo>
                      <a:pt x="2539" y="3171"/>
                    </a:lnTo>
                    <a:lnTo>
                      <a:pt x="2758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0"/>
              <p:cNvSpPr/>
              <p:nvPr/>
            </p:nvSpPr>
            <p:spPr>
              <a:xfrm>
                <a:off x="1337000" y="1582350"/>
                <a:ext cx="18850" cy="65300"/>
              </a:xfrm>
              <a:custGeom>
                <a:rect b="b" l="l" r="r" t="t"/>
                <a:pathLst>
                  <a:path extrusionOk="0" fill="none" h="2612" w="754">
                    <a:moveTo>
                      <a:pt x="753" y="2612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0"/>
              <p:cNvSpPr/>
              <p:nvPr/>
            </p:nvSpPr>
            <p:spPr>
              <a:xfrm>
                <a:off x="1299650" y="1652500"/>
                <a:ext cx="35850" cy="39800"/>
              </a:xfrm>
              <a:custGeom>
                <a:rect b="b" l="l" r="r" t="t"/>
                <a:pathLst>
                  <a:path extrusionOk="0" fill="none" h="1592" w="1434">
                    <a:moveTo>
                      <a:pt x="1433" y="1591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0"/>
              <p:cNvSpPr/>
              <p:nvPr/>
            </p:nvSpPr>
            <p:spPr>
              <a:xfrm>
                <a:off x="1248025" y="1347650"/>
                <a:ext cx="112075" cy="91100"/>
              </a:xfrm>
              <a:custGeom>
                <a:rect b="b" l="l" r="r" t="t"/>
                <a:pathLst>
                  <a:path extrusionOk="0" fill="none" h="3644" w="4483">
                    <a:moveTo>
                      <a:pt x="0" y="0"/>
                    </a:moveTo>
                    <a:lnTo>
                      <a:pt x="1786" y="583"/>
                    </a:lnTo>
                    <a:lnTo>
                      <a:pt x="1081" y="2951"/>
                    </a:lnTo>
                    <a:lnTo>
                      <a:pt x="4482" y="364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0"/>
              <p:cNvSpPr/>
              <p:nvPr/>
            </p:nvSpPr>
            <p:spPr>
              <a:xfrm>
                <a:off x="1286875" y="1425075"/>
                <a:ext cx="5500" cy="27050"/>
              </a:xfrm>
              <a:custGeom>
                <a:rect b="b" l="l" r="r" t="t"/>
                <a:pathLst>
                  <a:path extrusionOk="0" fill="none" h="1082" w="220">
                    <a:moveTo>
                      <a:pt x="1" y="1081"/>
                    </a:moveTo>
                    <a:lnTo>
                      <a:pt x="22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0"/>
              <p:cNvSpPr/>
              <p:nvPr/>
            </p:nvSpPr>
            <p:spPr>
              <a:xfrm>
                <a:off x="1257725" y="1357650"/>
                <a:ext cx="31925" cy="79900"/>
              </a:xfrm>
              <a:custGeom>
                <a:rect b="b" l="l" r="r" t="t"/>
                <a:pathLst>
                  <a:path extrusionOk="0" fill="none" h="3196" w="1277">
                    <a:moveTo>
                      <a:pt x="863" y="1"/>
                    </a:moveTo>
                    <a:lnTo>
                      <a:pt x="1" y="2964"/>
                    </a:lnTo>
                    <a:lnTo>
                      <a:pt x="1276" y="319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0"/>
              <p:cNvSpPr/>
              <p:nvPr/>
            </p:nvSpPr>
            <p:spPr>
              <a:xfrm>
                <a:off x="1484550" y="1404725"/>
                <a:ext cx="41625" cy="95375"/>
              </a:xfrm>
              <a:custGeom>
                <a:rect b="b" l="l" r="r" t="t"/>
                <a:pathLst>
                  <a:path extrusionOk="0" fill="none" h="3815" w="1665">
                    <a:moveTo>
                      <a:pt x="1665" y="0"/>
                    </a:moveTo>
                    <a:lnTo>
                      <a:pt x="1" y="381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0"/>
              <p:cNvSpPr/>
              <p:nvPr/>
            </p:nvSpPr>
            <p:spPr>
              <a:xfrm>
                <a:off x="1465125" y="1431750"/>
                <a:ext cx="27950" cy="65300"/>
              </a:xfrm>
              <a:custGeom>
                <a:rect b="b" l="l" r="r" t="t"/>
                <a:pathLst>
                  <a:path extrusionOk="0" fill="none" h="2612" w="1118">
                    <a:moveTo>
                      <a:pt x="1118" y="0"/>
                    </a:moveTo>
                    <a:lnTo>
                      <a:pt x="0" y="261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0"/>
              <p:cNvSpPr/>
              <p:nvPr/>
            </p:nvSpPr>
            <p:spPr>
              <a:xfrm>
                <a:off x="1480600" y="1504925"/>
                <a:ext cx="316425" cy="350125"/>
              </a:xfrm>
              <a:custGeom>
                <a:rect b="b" l="l" r="r" t="t"/>
                <a:pathLst>
                  <a:path extrusionOk="0" fill="none" h="14005" w="12657">
                    <a:moveTo>
                      <a:pt x="1470" y="0"/>
                    </a:moveTo>
                    <a:lnTo>
                      <a:pt x="1" y="2891"/>
                    </a:lnTo>
                    <a:lnTo>
                      <a:pt x="6353" y="4300"/>
                    </a:lnTo>
                    <a:lnTo>
                      <a:pt x="12657" y="6377"/>
                    </a:lnTo>
                    <a:lnTo>
                      <a:pt x="11831" y="8284"/>
                    </a:lnTo>
                    <a:lnTo>
                      <a:pt x="11940" y="9389"/>
                    </a:lnTo>
                    <a:lnTo>
                      <a:pt x="10470" y="11211"/>
                    </a:lnTo>
                    <a:lnTo>
                      <a:pt x="10640" y="13628"/>
                    </a:lnTo>
                    <a:lnTo>
                      <a:pt x="10045" y="14004"/>
                    </a:lnTo>
                    <a:lnTo>
                      <a:pt x="8491" y="1362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0"/>
              <p:cNvSpPr/>
              <p:nvPr/>
            </p:nvSpPr>
            <p:spPr>
              <a:xfrm>
                <a:off x="1622400" y="1612400"/>
                <a:ext cx="205300" cy="265425"/>
              </a:xfrm>
              <a:custGeom>
                <a:rect b="b" l="l" r="r" t="t"/>
                <a:pathLst>
                  <a:path extrusionOk="0" fill="none" h="10617" w="8212">
                    <a:moveTo>
                      <a:pt x="4033" y="3742"/>
                    </a:moveTo>
                    <a:lnTo>
                      <a:pt x="6985" y="2078"/>
                    </a:lnTo>
                    <a:lnTo>
                      <a:pt x="8211" y="5746"/>
                    </a:lnTo>
                    <a:lnTo>
                      <a:pt x="8078" y="7325"/>
                    </a:lnTo>
                    <a:lnTo>
                      <a:pt x="6985" y="9815"/>
                    </a:lnTo>
                    <a:lnTo>
                      <a:pt x="4786" y="10021"/>
                    </a:lnTo>
                    <a:lnTo>
                      <a:pt x="4422" y="10616"/>
                    </a:lnTo>
                    <a:lnTo>
                      <a:pt x="2819" y="9960"/>
                    </a:lnTo>
                    <a:lnTo>
                      <a:pt x="2819" y="8236"/>
                    </a:lnTo>
                    <a:lnTo>
                      <a:pt x="2551" y="7325"/>
                    </a:lnTo>
                    <a:lnTo>
                      <a:pt x="1" y="6778"/>
                    </a:lnTo>
                    <a:lnTo>
                      <a:pt x="110" y="3050"/>
                    </a:lnTo>
                    <a:lnTo>
                      <a:pt x="68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0"/>
              <p:cNvSpPr/>
              <p:nvPr/>
            </p:nvSpPr>
            <p:spPr>
              <a:xfrm>
                <a:off x="1558350" y="1617575"/>
                <a:ext cx="218025" cy="94450"/>
              </a:xfrm>
              <a:custGeom>
                <a:rect b="b" l="l" r="r" t="t"/>
                <a:pathLst>
                  <a:path extrusionOk="0" fill="none" h="3778" w="8721">
                    <a:moveTo>
                      <a:pt x="583" y="0"/>
                    </a:moveTo>
                    <a:lnTo>
                      <a:pt x="0" y="1871"/>
                    </a:lnTo>
                    <a:lnTo>
                      <a:pt x="2672" y="2843"/>
                    </a:lnTo>
                    <a:lnTo>
                      <a:pt x="5284" y="2988"/>
                    </a:lnTo>
                    <a:lnTo>
                      <a:pt x="6838" y="3668"/>
                    </a:lnTo>
                    <a:lnTo>
                      <a:pt x="8721" y="377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0"/>
              <p:cNvSpPr/>
              <p:nvPr/>
            </p:nvSpPr>
            <p:spPr>
              <a:xfrm>
                <a:off x="1630300" y="1646125"/>
                <a:ext cx="111775" cy="36450"/>
              </a:xfrm>
              <a:custGeom>
                <a:rect b="b" l="l" r="r" t="t"/>
                <a:pathLst>
                  <a:path extrusionOk="0" fill="none" h="1458" w="4471">
                    <a:moveTo>
                      <a:pt x="4470" y="0"/>
                    </a:moveTo>
                    <a:lnTo>
                      <a:pt x="3717" y="1458"/>
                    </a:lnTo>
                    <a:lnTo>
                      <a:pt x="1" y="60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0"/>
              <p:cNvSpPr/>
              <p:nvPr/>
            </p:nvSpPr>
            <p:spPr>
              <a:xfrm>
                <a:off x="1663400" y="1620300"/>
                <a:ext cx="3675" cy="49525"/>
              </a:xfrm>
              <a:custGeom>
                <a:rect b="b" l="l" r="r" t="t"/>
                <a:pathLst>
                  <a:path extrusionOk="0" fill="none" h="1981" w="147">
                    <a:moveTo>
                      <a:pt x="1" y="1"/>
                    </a:moveTo>
                    <a:lnTo>
                      <a:pt x="146" y="198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0"/>
              <p:cNvSpPr/>
              <p:nvPr/>
            </p:nvSpPr>
            <p:spPr>
              <a:xfrm>
                <a:off x="1700150" y="1636100"/>
                <a:ext cx="10950" cy="41325"/>
              </a:xfrm>
              <a:custGeom>
                <a:rect b="b" l="l" r="r" t="t"/>
                <a:pathLst>
                  <a:path extrusionOk="0" fill="none" h="1653" w="438">
                    <a:moveTo>
                      <a:pt x="437" y="0"/>
                    </a:moveTo>
                    <a:lnTo>
                      <a:pt x="0" y="165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0"/>
              <p:cNvSpPr/>
              <p:nvPr/>
            </p:nvSpPr>
            <p:spPr>
              <a:xfrm>
                <a:off x="1570475" y="1625175"/>
                <a:ext cx="61675" cy="25525"/>
              </a:xfrm>
              <a:custGeom>
                <a:rect b="b" l="l" r="r" t="t"/>
                <a:pathLst>
                  <a:path extrusionOk="0" fill="none" h="1021" w="2467">
                    <a:moveTo>
                      <a:pt x="2467" y="102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0"/>
              <p:cNvSpPr/>
              <p:nvPr/>
            </p:nvSpPr>
            <p:spPr>
              <a:xfrm>
                <a:off x="1597200" y="1638525"/>
                <a:ext cx="5800" cy="38900"/>
              </a:xfrm>
              <a:custGeom>
                <a:rect b="b" l="l" r="r" t="t"/>
                <a:pathLst>
                  <a:path extrusionOk="0" fill="none" h="1556" w="232">
                    <a:moveTo>
                      <a:pt x="1" y="1555"/>
                    </a:moveTo>
                    <a:lnTo>
                      <a:pt x="232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0"/>
              <p:cNvSpPr/>
              <p:nvPr/>
            </p:nvSpPr>
            <p:spPr>
              <a:xfrm>
                <a:off x="1520700" y="1692275"/>
                <a:ext cx="179475" cy="106900"/>
              </a:xfrm>
              <a:custGeom>
                <a:rect b="b" l="l" r="r" t="t"/>
                <a:pathLst>
                  <a:path extrusionOk="0" fill="none" h="4276" w="7179">
                    <a:moveTo>
                      <a:pt x="7178" y="2126"/>
                    </a:moveTo>
                    <a:lnTo>
                      <a:pt x="4130" y="1433"/>
                    </a:lnTo>
                    <a:lnTo>
                      <a:pt x="1336" y="0"/>
                    </a:lnTo>
                    <a:lnTo>
                      <a:pt x="0" y="3000"/>
                    </a:lnTo>
                    <a:lnTo>
                      <a:pt x="1749" y="427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0"/>
              <p:cNvSpPr/>
              <p:nvPr/>
            </p:nvSpPr>
            <p:spPr>
              <a:xfrm>
                <a:off x="1558350" y="1777600"/>
                <a:ext cx="52250" cy="61050"/>
              </a:xfrm>
              <a:custGeom>
                <a:rect b="b" l="l" r="r" t="t"/>
                <a:pathLst>
                  <a:path extrusionOk="0" fill="none" h="2442" w="2090">
                    <a:moveTo>
                      <a:pt x="0" y="0"/>
                    </a:moveTo>
                    <a:lnTo>
                      <a:pt x="2089" y="304"/>
                    </a:lnTo>
                    <a:lnTo>
                      <a:pt x="1288" y="1360"/>
                    </a:lnTo>
                    <a:lnTo>
                      <a:pt x="2089" y="244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20"/>
              <p:cNvSpPr/>
              <p:nvPr/>
            </p:nvSpPr>
            <p:spPr>
              <a:xfrm>
                <a:off x="1610575" y="1781850"/>
                <a:ext cx="62575" cy="60750"/>
              </a:xfrm>
              <a:custGeom>
                <a:rect b="b" l="l" r="r" t="t"/>
                <a:pathLst>
                  <a:path extrusionOk="0" fill="none" h="2430" w="2503">
                    <a:moveTo>
                      <a:pt x="790" y="2077"/>
                    </a:moveTo>
                    <a:lnTo>
                      <a:pt x="1713" y="2429"/>
                    </a:lnTo>
                    <a:lnTo>
                      <a:pt x="2502" y="1421"/>
                    </a:lnTo>
                    <a:lnTo>
                      <a:pt x="474" y="0"/>
                    </a:lnTo>
                    <a:lnTo>
                      <a:pt x="0" y="13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0"/>
              <p:cNvSpPr/>
              <p:nvPr/>
            </p:nvSpPr>
            <p:spPr>
              <a:xfrm>
                <a:off x="1440525" y="1620300"/>
                <a:ext cx="107525" cy="114800"/>
              </a:xfrm>
              <a:custGeom>
                <a:rect b="b" l="l" r="r" t="t"/>
                <a:pathLst>
                  <a:path extrusionOk="0" fill="none" h="4592" w="4301">
                    <a:moveTo>
                      <a:pt x="4300" y="1980"/>
                    </a:moveTo>
                    <a:lnTo>
                      <a:pt x="3827" y="1"/>
                    </a:lnTo>
                    <a:lnTo>
                      <a:pt x="2782" y="122"/>
                    </a:lnTo>
                    <a:lnTo>
                      <a:pt x="2503" y="705"/>
                    </a:lnTo>
                    <a:lnTo>
                      <a:pt x="195" y="1762"/>
                    </a:lnTo>
                    <a:lnTo>
                      <a:pt x="1" y="3195"/>
                    </a:lnTo>
                    <a:lnTo>
                      <a:pt x="899" y="4045"/>
                    </a:lnTo>
                    <a:lnTo>
                      <a:pt x="2928" y="459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0"/>
              <p:cNvSpPr/>
              <p:nvPr/>
            </p:nvSpPr>
            <p:spPr>
              <a:xfrm>
                <a:off x="1443250" y="1680125"/>
                <a:ext cx="95675" cy="7000"/>
              </a:xfrm>
              <a:custGeom>
                <a:rect b="b" l="l" r="r" t="t"/>
                <a:pathLst>
                  <a:path extrusionOk="0" fill="none" h="280" w="3827">
                    <a:moveTo>
                      <a:pt x="3827" y="280"/>
                    </a:moveTo>
                    <a:lnTo>
                      <a:pt x="2576" y="0"/>
                    </a:lnTo>
                    <a:lnTo>
                      <a:pt x="1495" y="146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0"/>
              <p:cNvSpPr/>
              <p:nvPr/>
            </p:nvSpPr>
            <p:spPr>
              <a:xfrm>
                <a:off x="1367950" y="1692275"/>
                <a:ext cx="73825" cy="173400"/>
              </a:xfrm>
              <a:custGeom>
                <a:rect b="b" l="l" r="r" t="t"/>
                <a:pathLst>
                  <a:path extrusionOk="0" fill="none" h="6936" w="2953">
                    <a:moveTo>
                      <a:pt x="2952" y="0"/>
                    </a:moveTo>
                    <a:lnTo>
                      <a:pt x="1555" y="547"/>
                    </a:lnTo>
                    <a:lnTo>
                      <a:pt x="1033" y="2138"/>
                    </a:lnTo>
                    <a:lnTo>
                      <a:pt x="1" y="3850"/>
                    </a:lnTo>
                    <a:lnTo>
                      <a:pt x="147" y="5284"/>
                    </a:lnTo>
                    <a:lnTo>
                      <a:pt x="1823" y="693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0"/>
              <p:cNvSpPr/>
              <p:nvPr/>
            </p:nvSpPr>
            <p:spPr>
              <a:xfrm>
                <a:off x="1346400" y="1753900"/>
                <a:ext cx="414800" cy="476750"/>
              </a:xfrm>
              <a:custGeom>
                <a:rect b="b" l="l" r="r" t="t"/>
                <a:pathLst>
                  <a:path extrusionOk="0" fill="none" h="19070" w="16592">
                    <a:moveTo>
                      <a:pt x="1" y="1"/>
                    </a:moveTo>
                    <a:lnTo>
                      <a:pt x="1033" y="1118"/>
                    </a:lnTo>
                    <a:lnTo>
                      <a:pt x="3766" y="2163"/>
                    </a:lnTo>
                    <a:lnTo>
                      <a:pt x="5223" y="3547"/>
                    </a:lnTo>
                    <a:lnTo>
                      <a:pt x="12389" y="6742"/>
                    </a:lnTo>
                    <a:lnTo>
                      <a:pt x="13069" y="7045"/>
                    </a:lnTo>
                    <a:lnTo>
                      <a:pt x="14587" y="10908"/>
                    </a:lnTo>
                    <a:lnTo>
                      <a:pt x="14697" y="13519"/>
                    </a:lnTo>
                    <a:lnTo>
                      <a:pt x="16591" y="1906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0"/>
              <p:cNvSpPr/>
              <p:nvPr/>
            </p:nvSpPr>
            <p:spPr>
              <a:xfrm>
                <a:off x="1317550" y="1815850"/>
                <a:ext cx="335250" cy="385050"/>
              </a:xfrm>
              <a:custGeom>
                <a:rect b="b" l="l" r="r" t="t"/>
                <a:pathLst>
                  <a:path extrusionOk="0" fill="none" h="15402" w="13410">
                    <a:moveTo>
                      <a:pt x="1" y="1"/>
                    </a:moveTo>
                    <a:lnTo>
                      <a:pt x="6049" y="3158"/>
                    </a:lnTo>
                    <a:lnTo>
                      <a:pt x="8855" y="4847"/>
                    </a:lnTo>
                    <a:lnTo>
                      <a:pt x="12195" y="7604"/>
                    </a:lnTo>
                    <a:lnTo>
                      <a:pt x="12195" y="12085"/>
                    </a:lnTo>
                    <a:lnTo>
                      <a:pt x="13409" y="1540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0"/>
              <p:cNvSpPr/>
              <p:nvPr/>
            </p:nvSpPr>
            <p:spPr>
              <a:xfrm>
                <a:off x="1317550" y="1870500"/>
                <a:ext cx="110550" cy="67750"/>
              </a:xfrm>
              <a:custGeom>
                <a:rect b="b" l="l" r="r" t="t"/>
                <a:pathLst>
                  <a:path extrusionOk="0" fill="none" h="2710" w="4422">
                    <a:moveTo>
                      <a:pt x="1" y="1"/>
                    </a:moveTo>
                    <a:lnTo>
                      <a:pt x="4422" y="270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0"/>
              <p:cNvSpPr/>
              <p:nvPr/>
            </p:nvSpPr>
            <p:spPr>
              <a:xfrm>
                <a:off x="1329400" y="1842575"/>
                <a:ext cx="39500" cy="91125"/>
              </a:xfrm>
              <a:custGeom>
                <a:rect b="b" l="l" r="r" t="t"/>
                <a:pathLst>
                  <a:path extrusionOk="0" fill="none" h="3645" w="1580">
                    <a:moveTo>
                      <a:pt x="1579" y="0"/>
                    </a:moveTo>
                    <a:lnTo>
                      <a:pt x="0" y="2685"/>
                    </a:lnTo>
                    <a:lnTo>
                      <a:pt x="1361" y="364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0"/>
              <p:cNvSpPr/>
              <p:nvPr/>
            </p:nvSpPr>
            <p:spPr>
              <a:xfrm>
                <a:off x="1317550" y="1865650"/>
                <a:ext cx="95975" cy="139400"/>
              </a:xfrm>
              <a:custGeom>
                <a:rect b="b" l="l" r="r" t="t"/>
                <a:pathLst>
                  <a:path extrusionOk="0" fill="none" h="5576" w="3839">
                    <a:moveTo>
                      <a:pt x="3839" y="0"/>
                    </a:moveTo>
                    <a:lnTo>
                      <a:pt x="1" y="5575"/>
                    </a:lnTo>
                    <a:lnTo>
                      <a:pt x="2078" y="436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0"/>
              <p:cNvSpPr/>
              <p:nvPr/>
            </p:nvSpPr>
            <p:spPr>
              <a:xfrm>
                <a:off x="1358550" y="1945800"/>
                <a:ext cx="34625" cy="92025"/>
              </a:xfrm>
              <a:custGeom>
                <a:rect b="b" l="l" r="r" t="t"/>
                <a:pathLst>
                  <a:path extrusionOk="0" fill="none" h="3681" w="1385">
                    <a:moveTo>
                      <a:pt x="1385" y="368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0"/>
              <p:cNvSpPr/>
              <p:nvPr/>
            </p:nvSpPr>
            <p:spPr>
              <a:xfrm>
                <a:off x="1393150" y="1895100"/>
                <a:ext cx="188000" cy="123600"/>
              </a:xfrm>
              <a:custGeom>
                <a:rect b="b" l="l" r="r" t="t"/>
                <a:pathLst>
                  <a:path extrusionOk="0" fill="none" h="4944" w="7520">
                    <a:moveTo>
                      <a:pt x="1" y="1"/>
                    </a:moveTo>
                    <a:lnTo>
                      <a:pt x="5309" y="3243"/>
                    </a:lnTo>
                    <a:lnTo>
                      <a:pt x="5102" y="3984"/>
                    </a:lnTo>
                    <a:lnTo>
                      <a:pt x="7519" y="494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0"/>
              <p:cNvSpPr/>
              <p:nvPr/>
            </p:nvSpPr>
            <p:spPr>
              <a:xfrm>
                <a:off x="1541350" y="1985275"/>
                <a:ext cx="55875" cy="111775"/>
              </a:xfrm>
              <a:custGeom>
                <a:rect b="b" l="l" r="r" t="t"/>
                <a:pathLst>
                  <a:path extrusionOk="0" fill="none" h="4471" w="2235">
                    <a:moveTo>
                      <a:pt x="2235" y="1"/>
                    </a:moveTo>
                    <a:lnTo>
                      <a:pt x="0" y="447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0"/>
              <p:cNvSpPr/>
              <p:nvPr/>
            </p:nvSpPr>
            <p:spPr>
              <a:xfrm>
                <a:off x="1470275" y="1923025"/>
                <a:ext cx="45575" cy="146700"/>
              </a:xfrm>
              <a:custGeom>
                <a:rect b="b" l="l" r="r" t="t"/>
                <a:pathLst>
                  <a:path extrusionOk="0" fill="none" h="5868" w="1823">
                    <a:moveTo>
                      <a:pt x="1823" y="1"/>
                    </a:moveTo>
                    <a:lnTo>
                      <a:pt x="1" y="586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0"/>
              <p:cNvSpPr/>
              <p:nvPr/>
            </p:nvSpPr>
            <p:spPr>
              <a:xfrm>
                <a:off x="1434150" y="2004725"/>
                <a:ext cx="21575" cy="50725"/>
              </a:xfrm>
              <a:custGeom>
                <a:rect b="b" l="l" r="r" t="t"/>
                <a:pathLst>
                  <a:path extrusionOk="0" fill="none" h="2029" w="863">
                    <a:moveTo>
                      <a:pt x="863" y="0"/>
                    </a:moveTo>
                    <a:lnTo>
                      <a:pt x="1" y="202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0"/>
              <p:cNvSpPr/>
              <p:nvPr/>
            </p:nvSpPr>
            <p:spPr>
              <a:xfrm>
                <a:off x="1458450" y="1966750"/>
                <a:ext cx="38575" cy="15825"/>
              </a:xfrm>
              <a:custGeom>
                <a:rect b="b" l="l" r="r" t="t"/>
                <a:pathLst>
                  <a:path extrusionOk="0" fill="none" h="633" w="1543">
                    <a:moveTo>
                      <a:pt x="1543" y="632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0"/>
              <p:cNvSpPr/>
              <p:nvPr/>
            </p:nvSpPr>
            <p:spPr>
              <a:xfrm>
                <a:off x="1497000" y="2018675"/>
                <a:ext cx="23725" cy="64400"/>
              </a:xfrm>
              <a:custGeom>
                <a:rect b="b" l="l" r="r" t="t"/>
                <a:pathLst>
                  <a:path extrusionOk="0" fill="none" h="2576" w="949">
                    <a:moveTo>
                      <a:pt x="948" y="1"/>
                    </a:moveTo>
                    <a:lnTo>
                      <a:pt x="1" y="257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0"/>
              <p:cNvSpPr/>
              <p:nvPr/>
            </p:nvSpPr>
            <p:spPr>
              <a:xfrm>
                <a:off x="1515825" y="2004725"/>
                <a:ext cx="30700" cy="81400"/>
              </a:xfrm>
              <a:custGeom>
                <a:rect b="b" l="l" r="r" t="t"/>
                <a:pathLst>
                  <a:path extrusionOk="0" fill="none" h="3256" w="1228">
                    <a:moveTo>
                      <a:pt x="1227" y="0"/>
                    </a:moveTo>
                    <a:lnTo>
                      <a:pt x="1" y="325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0"/>
              <p:cNvSpPr/>
              <p:nvPr/>
            </p:nvSpPr>
            <p:spPr>
              <a:xfrm>
                <a:off x="1411075" y="1996525"/>
                <a:ext cx="17025" cy="48900"/>
              </a:xfrm>
              <a:custGeom>
                <a:rect b="b" l="l" r="r" t="t"/>
                <a:pathLst>
                  <a:path extrusionOk="0" fill="none" h="1956" w="681">
                    <a:moveTo>
                      <a:pt x="681" y="0"/>
                    </a:moveTo>
                    <a:lnTo>
                      <a:pt x="1" y="195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0"/>
              <p:cNvSpPr/>
              <p:nvPr/>
            </p:nvSpPr>
            <p:spPr>
              <a:xfrm>
                <a:off x="1422000" y="1807950"/>
                <a:ext cx="18550" cy="62575"/>
              </a:xfrm>
              <a:custGeom>
                <a:rect b="b" l="l" r="r" t="t"/>
                <a:pathLst>
                  <a:path extrusionOk="0" fill="none" h="2503" w="742">
                    <a:moveTo>
                      <a:pt x="742" y="1"/>
                    </a:moveTo>
                    <a:lnTo>
                      <a:pt x="1" y="250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0"/>
              <p:cNvSpPr/>
              <p:nvPr/>
            </p:nvSpPr>
            <p:spPr>
              <a:xfrm>
                <a:off x="1452975" y="1842275"/>
                <a:ext cx="24025" cy="44650"/>
              </a:xfrm>
              <a:custGeom>
                <a:rect b="b" l="l" r="r" t="t"/>
                <a:pathLst>
                  <a:path extrusionOk="0" fill="none" h="1786" w="961">
                    <a:moveTo>
                      <a:pt x="960" y="0"/>
                    </a:moveTo>
                    <a:lnTo>
                      <a:pt x="1" y="178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0"/>
              <p:cNvSpPr/>
              <p:nvPr/>
            </p:nvSpPr>
            <p:spPr>
              <a:xfrm>
                <a:off x="1494575" y="1850475"/>
                <a:ext cx="26150" cy="44650"/>
              </a:xfrm>
              <a:custGeom>
                <a:rect b="b" l="l" r="r" t="t"/>
                <a:pathLst>
                  <a:path extrusionOk="0" fill="none" h="1786" w="1046">
                    <a:moveTo>
                      <a:pt x="1" y="0"/>
                    </a:moveTo>
                    <a:lnTo>
                      <a:pt x="1045" y="178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0"/>
              <p:cNvSpPr/>
              <p:nvPr/>
            </p:nvSpPr>
            <p:spPr>
              <a:xfrm>
                <a:off x="1524950" y="1872625"/>
                <a:ext cx="19750" cy="55900"/>
              </a:xfrm>
              <a:custGeom>
                <a:rect b="b" l="l" r="r" t="t"/>
                <a:pathLst>
                  <a:path extrusionOk="0" fill="none" h="2236" w="790">
                    <a:moveTo>
                      <a:pt x="790" y="1"/>
                    </a:moveTo>
                    <a:lnTo>
                      <a:pt x="0" y="223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0"/>
              <p:cNvSpPr/>
              <p:nvPr/>
            </p:nvSpPr>
            <p:spPr>
              <a:xfrm>
                <a:off x="1544675" y="1909675"/>
                <a:ext cx="39800" cy="31900"/>
              </a:xfrm>
              <a:custGeom>
                <a:rect b="b" l="l" r="r" t="t"/>
                <a:pathLst>
                  <a:path extrusionOk="0" fill="none" h="1276" w="1592">
                    <a:moveTo>
                      <a:pt x="1" y="1276"/>
                    </a:moveTo>
                    <a:lnTo>
                      <a:pt x="547" y="1"/>
                    </a:lnTo>
                    <a:lnTo>
                      <a:pt x="1592" y="41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0"/>
              <p:cNvSpPr/>
              <p:nvPr/>
            </p:nvSpPr>
            <p:spPr>
              <a:xfrm>
                <a:off x="1581125" y="1922425"/>
                <a:ext cx="75025" cy="49525"/>
              </a:xfrm>
              <a:custGeom>
                <a:rect b="b" l="l" r="r" t="t"/>
                <a:pathLst>
                  <a:path extrusionOk="0" fill="none" h="1981" w="3001">
                    <a:moveTo>
                      <a:pt x="0" y="1980"/>
                    </a:moveTo>
                    <a:lnTo>
                      <a:pt x="134" y="766"/>
                    </a:lnTo>
                    <a:lnTo>
                      <a:pt x="2854" y="766"/>
                    </a:lnTo>
                    <a:lnTo>
                      <a:pt x="300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0"/>
              <p:cNvSpPr/>
              <p:nvPr/>
            </p:nvSpPr>
            <p:spPr>
              <a:xfrm>
                <a:off x="1622400" y="1941550"/>
                <a:ext cx="25" cy="64400"/>
              </a:xfrm>
              <a:custGeom>
                <a:rect b="b" l="l" r="r" t="t"/>
                <a:pathLst>
                  <a:path extrusionOk="0" fill="none" h="2576" w="1">
                    <a:moveTo>
                      <a:pt x="1" y="2576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0"/>
              <p:cNvSpPr/>
              <p:nvPr/>
            </p:nvSpPr>
            <p:spPr>
              <a:xfrm>
                <a:off x="1584450" y="1966750"/>
                <a:ext cx="112975" cy="24925"/>
              </a:xfrm>
              <a:custGeom>
                <a:rect b="b" l="l" r="r" t="t"/>
                <a:pathLst>
                  <a:path extrusionOk="0" fill="none" h="997" w="4519">
                    <a:moveTo>
                      <a:pt x="1" y="1"/>
                    </a:moveTo>
                    <a:lnTo>
                      <a:pt x="4519" y="99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0"/>
              <p:cNvSpPr/>
              <p:nvPr/>
            </p:nvSpPr>
            <p:spPr>
              <a:xfrm>
                <a:off x="1622400" y="1974650"/>
                <a:ext cx="328275" cy="51950"/>
              </a:xfrm>
              <a:custGeom>
                <a:rect b="b" l="l" r="r" t="t"/>
                <a:pathLst>
                  <a:path extrusionOk="0" fill="none" h="2078" w="13131">
                    <a:moveTo>
                      <a:pt x="1" y="1640"/>
                    </a:moveTo>
                    <a:lnTo>
                      <a:pt x="3547" y="2078"/>
                    </a:lnTo>
                    <a:lnTo>
                      <a:pt x="10580" y="1"/>
                    </a:lnTo>
                    <a:lnTo>
                      <a:pt x="13130" y="198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0"/>
              <p:cNvSpPr/>
              <p:nvPr/>
            </p:nvSpPr>
            <p:spPr>
              <a:xfrm>
                <a:off x="1810975" y="1745700"/>
                <a:ext cx="58625" cy="298825"/>
              </a:xfrm>
              <a:custGeom>
                <a:rect b="b" l="l" r="r" t="t"/>
                <a:pathLst>
                  <a:path extrusionOk="0" fill="none" h="11953" w="2345">
                    <a:moveTo>
                      <a:pt x="2344" y="11952"/>
                    </a:moveTo>
                    <a:lnTo>
                      <a:pt x="0" y="8442"/>
                    </a:lnTo>
                    <a:lnTo>
                      <a:pt x="0" y="6693"/>
                    </a:lnTo>
                    <a:lnTo>
                      <a:pt x="1567" y="4762"/>
                    </a:lnTo>
                    <a:lnTo>
                      <a:pt x="1859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0"/>
              <p:cNvSpPr/>
              <p:nvPr/>
            </p:nvSpPr>
            <p:spPr>
              <a:xfrm>
                <a:off x="1806100" y="1998350"/>
                <a:ext cx="437275" cy="242925"/>
              </a:xfrm>
              <a:custGeom>
                <a:rect b="b" l="l" r="r" t="t"/>
                <a:pathLst>
                  <a:path extrusionOk="0" fill="none" h="9717" w="17491">
                    <a:moveTo>
                      <a:pt x="1" y="0"/>
                    </a:moveTo>
                    <a:lnTo>
                      <a:pt x="863" y="2296"/>
                    </a:lnTo>
                    <a:lnTo>
                      <a:pt x="4859" y="4883"/>
                    </a:lnTo>
                    <a:lnTo>
                      <a:pt x="10519" y="7409"/>
                    </a:lnTo>
                    <a:lnTo>
                      <a:pt x="17491" y="971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0"/>
              <p:cNvSpPr/>
              <p:nvPr/>
            </p:nvSpPr>
            <p:spPr>
              <a:xfrm>
                <a:off x="1776350" y="1960075"/>
                <a:ext cx="26750" cy="103275"/>
              </a:xfrm>
              <a:custGeom>
                <a:rect b="b" l="l" r="r" t="t"/>
                <a:pathLst>
                  <a:path extrusionOk="0" fill="none" h="4131" w="1070">
                    <a:moveTo>
                      <a:pt x="1070" y="4130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20"/>
              <p:cNvSpPr/>
              <p:nvPr/>
            </p:nvSpPr>
            <p:spPr>
              <a:xfrm>
                <a:off x="1449025" y="1762725"/>
                <a:ext cx="21275" cy="53150"/>
              </a:xfrm>
              <a:custGeom>
                <a:rect b="b" l="l" r="r" t="t"/>
                <a:pathLst>
                  <a:path extrusionOk="0" fill="none" h="2126" w="851">
                    <a:moveTo>
                      <a:pt x="1" y="2126"/>
                    </a:moveTo>
                    <a:lnTo>
                      <a:pt x="85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0"/>
              <p:cNvSpPr/>
              <p:nvPr/>
            </p:nvSpPr>
            <p:spPr>
              <a:xfrm>
                <a:off x="1383750" y="1762725"/>
                <a:ext cx="164300" cy="76825"/>
              </a:xfrm>
              <a:custGeom>
                <a:rect b="b" l="l" r="r" t="t"/>
                <a:pathLst>
                  <a:path extrusionOk="0" fill="none" h="3073" w="6572">
                    <a:moveTo>
                      <a:pt x="0" y="0"/>
                    </a:moveTo>
                    <a:lnTo>
                      <a:pt x="2988" y="1166"/>
                    </a:lnTo>
                    <a:lnTo>
                      <a:pt x="4142" y="765"/>
                    </a:lnTo>
                    <a:lnTo>
                      <a:pt x="5284" y="1312"/>
                    </a:lnTo>
                    <a:lnTo>
                      <a:pt x="6571" y="307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0"/>
              <p:cNvSpPr/>
              <p:nvPr/>
            </p:nvSpPr>
            <p:spPr>
              <a:xfrm>
                <a:off x="1656125" y="1872625"/>
                <a:ext cx="4275" cy="22500"/>
              </a:xfrm>
              <a:custGeom>
                <a:rect b="b" l="l" r="r" t="t"/>
                <a:pathLst>
                  <a:path extrusionOk="0" fill="none" h="900" w="171">
                    <a:moveTo>
                      <a:pt x="170" y="1"/>
                    </a:moveTo>
                    <a:lnTo>
                      <a:pt x="0" y="90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0"/>
              <p:cNvSpPr/>
              <p:nvPr/>
            </p:nvSpPr>
            <p:spPr>
              <a:xfrm>
                <a:off x="1541650" y="1831950"/>
                <a:ext cx="200425" cy="96575"/>
              </a:xfrm>
              <a:custGeom>
                <a:rect b="b" l="l" r="r" t="t"/>
                <a:pathLst>
                  <a:path extrusionOk="0" fill="none" h="3863" w="8017">
                    <a:moveTo>
                      <a:pt x="8016" y="3110"/>
                    </a:moveTo>
                    <a:lnTo>
                      <a:pt x="1713" y="158"/>
                    </a:lnTo>
                    <a:lnTo>
                      <a:pt x="668" y="0"/>
                    </a:lnTo>
                    <a:lnTo>
                      <a:pt x="0" y="547"/>
                    </a:lnTo>
                    <a:lnTo>
                      <a:pt x="7713" y="386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0"/>
              <p:cNvSpPr/>
              <p:nvPr/>
            </p:nvSpPr>
            <p:spPr>
              <a:xfrm>
                <a:off x="1746600" y="1745700"/>
                <a:ext cx="218950" cy="99925"/>
              </a:xfrm>
              <a:custGeom>
                <a:rect b="b" l="l" r="r" t="t"/>
                <a:pathLst>
                  <a:path extrusionOk="0" fill="none" h="3997" w="8758">
                    <a:moveTo>
                      <a:pt x="0" y="3997"/>
                    </a:moveTo>
                    <a:lnTo>
                      <a:pt x="1421" y="3875"/>
                    </a:lnTo>
                    <a:lnTo>
                      <a:pt x="1421" y="1446"/>
                    </a:lnTo>
                    <a:lnTo>
                      <a:pt x="4434" y="1"/>
                    </a:lnTo>
                    <a:lnTo>
                      <a:pt x="5041" y="681"/>
                    </a:lnTo>
                    <a:lnTo>
                      <a:pt x="8757" y="57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20"/>
              <p:cNvSpPr/>
              <p:nvPr/>
            </p:nvSpPr>
            <p:spPr>
              <a:xfrm>
                <a:off x="1852275" y="1237725"/>
                <a:ext cx="194050" cy="591500"/>
              </a:xfrm>
              <a:custGeom>
                <a:rect b="b" l="l" r="r" t="t"/>
                <a:pathLst>
                  <a:path extrusionOk="0" fill="none" h="23660" w="7762">
                    <a:moveTo>
                      <a:pt x="0" y="23660"/>
                    </a:moveTo>
                    <a:lnTo>
                      <a:pt x="4348" y="22312"/>
                    </a:lnTo>
                    <a:lnTo>
                      <a:pt x="5393" y="15790"/>
                    </a:lnTo>
                    <a:lnTo>
                      <a:pt x="6474" y="7227"/>
                    </a:lnTo>
                    <a:lnTo>
                      <a:pt x="776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20"/>
              <p:cNvSpPr/>
              <p:nvPr/>
            </p:nvSpPr>
            <p:spPr>
              <a:xfrm>
                <a:off x="1841325" y="1864725"/>
                <a:ext cx="110250" cy="88700"/>
              </a:xfrm>
              <a:custGeom>
                <a:rect b="b" l="l" r="r" t="t"/>
                <a:pathLst>
                  <a:path extrusionOk="0" fill="none" h="3548" w="4410">
                    <a:moveTo>
                      <a:pt x="4410" y="329"/>
                    </a:moveTo>
                    <a:lnTo>
                      <a:pt x="353" y="1"/>
                    </a:lnTo>
                    <a:lnTo>
                      <a:pt x="1" y="354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0"/>
              <p:cNvSpPr/>
              <p:nvPr/>
            </p:nvSpPr>
            <p:spPr>
              <a:xfrm>
                <a:off x="1844075" y="1933350"/>
                <a:ext cx="97800" cy="18850"/>
              </a:xfrm>
              <a:custGeom>
                <a:rect b="b" l="l" r="r" t="t"/>
                <a:pathLst>
                  <a:path extrusionOk="0" fill="none" h="754" w="3912">
                    <a:moveTo>
                      <a:pt x="3911" y="754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0"/>
              <p:cNvSpPr/>
              <p:nvPr/>
            </p:nvSpPr>
            <p:spPr>
              <a:xfrm>
                <a:off x="1852275" y="1789425"/>
                <a:ext cx="69250" cy="81100"/>
              </a:xfrm>
              <a:custGeom>
                <a:rect b="b" l="l" r="r" t="t"/>
                <a:pathLst>
                  <a:path extrusionOk="0" fill="none" h="3244" w="2770">
                    <a:moveTo>
                      <a:pt x="0" y="1288"/>
                    </a:moveTo>
                    <a:lnTo>
                      <a:pt x="2174" y="1"/>
                    </a:lnTo>
                    <a:lnTo>
                      <a:pt x="2769" y="1288"/>
                    </a:lnTo>
                    <a:lnTo>
                      <a:pt x="2417" y="324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0"/>
              <p:cNvSpPr/>
              <p:nvPr/>
            </p:nvSpPr>
            <p:spPr>
              <a:xfrm>
                <a:off x="1693775" y="1919400"/>
                <a:ext cx="193125" cy="63175"/>
              </a:xfrm>
              <a:custGeom>
                <a:rect b="b" l="l" r="r" t="t"/>
                <a:pathLst>
                  <a:path extrusionOk="0" fill="none" h="2527" w="7725">
                    <a:moveTo>
                      <a:pt x="802" y="0"/>
                    </a:moveTo>
                    <a:lnTo>
                      <a:pt x="0" y="2526"/>
                    </a:lnTo>
                    <a:lnTo>
                      <a:pt x="2271" y="1737"/>
                    </a:lnTo>
                    <a:lnTo>
                      <a:pt x="5903" y="1360"/>
                    </a:lnTo>
                    <a:lnTo>
                      <a:pt x="7725" y="221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0"/>
              <p:cNvSpPr/>
              <p:nvPr/>
            </p:nvSpPr>
            <p:spPr>
              <a:xfrm>
                <a:off x="1231025" y="1887825"/>
                <a:ext cx="19150" cy="78950"/>
              </a:xfrm>
              <a:custGeom>
                <a:rect b="b" l="l" r="r" t="t"/>
                <a:pathLst>
                  <a:path extrusionOk="0" fill="none" h="3158" w="766">
                    <a:moveTo>
                      <a:pt x="765" y="0"/>
                    </a:moveTo>
                    <a:lnTo>
                      <a:pt x="0" y="315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20"/>
              <p:cNvSpPr/>
              <p:nvPr/>
            </p:nvSpPr>
            <p:spPr>
              <a:xfrm>
                <a:off x="1945775" y="1919400"/>
                <a:ext cx="97200" cy="37675"/>
              </a:xfrm>
              <a:custGeom>
                <a:rect b="b" l="l" r="r" t="t"/>
                <a:pathLst>
                  <a:path extrusionOk="0" fill="none" h="1507" w="3888">
                    <a:moveTo>
                      <a:pt x="1" y="0"/>
                    </a:moveTo>
                    <a:lnTo>
                      <a:pt x="3888" y="150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20"/>
              <p:cNvSpPr/>
              <p:nvPr/>
            </p:nvSpPr>
            <p:spPr>
              <a:xfrm>
                <a:off x="1987075" y="1945800"/>
                <a:ext cx="26150" cy="70475"/>
              </a:xfrm>
              <a:custGeom>
                <a:rect b="b" l="l" r="r" t="t"/>
                <a:pathLst>
                  <a:path extrusionOk="0" fill="none" h="2819" w="1046">
                    <a:moveTo>
                      <a:pt x="1" y="2819"/>
                    </a:moveTo>
                    <a:lnTo>
                      <a:pt x="1045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0"/>
              <p:cNvSpPr/>
              <p:nvPr/>
            </p:nvSpPr>
            <p:spPr>
              <a:xfrm>
                <a:off x="2008025" y="1960075"/>
                <a:ext cx="35250" cy="11875"/>
              </a:xfrm>
              <a:custGeom>
                <a:rect b="b" l="l" r="r" t="t"/>
                <a:pathLst>
                  <a:path extrusionOk="0" fill="none" h="475" w="1410">
                    <a:moveTo>
                      <a:pt x="1410" y="474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0"/>
              <p:cNvSpPr/>
              <p:nvPr/>
            </p:nvSpPr>
            <p:spPr>
              <a:xfrm>
                <a:off x="2000450" y="1982550"/>
                <a:ext cx="42525" cy="2750"/>
              </a:xfrm>
              <a:custGeom>
                <a:rect b="b" l="l" r="r" t="t"/>
                <a:pathLst>
                  <a:path extrusionOk="0" fill="none" h="110" w="1701">
                    <a:moveTo>
                      <a:pt x="1701" y="0"/>
                    </a:moveTo>
                    <a:lnTo>
                      <a:pt x="0" y="11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0"/>
              <p:cNvSpPr/>
              <p:nvPr/>
            </p:nvSpPr>
            <p:spPr>
              <a:xfrm>
                <a:off x="1956725" y="1564125"/>
                <a:ext cx="173400" cy="324025"/>
              </a:xfrm>
              <a:custGeom>
                <a:rect b="b" l="l" r="r" t="t"/>
                <a:pathLst>
                  <a:path extrusionOk="0" fill="none" h="12961" w="6936">
                    <a:moveTo>
                      <a:pt x="3462" y="12960"/>
                    </a:moveTo>
                    <a:lnTo>
                      <a:pt x="0" y="10713"/>
                    </a:lnTo>
                    <a:lnTo>
                      <a:pt x="3522" y="8163"/>
                    </a:lnTo>
                    <a:lnTo>
                      <a:pt x="6935" y="5478"/>
                    </a:lnTo>
                    <a:lnTo>
                      <a:pt x="6753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0"/>
              <p:cNvSpPr/>
              <p:nvPr/>
            </p:nvSpPr>
            <p:spPr>
              <a:xfrm>
                <a:off x="1956725" y="1815850"/>
                <a:ext cx="86250" cy="16125"/>
              </a:xfrm>
              <a:custGeom>
                <a:rect b="b" l="l" r="r" t="t"/>
                <a:pathLst>
                  <a:path extrusionOk="0" fill="none" h="645" w="3450">
                    <a:moveTo>
                      <a:pt x="3450" y="1"/>
                    </a:moveTo>
                    <a:lnTo>
                      <a:pt x="0" y="64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0"/>
              <p:cNvSpPr/>
              <p:nvPr/>
            </p:nvSpPr>
            <p:spPr>
              <a:xfrm>
                <a:off x="1913600" y="1121725"/>
                <a:ext cx="274225" cy="542625"/>
              </a:xfrm>
              <a:custGeom>
                <a:rect b="b" l="l" r="r" t="t"/>
                <a:pathLst>
                  <a:path extrusionOk="0" fill="none" h="21705" w="10969">
                    <a:moveTo>
                      <a:pt x="1" y="21705"/>
                    </a:moveTo>
                    <a:lnTo>
                      <a:pt x="2770" y="21450"/>
                    </a:lnTo>
                    <a:lnTo>
                      <a:pt x="5320" y="20138"/>
                    </a:lnTo>
                    <a:lnTo>
                      <a:pt x="8478" y="17697"/>
                    </a:lnTo>
                    <a:lnTo>
                      <a:pt x="8806" y="15134"/>
                    </a:lnTo>
                    <a:lnTo>
                      <a:pt x="10519" y="10507"/>
                    </a:lnTo>
                    <a:lnTo>
                      <a:pt x="10968" y="6013"/>
                    </a:lnTo>
                    <a:lnTo>
                      <a:pt x="10567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0"/>
              <p:cNvSpPr/>
              <p:nvPr/>
            </p:nvSpPr>
            <p:spPr>
              <a:xfrm>
                <a:off x="1900850" y="1217375"/>
                <a:ext cx="286975" cy="267825"/>
              </a:xfrm>
              <a:custGeom>
                <a:rect b="b" l="l" r="r" t="t"/>
                <a:pathLst>
                  <a:path extrusionOk="0" fill="none" h="10713" w="11479">
                    <a:moveTo>
                      <a:pt x="0" y="1"/>
                    </a:moveTo>
                    <a:lnTo>
                      <a:pt x="11478" y="1847"/>
                    </a:lnTo>
                    <a:lnTo>
                      <a:pt x="9073" y="4701"/>
                    </a:lnTo>
                    <a:lnTo>
                      <a:pt x="8199" y="5673"/>
                    </a:lnTo>
                    <a:lnTo>
                      <a:pt x="5770" y="1071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0"/>
              <p:cNvSpPr/>
              <p:nvPr/>
            </p:nvSpPr>
            <p:spPr>
              <a:xfrm>
                <a:off x="1859850" y="1451475"/>
                <a:ext cx="186475" cy="166125"/>
              </a:xfrm>
              <a:custGeom>
                <a:rect b="b" l="l" r="r" t="t"/>
                <a:pathLst>
                  <a:path extrusionOk="0" fill="none" h="6645" w="7459">
                    <a:moveTo>
                      <a:pt x="7458" y="6644"/>
                    </a:moveTo>
                    <a:lnTo>
                      <a:pt x="1640" y="1"/>
                    </a:lnTo>
                    <a:lnTo>
                      <a:pt x="1" y="381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0"/>
              <p:cNvSpPr/>
              <p:nvPr/>
            </p:nvSpPr>
            <p:spPr>
              <a:xfrm>
                <a:off x="1943050" y="1351275"/>
                <a:ext cx="34650" cy="86275"/>
              </a:xfrm>
              <a:custGeom>
                <a:rect b="b" l="l" r="r" t="t"/>
                <a:pathLst>
                  <a:path extrusionOk="0" fill="none" h="3451" w="1386">
                    <a:moveTo>
                      <a:pt x="1385" y="1"/>
                    </a:moveTo>
                    <a:lnTo>
                      <a:pt x="1" y="345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0"/>
              <p:cNvSpPr/>
              <p:nvPr/>
            </p:nvSpPr>
            <p:spPr>
              <a:xfrm>
                <a:off x="1911175" y="1233175"/>
                <a:ext cx="329475" cy="93525"/>
              </a:xfrm>
              <a:custGeom>
                <a:rect b="b" l="l" r="r" t="t"/>
                <a:pathLst>
                  <a:path extrusionOk="0" fill="none" h="3741" w="13179">
                    <a:moveTo>
                      <a:pt x="0" y="0"/>
                    </a:moveTo>
                    <a:lnTo>
                      <a:pt x="2612" y="1130"/>
                    </a:lnTo>
                    <a:lnTo>
                      <a:pt x="5102" y="1822"/>
                    </a:lnTo>
                    <a:lnTo>
                      <a:pt x="9535" y="3024"/>
                    </a:lnTo>
                    <a:lnTo>
                      <a:pt x="10871" y="3389"/>
                    </a:lnTo>
                    <a:lnTo>
                      <a:pt x="13178" y="374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20"/>
              <p:cNvSpPr/>
              <p:nvPr/>
            </p:nvSpPr>
            <p:spPr>
              <a:xfrm>
                <a:off x="1960975" y="1304225"/>
                <a:ext cx="282100" cy="90500"/>
              </a:xfrm>
              <a:custGeom>
                <a:rect b="b" l="l" r="r" t="t"/>
                <a:pathLst>
                  <a:path extrusionOk="0" fill="none" h="3620" w="11284">
                    <a:moveTo>
                      <a:pt x="11284" y="3620"/>
                    </a:moveTo>
                    <a:lnTo>
                      <a:pt x="8624" y="3207"/>
                    </a:lnTo>
                    <a:lnTo>
                      <a:pt x="2745" y="1093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20"/>
              <p:cNvSpPr/>
              <p:nvPr/>
            </p:nvSpPr>
            <p:spPr>
              <a:xfrm>
                <a:off x="2086975" y="1292975"/>
                <a:ext cx="92650" cy="58325"/>
              </a:xfrm>
              <a:custGeom>
                <a:rect b="b" l="l" r="r" t="t"/>
                <a:pathLst>
                  <a:path extrusionOk="0" fill="none" h="2333" w="3706">
                    <a:moveTo>
                      <a:pt x="171" y="1"/>
                    </a:moveTo>
                    <a:lnTo>
                      <a:pt x="1" y="887"/>
                    </a:lnTo>
                    <a:lnTo>
                      <a:pt x="3705" y="233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20"/>
              <p:cNvSpPr/>
              <p:nvPr/>
            </p:nvSpPr>
            <p:spPr>
              <a:xfrm>
                <a:off x="2202675" y="1541350"/>
                <a:ext cx="21275" cy="153075"/>
              </a:xfrm>
              <a:custGeom>
                <a:rect b="b" l="l" r="r" t="t"/>
                <a:pathLst>
                  <a:path extrusionOk="0" fill="none" h="6123" w="851">
                    <a:moveTo>
                      <a:pt x="0" y="1"/>
                    </a:moveTo>
                    <a:lnTo>
                      <a:pt x="850" y="612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0"/>
              <p:cNvSpPr/>
              <p:nvPr/>
            </p:nvSpPr>
            <p:spPr>
              <a:xfrm>
                <a:off x="2127050" y="1609675"/>
                <a:ext cx="86275" cy="2750"/>
              </a:xfrm>
              <a:custGeom>
                <a:rect b="b" l="l" r="r" t="t"/>
                <a:pathLst>
                  <a:path extrusionOk="0" fill="none" h="110" w="3451">
                    <a:moveTo>
                      <a:pt x="1" y="110"/>
                    </a:moveTo>
                    <a:lnTo>
                      <a:pt x="345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0"/>
              <p:cNvSpPr/>
              <p:nvPr/>
            </p:nvSpPr>
            <p:spPr>
              <a:xfrm>
                <a:off x="2127975" y="1657950"/>
                <a:ext cx="91725" cy="7025"/>
              </a:xfrm>
              <a:custGeom>
                <a:rect b="b" l="l" r="r" t="t"/>
                <a:pathLst>
                  <a:path extrusionOk="0" fill="none" h="281" w="3669">
                    <a:moveTo>
                      <a:pt x="0" y="1"/>
                    </a:moveTo>
                    <a:lnTo>
                      <a:pt x="3668" y="28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0"/>
              <p:cNvSpPr/>
              <p:nvPr/>
            </p:nvSpPr>
            <p:spPr>
              <a:xfrm>
                <a:off x="1925150" y="1574450"/>
                <a:ext cx="27950" cy="28875"/>
              </a:xfrm>
              <a:custGeom>
                <a:rect b="b" l="l" r="r" t="t"/>
                <a:pathLst>
                  <a:path extrusionOk="0" fill="none" h="1155" w="1118">
                    <a:moveTo>
                      <a:pt x="960" y="1"/>
                    </a:moveTo>
                    <a:lnTo>
                      <a:pt x="1117" y="1155"/>
                    </a:lnTo>
                    <a:lnTo>
                      <a:pt x="0" y="115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0"/>
              <p:cNvSpPr/>
              <p:nvPr/>
            </p:nvSpPr>
            <p:spPr>
              <a:xfrm>
                <a:off x="1802775" y="1579325"/>
                <a:ext cx="76225" cy="9725"/>
              </a:xfrm>
              <a:custGeom>
                <a:rect b="b" l="l" r="r" t="t"/>
                <a:pathLst>
                  <a:path extrusionOk="0" fill="none" h="389" w="3049">
                    <a:moveTo>
                      <a:pt x="0" y="0"/>
                    </a:moveTo>
                    <a:lnTo>
                      <a:pt x="3049" y="38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0"/>
              <p:cNvSpPr/>
              <p:nvPr/>
            </p:nvSpPr>
            <p:spPr>
              <a:xfrm>
                <a:off x="1859850" y="1603300"/>
                <a:ext cx="27050" cy="3075"/>
              </a:xfrm>
              <a:custGeom>
                <a:rect b="b" l="l" r="r" t="t"/>
                <a:pathLst>
                  <a:path extrusionOk="0" fill="none" h="123" w="1082">
                    <a:moveTo>
                      <a:pt x="1082" y="122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0"/>
              <p:cNvSpPr/>
              <p:nvPr/>
            </p:nvSpPr>
            <p:spPr>
              <a:xfrm>
                <a:off x="1833750" y="1629725"/>
                <a:ext cx="53150" cy="13075"/>
              </a:xfrm>
              <a:custGeom>
                <a:rect b="b" l="l" r="r" t="t"/>
                <a:pathLst>
                  <a:path extrusionOk="0" fill="none" h="523" w="2126">
                    <a:moveTo>
                      <a:pt x="0" y="523"/>
                    </a:moveTo>
                    <a:lnTo>
                      <a:pt x="2126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20"/>
              <p:cNvSpPr/>
              <p:nvPr/>
            </p:nvSpPr>
            <p:spPr>
              <a:xfrm>
                <a:off x="1807925" y="1554725"/>
                <a:ext cx="25850" cy="3350"/>
              </a:xfrm>
              <a:custGeom>
                <a:rect b="b" l="l" r="r" t="t"/>
                <a:pathLst>
                  <a:path extrusionOk="0" fill="none" h="134" w="1034">
                    <a:moveTo>
                      <a:pt x="1" y="0"/>
                    </a:moveTo>
                    <a:lnTo>
                      <a:pt x="1033" y="13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20"/>
              <p:cNvSpPr/>
              <p:nvPr/>
            </p:nvSpPr>
            <p:spPr>
              <a:xfrm>
                <a:off x="1760875" y="1470000"/>
                <a:ext cx="45250" cy="138175"/>
              </a:xfrm>
              <a:custGeom>
                <a:rect b="b" l="l" r="r" t="t"/>
                <a:pathLst>
                  <a:path extrusionOk="0" fill="none" h="5527" w="1810">
                    <a:moveTo>
                      <a:pt x="1810" y="1"/>
                    </a:moveTo>
                    <a:lnTo>
                      <a:pt x="1154" y="2005"/>
                    </a:lnTo>
                    <a:lnTo>
                      <a:pt x="960" y="3389"/>
                    </a:lnTo>
                    <a:lnTo>
                      <a:pt x="0" y="552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0"/>
              <p:cNvSpPr/>
              <p:nvPr/>
            </p:nvSpPr>
            <p:spPr>
              <a:xfrm>
                <a:off x="1520700" y="1508575"/>
                <a:ext cx="142725" cy="82600"/>
              </a:xfrm>
              <a:custGeom>
                <a:rect b="b" l="l" r="r" t="t"/>
                <a:pathLst>
                  <a:path extrusionOk="0" fill="none" h="3304" w="5709">
                    <a:moveTo>
                      <a:pt x="5709" y="122"/>
                    </a:moveTo>
                    <a:lnTo>
                      <a:pt x="5405" y="1312"/>
                    </a:lnTo>
                    <a:lnTo>
                      <a:pt x="5089" y="3304"/>
                    </a:lnTo>
                    <a:lnTo>
                      <a:pt x="0" y="2065"/>
                    </a:lnTo>
                    <a:lnTo>
                      <a:pt x="729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0"/>
              <p:cNvSpPr/>
              <p:nvPr/>
            </p:nvSpPr>
            <p:spPr>
              <a:xfrm>
                <a:off x="1695900" y="1511300"/>
                <a:ext cx="4275" cy="38900"/>
              </a:xfrm>
              <a:custGeom>
                <a:rect b="b" l="l" r="r" t="t"/>
                <a:pathLst>
                  <a:path extrusionOk="0" fill="none" h="1556" w="171">
                    <a:moveTo>
                      <a:pt x="170" y="0"/>
                    </a:moveTo>
                    <a:lnTo>
                      <a:pt x="0" y="155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0"/>
              <p:cNvSpPr/>
              <p:nvPr/>
            </p:nvSpPr>
            <p:spPr>
              <a:xfrm>
                <a:off x="1678575" y="1554725"/>
                <a:ext cx="44050" cy="27650"/>
              </a:xfrm>
              <a:custGeom>
                <a:rect b="b" l="l" r="r" t="t"/>
                <a:pathLst>
                  <a:path extrusionOk="0" fill="none" h="1106" w="1762">
                    <a:moveTo>
                      <a:pt x="1" y="0"/>
                    </a:moveTo>
                    <a:lnTo>
                      <a:pt x="1762" y="134"/>
                    </a:lnTo>
                    <a:lnTo>
                      <a:pt x="1762" y="110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0"/>
              <p:cNvSpPr/>
              <p:nvPr/>
            </p:nvSpPr>
            <p:spPr>
              <a:xfrm>
                <a:off x="1725050" y="1513425"/>
                <a:ext cx="3650" cy="25825"/>
              </a:xfrm>
              <a:custGeom>
                <a:rect b="b" l="l" r="r" t="t"/>
                <a:pathLst>
                  <a:path extrusionOk="0" fill="none" h="1033" w="146">
                    <a:moveTo>
                      <a:pt x="146" y="1"/>
                    </a:moveTo>
                    <a:lnTo>
                      <a:pt x="0" y="103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0"/>
              <p:cNvSpPr/>
              <p:nvPr/>
            </p:nvSpPr>
            <p:spPr>
              <a:xfrm>
                <a:off x="1716550" y="1412325"/>
                <a:ext cx="25525" cy="99000"/>
              </a:xfrm>
              <a:custGeom>
                <a:rect b="b" l="l" r="r" t="t"/>
                <a:pathLst>
                  <a:path extrusionOk="0" fill="none" h="3960" w="1021">
                    <a:moveTo>
                      <a:pt x="1020" y="0"/>
                    </a:moveTo>
                    <a:lnTo>
                      <a:pt x="0" y="395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0"/>
              <p:cNvSpPr/>
              <p:nvPr/>
            </p:nvSpPr>
            <p:spPr>
              <a:xfrm>
                <a:off x="1751150" y="1420200"/>
                <a:ext cx="27050" cy="95075"/>
              </a:xfrm>
              <a:custGeom>
                <a:rect b="b" l="l" r="r" t="t"/>
                <a:pathLst>
                  <a:path extrusionOk="0" fill="none" h="3803" w="1082">
                    <a:moveTo>
                      <a:pt x="1082" y="1"/>
                    </a:moveTo>
                    <a:lnTo>
                      <a:pt x="1" y="380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0"/>
              <p:cNvSpPr/>
              <p:nvPr/>
            </p:nvSpPr>
            <p:spPr>
              <a:xfrm>
                <a:off x="1595700" y="1517975"/>
                <a:ext cx="22475" cy="50425"/>
              </a:xfrm>
              <a:custGeom>
                <a:rect b="b" l="l" r="r" t="t"/>
                <a:pathLst>
                  <a:path extrusionOk="0" fill="none" h="2017" w="899">
                    <a:moveTo>
                      <a:pt x="899" y="1"/>
                    </a:moveTo>
                    <a:lnTo>
                      <a:pt x="0" y="201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20"/>
              <p:cNvSpPr/>
              <p:nvPr/>
            </p:nvSpPr>
            <p:spPr>
              <a:xfrm>
                <a:off x="2044475" y="1388925"/>
                <a:ext cx="117525" cy="34050"/>
              </a:xfrm>
              <a:custGeom>
                <a:rect b="b" l="l" r="r" t="t"/>
                <a:pathLst>
                  <a:path extrusionOk="0" fill="none" h="1362" w="4701">
                    <a:moveTo>
                      <a:pt x="4701" y="136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20"/>
              <p:cNvSpPr/>
              <p:nvPr/>
            </p:nvSpPr>
            <p:spPr>
              <a:xfrm>
                <a:off x="2060250" y="1378000"/>
                <a:ext cx="105700" cy="34350"/>
              </a:xfrm>
              <a:custGeom>
                <a:rect b="b" l="l" r="r" t="t"/>
                <a:pathLst>
                  <a:path extrusionOk="0" fill="none" h="1374" w="4228">
                    <a:moveTo>
                      <a:pt x="4228" y="137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20"/>
              <p:cNvSpPr/>
              <p:nvPr/>
            </p:nvSpPr>
            <p:spPr>
              <a:xfrm>
                <a:off x="1882025" y="1189750"/>
                <a:ext cx="112075" cy="247800"/>
              </a:xfrm>
              <a:custGeom>
                <a:rect b="b" l="l" r="r" t="t"/>
                <a:pathLst>
                  <a:path extrusionOk="0" fill="none" h="9912" w="4483">
                    <a:moveTo>
                      <a:pt x="0" y="6778"/>
                    </a:moveTo>
                    <a:lnTo>
                      <a:pt x="996" y="7968"/>
                    </a:lnTo>
                    <a:lnTo>
                      <a:pt x="413" y="9571"/>
                    </a:lnTo>
                    <a:lnTo>
                      <a:pt x="1264" y="9911"/>
                    </a:lnTo>
                    <a:lnTo>
                      <a:pt x="4482" y="887"/>
                    </a:lnTo>
                    <a:lnTo>
                      <a:pt x="1543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20"/>
              <p:cNvSpPr/>
              <p:nvPr/>
            </p:nvSpPr>
            <p:spPr>
              <a:xfrm>
                <a:off x="1885350" y="1351275"/>
                <a:ext cx="50450" cy="23400"/>
              </a:xfrm>
              <a:custGeom>
                <a:rect b="b" l="l" r="r" t="t"/>
                <a:pathLst>
                  <a:path extrusionOk="0" fill="none" h="936" w="2018">
                    <a:moveTo>
                      <a:pt x="1" y="1"/>
                    </a:moveTo>
                    <a:lnTo>
                      <a:pt x="2017" y="93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20"/>
              <p:cNvSpPr/>
              <p:nvPr/>
            </p:nvSpPr>
            <p:spPr>
              <a:xfrm>
                <a:off x="1697100" y="1217375"/>
                <a:ext cx="249025" cy="128150"/>
              </a:xfrm>
              <a:custGeom>
                <a:rect b="b" l="l" r="r" t="t"/>
                <a:pathLst>
                  <a:path extrusionOk="0" fill="none" h="5126" w="9961">
                    <a:moveTo>
                      <a:pt x="1" y="1"/>
                    </a:moveTo>
                    <a:lnTo>
                      <a:pt x="887" y="1689"/>
                    </a:lnTo>
                    <a:lnTo>
                      <a:pt x="9960" y="512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0"/>
              <p:cNvSpPr/>
              <p:nvPr/>
            </p:nvSpPr>
            <p:spPr>
              <a:xfrm>
                <a:off x="1693775" y="1259275"/>
                <a:ext cx="25525" cy="58625"/>
              </a:xfrm>
              <a:custGeom>
                <a:rect b="b" l="l" r="r" t="t"/>
                <a:pathLst>
                  <a:path extrusionOk="0" fill="none" h="2345" w="1021">
                    <a:moveTo>
                      <a:pt x="0" y="2345"/>
                    </a:moveTo>
                    <a:lnTo>
                      <a:pt x="102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20"/>
              <p:cNvSpPr/>
              <p:nvPr/>
            </p:nvSpPr>
            <p:spPr>
              <a:xfrm>
                <a:off x="1760875" y="1117175"/>
                <a:ext cx="51325" cy="267525"/>
              </a:xfrm>
              <a:custGeom>
                <a:rect b="b" l="l" r="r" t="t"/>
                <a:pathLst>
                  <a:path extrusionOk="0" fill="none" h="10701" w="2053">
                    <a:moveTo>
                      <a:pt x="0" y="10701"/>
                    </a:moveTo>
                    <a:lnTo>
                      <a:pt x="292" y="6438"/>
                    </a:lnTo>
                    <a:lnTo>
                      <a:pt x="705" y="4009"/>
                    </a:lnTo>
                    <a:lnTo>
                      <a:pt x="887" y="2903"/>
                    </a:lnTo>
                    <a:lnTo>
                      <a:pt x="2053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20"/>
              <p:cNvSpPr/>
              <p:nvPr/>
            </p:nvSpPr>
            <p:spPr>
              <a:xfrm>
                <a:off x="1708950" y="1187325"/>
                <a:ext cx="59225" cy="30075"/>
              </a:xfrm>
              <a:custGeom>
                <a:rect b="b" l="l" r="r" t="t"/>
                <a:pathLst>
                  <a:path extrusionOk="0" fill="none" h="1203" w="2369">
                    <a:moveTo>
                      <a:pt x="0" y="0"/>
                    </a:moveTo>
                    <a:lnTo>
                      <a:pt x="2369" y="120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20"/>
              <p:cNvSpPr/>
              <p:nvPr/>
            </p:nvSpPr>
            <p:spPr>
              <a:xfrm>
                <a:off x="1723525" y="1149675"/>
                <a:ext cx="63175" cy="28550"/>
              </a:xfrm>
              <a:custGeom>
                <a:rect b="b" l="l" r="r" t="t"/>
                <a:pathLst>
                  <a:path extrusionOk="0" fill="none" h="1142" w="2527">
                    <a:moveTo>
                      <a:pt x="0" y="0"/>
                    </a:moveTo>
                    <a:lnTo>
                      <a:pt x="2527" y="114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0"/>
              <p:cNvSpPr/>
              <p:nvPr/>
            </p:nvSpPr>
            <p:spPr>
              <a:xfrm>
                <a:off x="1775750" y="1233175"/>
                <a:ext cx="38275" cy="17925"/>
              </a:xfrm>
              <a:custGeom>
                <a:rect b="b" l="l" r="r" t="t"/>
                <a:pathLst>
                  <a:path extrusionOk="0" fill="none" h="717" w="1531">
                    <a:moveTo>
                      <a:pt x="0" y="0"/>
                    </a:moveTo>
                    <a:lnTo>
                      <a:pt x="1531" y="71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0"/>
              <p:cNvSpPr/>
              <p:nvPr/>
            </p:nvSpPr>
            <p:spPr>
              <a:xfrm>
                <a:off x="1817950" y="1224975"/>
                <a:ext cx="75950" cy="203750"/>
              </a:xfrm>
              <a:custGeom>
                <a:rect b="b" l="l" r="r" t="t"/>
                <a:pathLst>
                  <a:path extrusionOk="0" fill="none" h="8150" w="3038">
                    <a:moveTo>
                      <a:pt x="1" y="8150"/>
                    </a:moveTo>
                    <a:lnTo>
                      <a:pt x="1737" y="3547"/>
                    </a:lnTo>
                    <a:lnTo>
                      <a:pt x="3037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20"/>
              <p:cNvSpPr/>
              <p:nvPr/>
            </p:nvSpPr>
            <p:spPr>
              <a:xfrm>
                <a:off x="1876550" y="1272025"/>
                <a:ext cx="32525" cy="7925"/>
              </a:xfrm>
              <a:custGeom>
                <a:rect b="b" l="l" r="r" t="t"/>
                <a:pathLst>
                  <a:path extrusionOk="0" fill="none" h="317" w="1301">
                    <a:moveTo>
                      <a:pt x="1300" y="31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20"/>
              <p:cNvSpPr/>
              <p:nvPr/>
            </p:nvSpPr>
            <p:spPr>
              <a:xfrm>
                <a:off x="1797000" y="1299675"/>
                <a:ext cx="26150" cy="118125"/>
              </a:xfrm>
              <a:custGeom>
                <a:rect b="b" l="l" r="r" t="t"/>
                <a:pathLst>
                  <a:path extrusionOk="0" fill="none" h="4725" w="1046">
                    <a:moveTo>
                      <a:pt x="1045" y="0"/>
                    </a:moveTo>
                    <a:lnTo>
                      <a:pt x="1" y="472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>
                <a:off x="1768150" y="1152700"/>
                <a:ext cx="61375" cy="25525"/>
              </a:xfrm>
              <a:custGeom>
                <a:rect b="b" l="l" r="r" t="t"/>
                <a:pathLst>
                  <a:path extrusionOk="0" fill="none" h="1021" w="2455">
                    <a:moveTo>
                      <a:pt x="1" y="1"/>
                    </a:moveTo>
                    <a:lnTo>
                      <a:pt x="2454" y="102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>
                <a:off x="1611175" y="1237725"/>
                <a:ext cx="21875" cy="57400"/>
              </a:xfrm>
              <a:custGeom>
                <a:rect b="b" l="l" r="r" t="t"/>
                <a:pathLst>
                  <a:path extrusionOk="0" fill="none" h="2296" w="875">
                    <a:moveTo>
                      <a:pt x="875" y="0"/>
                    </a:moveTo>
                    <a:lnTo>
                      <a:pt x="0" y="229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>
                <a:off x="1572000" y="1173350"/>
                <a:ext cx="141525" cy="59850"/>
              </a:xfrm>
              <a:custGeom>
                <a:rect b="b" l="l" r="r" t="t"/>
                <a:pathLst>
                  <a:path extrusionOk="0" fill="none" h="2394" w="5661">
                    <a:moveTo>
                      <a:pt x="1" y="2393"/>
                    </a:moveTo>
                    <a:lnTo>
                      <a:pt x="693" y="0"/>
                    </a:lnTo>
                    <a:lnTo>
                      <a:pt x="5661" y="8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>
                <a:off x="1520700" y="1334575"/>
                <a:ext cx="60750" cy="30400"/>
              </a:xfrm>
              <a:custGeom>
                <a:rect b="b" l="l" r="r" t="t"/>
                <a:pathLst>
                  <a:path extrusionOk="0" fill="none" h="1216" w="2430">
                    <a:moveTo>
                      <a:pt x="2429" y="232"/>
                    </a:moveTo>
                    <a:lnTo>
                      <a:pt x="389" y="1"/>
                    </a:lnTo>
                    <a:lnTo>
                      <a:pt x="0" y="121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>
                <a:off x="1490325" y="1374350"/>
                <a:ext cx="15200" cy="50125"/>
              </a:xfrm>
              <a:custGeom>
                <a:rect b="b" l="l" r="r" t="t"/>
                <a:pathLst>
                  <a:path extrusionOk="0" fill="none" h="2005" w="608">
                    <a:moveTo>
                      <a:pt x="608" y="1"/>
                    </a:moveTo>
                    <a:lnTo>
                      <a:pt x="1" y="1422"/>
                    </a:lnTo>
                    <a:lnTo>
                      <a:pt x="486" y="200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>
                <a:off x="1541350" y="1312425"/>
                <a:ext cx="5475" cy="23400"/>
              </a:xfrm>
              <a:custGeom>
                <a:rect b="b" l="l" r="r" t="t"/>
                <a:pathLst>
                  <a:path extrusionOk="0" fill="none" h="936" w="219">
                    <a:moveTo>
                      <a:pt x="0" y="935"/>
                    </a:moveTo>
                    <a:lnTo>
                      <a:pt x="219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>
                <a:off x="1567750" y="1313625"/>
                <a:ext cx="24325" cy="3975"/>
              </a:xfrm>
              <a:custGeom>
                <a:rect b="b" l="l" r="r" t="t"/>
                <a:pathLst>
                  <a:path extrusionOk="0" fill="none" h="159" w="973">
                    <a:moveTo>
                      <a:pt x="1" y="1"/>
                    </a:moveTo>
                    <a:lnTo>
                      <a:pt x="972" y="15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0"/>
              <p:cNvSpPr/>
              <p:nvPr/>
            </p:nvSpPr>
            <p:spPr>
              <a:xfrm>
                <a:off x="1571700" y="1266250"/>
                <a:ext cx="26450" cy="5800"/>
              </a:xfrm>
              <a:custGeom>
                <a:rect b="b" l="l" r="r" t="t"/>
                <a:pathLst>
                  <a:path extrusionOk="0" fill="none" h="232" w="1058">
                    <a:moveTo>
                      <a:pt x="1" y="1"/>
                    </a:moveTo>
                    <a:lnTo>
                      <a:pt x="1057" y="23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20"/>
              <p:cNvSpPr/>
              <p:nvPr/>
            </p:nvSpPr>
            <p:spPr>
              <a:xfrm>
                <a:off x="1306025" y="1121725"/>
                <a:ext cx="61350" cy="191025"/>
              </a:xfrm>
              <a:custGeom>
                <a:rect b="b" l="l" r="r" t="t"/>
                <a:pathLst>
                  <a:path extrusionOk="0" fill="none" h="7641" w="2454">
                    <a:moveTo>
                      <a:pt x="2454" y="1"/>
                    </a:moveTo>
                    <a:lnTo>
                      <a:pt x="1057" y="2940"/>
                    </a:lnTo>
                    <a:lnTo>
                      <a:pt x="389" y="7167"/>
                    </a:lnTo>
                    <a:lnTo>
                      <a:pt x="0" y="764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20"/>
              <p:cNvSpPr/>
              <p:nvPr/>
            </p:nvSpPr>
            <p:spPr>
              <a:xfrm>
                <a:off x="1471200" y="1117175"/>
                <a:ext cx="78050" cy="82300"/>
              </a:xfrm>
              <a:custGeom>
                <a:rect b="b" l="l" r="r" t="t"/>
                <a:pathLst>
                  <a:path extrusionOk="0" fill="none" h="3292" w="3122">
                    <a:moveTo>
                      <a:pt x="535" y="1"/>
                    </a:moveTo>
                    <a:lnTo>
                      <a:pt x="0" y="1956"/>
                    </a:lnTo>
                    <a:lnTo>
                      <a:pt x="3122" y="329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20"/>
              <p:cNvSpPr/>
              <p:nvPr/>
            </p:nvSpPr>
            <p:spPr>
              <a:xfrm>
                <a:off x="1361575" y="1117175"/>
                <a:ext cx="92950" cy="53775"/>
              </a:xfrm>
              <a:custGeom>
                <a:rect b="b" l="l" r="r" t="t"/>
                <a:pathLst>
                  <a:path extrusionOk="0" fill="none" h="2151" w="3718">
                    <a:moveTo>
                      <a:pt x="1" y="681"/>
                    </a:moveTo>
                    <a:lnTo>
                      <a:pt x="3389" y="2150"/>
                    </a:lnTo>
                    <a:lnTo>
                      <a:pt x="3717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20"/>
              <p:cNvSpPr/>
              <p:nvPr/>
            </p:nvSpPr>
            <p:spPr>
              <a:xfrm>
                <a:off x="1214625" y="1139025"/>
                <a:ext cx="29475" cy="19475"/>
              </a:xfrm>
              <a:custGeom>
                <a:rect b="b" l="l" r="r" t="t"/>
                <a:pathLst>
                  <a:path extrusionOk="0" fill="none" h="779" w="1179">
                    <a:moveTo>
                      <a:pt x="0" y="778"/>
                    </a:moveTo>
                    <a:lnTo>
                      <a:pt x="1178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0"/>
              <p:cNvSpPr/>
              <p:nvPr/>
            </p:nvSpPr>
            <p:spPr>
              <a:xfrm>
                <a:off x="1252875" y="1146925"/>
                <a:ext cx="16125" cy="38300"/>
              </a:xfrm>
              <a:custGeom>
                <a:rect b="b" l="l" r="r" t="t"/>
                <a:pathLst>
                  <a:path extrusionOk="0" fill="none" h="1532" w="645">
                    <a:moveTo>
                      <a:pt x="644" y="1"/>
                    </a:moveTo>
                    <a:lnTo>
                      <a:pt x="1" y="153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20"/>
              <p:cNvSpPr/>
              <p:nvPr/>
            </p:nvSpPr>
            <p:spPr>
              <a:xfrm>
                <a:off x="1181225" y="1134175"/>
                <a:ext cx="108425" cy="292425"/>
              </a:xfrm>
              <a:custGeom>
                <a:rect b="b" l="l" r="r" t="t"/>
                <a:pathLst>
                  <a:path extrusionOk="0" fill="none" h="11697" w="4337">
                    <a:moveTo>
                      <a:pt x="4336" y="1"/>
                    </a:moveTo>
                    <a:lnTo>
                      <a:pt x="3061" y="2988"/>
                    </a:lnTo>
                    <a:lnTo>
                      <a:pt x="765" y="7045"/>
                    </a:lnTo>
                    <a:lnTo>
                      <a:pt x="0" y="9462"/>
                    </a:lnTo>
                    <a:lnTo>
                      <a:pt x="717" y="10640"/>
                    </a:lnTo>
                    <a:lnTo>
                      <a:pt x="632" y="1169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20"/>
              <p:cNvSpPr/>
              <p:nvPr/>
            </p:nvSpPr>
            <p:spPr>
              <a:xfrm>
                <a:off x="1286875" y="1151475"/>
                <a:ext cx="19175" cy="33750"/>
              </a:xfrm>
              <a:custGeom>
                <a:rect b="b" l="l" r="r" t="t"/>
                <a:pathLst>
                  <a:path extrusionOk="0" fill="none" h="1350" w="767">
                    <a:moveTo>
                      <a:pt x="766" y="1"/>
                    </a:moveTo>
                    <a:lnTo>
                      <a:pt x="1" y="134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20"/>
              <p:cNvSpPr/>
              <p:nvPr/>
            </p:nvSpPr>
            <p:spPr>
              <a:xfrm>
                <a:off x="1304200" y="1153600"/>
                <a:ext cx="21275" cy="45875"/>
              </a:xfrm>
              <a:custGeom>
                <a:rect b="b" l="l" r="r" t="t"/>
                <a:pathLst>
                  <a:path extrusionOk="0" fill="none" h="1835" w="851">
                    <a:moveTo>
                      <a:pt x="850" y="1"/>
                    </a:moveTo>
                    <a:lnTo>
                      <a:pt x="0" y="183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20"/>
              <p:cNvSpPr/>
              <p:nvPr/>
            </p:nvSpPr>
            <p:spPr>
              <a:xfrm>
                <a:off x="1146000" y="1161500"/>
                <a:ext cx="35250" cy="22800"/>
              </a:xfrm>
              <a:custGeom>
                <a:rect b="b" l="l" r="r" t="t"/>
                <a:pathLst>
                  <a:path extrusionOk="0" fill="none" h="912" w="1410">
                    <a:moveTo>
                      <a:pt x="0" y="1"/>
                    </a:moveTo>
                    <a:lnTo>
                      <a:pt x="1409" y="91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20"/>
              <p:cNvSpPr/>
              <p:nvPr/>
            </p:nvSpPr>
            <p:spPr>
              <a:xfrm>
                <a:off x="1208250" y="1190050"/>
                <a:ext cx="30675" cy="22800"/>
              </a:xfrm>
              <a:custGeom>
                <a:rect b="b" l="l" r="r" t="t"/>
                <a:pathLst>
                  <a:path extrusionOk="0" fill="none" h="912" w="1227">
                    <a:moveTo>
                      <a:pt x="0" y="0"/>
                    </a:moveTo>
                    <a:lnTo>
                      <a:pt x="1227" y="91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20"/>
              <p:cNvSpPr/>
              <p:nvPr/>
            </p:nvSpPr>
            <p:spPr>
              <a:xfrm>
                <a:off x="2042050" y="1701075"/>
                <a:ext cx="88075" cy="196775"/>
              </a:xfrm>
              <a:custGeom>
                <a:rect b="b" l="l" r="r" t="t"/>
                <a:pathLst>
                  <a:path extrusionOk="0" fill="none" h="7871" w="3523">
                    <a:moveTo>
                      <a:pt x="3522" y="0"/>
                    </a:moveTo>
                    <a:lnTo>
                      <a:pt x="1336" y="5782"/>
                    </a:lnTo>
                    <a:lnTo>
                      <a:pt x="0" y="787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20"/>
              <p:cNvSpPr/>
              <p:nvPr/>
            </p:nvSpPr>
            <p:spPr>
              <a:xfrm>
                <a:off x="2120675" y="1725975"/>
                <a:ext cx="119975" cy="23100"/>
              </a:xfrm>
              <a:custGeom>
                <a:rect b="b" l="l" r="r" t="t"/>
                <a:pathLst>
                  <a:path extrusionOk="0" fill="none" h="924" w="4799">
                    <a:moveTo>
                      <a:pt x="4798" y="790"/>
                    </a:moveTo>
                    <a:lnTo>
                      <a:pt x="2855" y="923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20"/>
              <p:cNvSpPr/>
              <p:nvPr/>
            </p:nvSpPr>
            <p:spPr>
              <a:xfrm>
                <a:off x="2101250" y="1749050"/>
                <a:ext cx="90825" cy="28575"/>
              </a:xfrm>
              <a:custGeom>
                <a:rect b="b" l="l" r="r" t="t"/>
                <a:pathLst>
                  <a:path extrusionOk="0" fill="none" h="1143" w="3633">
                    <a:moveTo>
                      <a:pt x="1" y="1142"/>
                    </a:moveTo>
                    <a:lnTo>
                      <a:pt x="3632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20"/>
              <p:cNvSpPr/>
              <p:nvPr/>
            </p:nvSpPr>
            <p:spPr>
              <a:xfrm>
                <a:off x="2170475" y="1694400"/>
                <a:ext cx="42850" cy="225025"/>
              </a:xfrm>
              <a:custGeom>
                <a:rect b="b" l="l" r="r" t="t"/>
                <a:pathLst>
                  <a:path extrusionOk="0" fill="none" h="9001" w="1714">
                    <a:moveTo>
                      <a:pt x="1713" y="0"/>
                    </a:moveTo>
                    <a:lnTo>
                      <a:pt x="1519" y="5502"/>
                    </a:lnTo>
                    <a:lnTo>
                      <a:pt x="863" y="7336"/>
                    </a:lnTo>
                    <a:lnTo>
                      <a:pt x="1" y="900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20"/>
              <p:cNvSpPr/>
              <p:nvPr/>
            </p:nvSpPr>
            <p:spPr>
              <a:xfrm>
                <a:off x="2042950" y="1906325"/>
                <a:ext cx="197700" cy="16125"/>
              </a:xfrm>
              <a:custGeom>
                <a:rect b="b" l="l" r="r" t="t"/>
                <a:pathLst>
                  <a:path extrusionOk="0" fill="none" h="645" w="7908">
                    <a:moveTo>
                      <a:pt x="1" y="1"/>
                    </a:moveTo>
                    <a:lnTo>
                      <a:pt x="2090" y="122"/>
                    </a:lnTo>
                    <a:lnTo>
                      <a:pt x="5673" y="645"/>
                    </a:lnTo>
                    <a:lnTo>
                      <a:pt x="7907" y="52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20"/>
              <p:cNvSpPr/>
              <p:nvPr/>
            </p:nvSpPr>
            <p:spPr>
              <a:xfrm>
                <a:off x="2066025" y="1859875"/>
                <a:ext cx="174625" cy="35250"/>
              </a:xfrm>
              <a:custGeom>
                <a:rect b="b" l="l" r="r" t="t"/>
                <a:pathLst>
                  <a:path extrusionOk="0" fill="none" h="1410" w="6985">
                    <a:moveTo>
                      <a:pt x="1" y="1"/>
                    </a:moveTo>
                    <a:lnTo>
                      <a:pt x="3414" y="1"/>
                    </a:lnTo>
                    <a:lnTo>
                      <a:pt x="6984" y="141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20"/>
              <p:cNvSpPr/>
              <p:nvPr/>
            </p:nvSpPr>
            <p:spPr>
              <a:xfrm>
                <a:off x="2078175" y="1800975"/>
                <a:ext cx="162475" cy="38575"/>
              </a:xfrm>
              <a:custGeom>
                <a:rect b="b" l="l" r="r" t="t"/>
                <a:pathLst>
                  <a:path extrusionOk="0" fill="none" h="1543" w="6499">
                    <a:moveTo>
                      <a:pt x="0" y="1506"/>
                    </a:moveTo>
                    <a:lnTo>
                      <a:pt x="1312" y="1543"/>
                    </a:lnTo>
                    <a:lnTo>
                      <a:pt x="6498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20"/>
              <p:cNvSpPr/>
              <p:nvPr/>
            </p:nvSpPr>
            <p:spPr>
              <a:xfrm>
                <a:off x="2145275" y="1829200"/>
                <a:ext cx="6100" cy="30700"/>
              </a:xfrm>
              <a:custGeom>
                <a:rect b="b" l="l" r="r" t="t"/>
                <a:pathLst>
                  <a:path extrusionOk="0" fill="none" h="1228" w="244">
                    <a:moveTo>
                      <a:pt x="244" y="1228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20"/>
              <p:cNvSpPr/>
              <p:nvPr/>
            </p:nvSpPr>
            <p:spPr>
              <a:xfrm>
                <a:off x="2173825" y="1781850"/>
                <a:ext cx="66825" cy="95975"/>
              </a:xfrm>
              <a:custGeom>
                <a:rect b="b" l="l" r="r" t="t"/>
                <a:pathLst>
                  <a:path extrusionOk="0" fill="none" h="3839" w="2673">
                    <a:moveTo>
                      <a:pt x="2672" y="3838"/>
                    </a:moveTo>
                    <a:lnTo>
                      <a:pt x="911" y="3316"/>
                    </a:lnTo>
                    <a:lnTo>
                      <a:pt x="280" y="1470"/>
                    </a:lnTo>
                    <a:lnTo>
                      <a:pt x="0" y="304"/>
                    </a:lnTo>
                    <a:lnTo>
                      <a:pt x="2672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20"/>
              <p:cNvSpPr/>
              <p:nvPr/>
            </p:nvSpPr>
            <p:spPr>
              <a:xfrm>
                <a:off x="2086675" y="1789125"/>
                <a:ext cx="87175" cy="26750"/>
              </a:xfrm>
              <a:custGeom>
                <a:rect b="b" l="l" r="r" t="t"/>
                <a:pathLst>
                  <a:path extrusionOk="0" fill="none" h="1070" w="3487">
                    <a:moveTo>
                      <a:pt x="1" y="1070"/>
                    </a:moveTo>
                    <a:lnTo>
                      <a:pt x="3486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20"/>
              <p:cNvSpPr/>
              <p:nvPr/>
            </p:nvSpPr>
            <p:spPr>
              <a:xfrm>
                <a:off x="2120675" y="1859875"/>
                <a:ext cx="6400" cy="49825"/>
              </a:xfrm>
              <a:custGeom>
                <a:rect b="b" l="l" r="r" t="t"/>
                <a:pathLst>
                  <a:path extrusionOk="0" fill="none" h="1993" w="256">
                    <a:moveTo>
                      <a:pt x="256" y="1"/>
                    </a:moveTo>
                    <a:lnTo>
                      <a:pt x="1" y="199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20"/>
              <p:cNvSpPr/>
              <p:nvPr/>
            </p:nvSpPr>
            <p:spPr>
              <a:xfrm>
                <a:off x="1982525" y="1703500"/>
                <a:ext cx="62275" cy="64700"/>
              </a:xfrm>
              <a:custGeom>
                <a:rect b="b" l="l" r="r" t="t"/>
                <a:pathLst>
                  <a:path extrusionOk="0" fill="none" h="2588" w="2491">
                    <a:moveTo>
                      <a:pt x="1" y="1"/>
                    </a:moveTo>
                    <a:lnTo>
                      <a:pt x="2490" y="258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20"/>
              <p:cNvSpPr/>
              <p:nvPr/>
            </p:nvSpPr>
            <p:spPr>
              <a:xfrm>
                <a:off x="1827675" y="1637925"/>
                <a:ext cx="104175" cy="84725"/>
              </a:xfrm>
              <a:custGeom>
                <a:rect b="b" l="l" r="r" t="t"/>
                <a:pathLst>
                  <a:path extrusionOk="0" fill="none" h="3389" w="4167">
                    <a:moveTo>
                      <a:pt x="0" y="0"/>
                    </a:moveTo>
                    <a:lnTo>
                      <a:pt x="1409" y="3389"/>
                    </a:lnTo>
                    <a:lnTo>
                      <a:pt x="4166" y="273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20"/>
              <p:cNvSpPr/>
              <p:nvPr/>
            </p:nvSpPr>
            <p:spPr>
              <a:xfrm>
                <a:off x="1846500" y="1671925"/>
                <a:ext cx="49825" cy="11875"/>
              </a:xfrm>
              <a:custGeom>
                <a:rect b="b" l="l" r="r" t="t"/>
                <a:pathLst>
                  <a:path extrusionOk="0" fill="none" h="475" w="1993">
                    <a:moveTo>
                      <a:pt x="1992" y="1"/>
                    </a:moveTo>
                    <a:lnTo>
                      <a:pt x="0" y="47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20"/>
              <p:cNvSpPr/>
              <p:nvPr/>
            </p:nvSpPr>
            <p:spPr>
              <a:xfrm>
                <a:off x="1860475" y="1655225"/>
                <a:ext cx="32500" cy="60150"/>
              </a:xfrm>
              <a:custGeom>
                <a:rect b="b" l="l" r="r" t="t"/>
                <a:pathLst>
                  <a:path extrusionOk="0" fill="none" h="2406" w="1300">
                    <a:moveTo>
                      <a:pt x="1300" y="2405"/>
                    </a:moveTo>
                    <a:lnTo>
                      <a:pt x="741" y="839"/>
                    </a:ln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>
                <a:off x="2095175" y="1909375"/>
                <a:ext cx="25" cy="87175"/>
              </a:xfrm>
              <a:custGeom>
                <a:rect b="b" l="l" r="r" t="t"/>
                <a:pathLst>
                  <a:path extrusionOk="0" fill="none" h="3487" w="1">
                    <a:moveTo>
                      <a:pt x="1" y="0"/>
                    </a:moveTo>
                    <a:lnTo>
                      <a:pt x="1" y="348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>
                <a:off x="2159550" y="1918775"/>
                <a:ext cx="6400" cy="71700"/>
              </a:xfrm>
              <a:custGeom>
                <a:rect b="b" l="l" r="r" t="t"/>
                <a:pathLst>
                  <a:path extrusionOk="0" fill="none" h="2868" w="256">
                    <a:moveTo>
                      <a:pt x="0" y="1"/>
                    </a:moveTo>
                    <a:lnTo>
                      <a:pt x="256" y="286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>
                <a:off x="2164400" y="1943075"/>
                <a:ext cx="76250" cy="30700"/>
              </a:xfrm>
              <a:custGeom>
                <a:rect b="b" l="l" r="r" t="t"/>
                <a:pathLst>
                  <a:path extrusionOk="0" fill="none" h="1228" w="3050">
                    <a:moveTo>
                      <a:pt x="3049" y="1"/>
                    </a:moveTo>
                    <a:lnTo>
                      <a:pt x="1" y="122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>
                <a:off x="588200" y="1591150"/>
                <a:ext cx="700225" cy="571175"/>
              </a:xfrm>
              <a:custGeom>
                <a:rect b="b" l="l" r="r" t="t"/>
                <a:pathLst>
                  <a:path extrusionOk="0" fill="none" h="22847" w="28009">
                    <a:moveTo>
                      <a:pt x="28009" y="3705"/>
                    </a:moveTo>
                    <a:lnTo>
                      <a:pt x="23442" y="1"/>
                    </a:lnTo>
                    <a:lnTo>
                      <a:pt x="22227" y="960"/>
                    </a:lnTo>
                    <a:lnTo>
                      <a:pt x="20406" y="4604"/>
                    </a:lnTo>
                    <a:lnTo>
                      <a:pt x="22312" y="7276"/>
                    </a:lnTo>
                    <a:lnTo>
                      <a:pt x="14612" y="14770"/>
                    </a:lnTo>
                    <a:lnTo>
                      <a:pt x="6219" y="17612"/>
                    </a:lnTo>
                    <a:lnTo>
                      <a:pt x="2199" y="19264"/>
                    </a:lnTo>
                    <a:lnTo>
                      <a:pt x="1" y="20770"/>
                    </a:lnTo>
                    <a:lnTo>
                      <a:pt x="1519" y="2284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20"/>
              <p:cNvSpPr/>
              <p:nvPr/>
            </p:nvSpPr>
            <p:spPr>
              <a:xfrm>
                <a:off x="326175" y="1397750"/>
                <a:ext cx="770950" cy="819225"/>
              </a:xfrm>
              <a:custGeom>
                <a:rect b="b" l="l" r="r" t="t"/>
                <a:pathLst>
                  <a:path extrusionOk="0" fill="none" h="32769" w="30838">
                    <a:moveTo>
                      <a:pt x="0" y="32769"/>
                    </a:moveTo>
                    <a:lnTo>
                      <a:pt x="2915" y="29222"/>
                    </a:lnTo>
                    <a:lnTo>
                      <a:pt x="3753" y="27959"/>
                    </a:lnTo>
                    <a:lnTo>
                      <a:pt x="5454" y="25482"/>
                    </a:lnTo>
                    <a:lnTo>
                      <a:pt x="12401" y="19154"/>
                    </a:lnTo>
                    <a:lnTo>
                      <a:pt x="22834" y="10008"/>
                    </a:lnTo>
                    <a:lnTo>
                      <a:pt x="30838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20"/>
              <p:cNvSpPr/>
              <p:nvPr/>
            </p:nvSpPr>
            <p:spPr>
              <a:xfrm>
                <a:off x="875750" y="1469100"/>
                <a:ext cx="268150" cy="146075"/>
              </a:xfrm>
              <a:custGeom>
                <a:rect b="b" l="l" r="r" t="t"/>
                <a:pathLst>
                  <a:path extrusionOk="0" fill="none" h="5843" w="10726">
                    <a:moveTo>
                      <a:pt x="1" y="0"/>
                    </a:moveTo>
                    <a:lnTo>
                      <a:pt x="7568" y="3413"/>
                    </a:lnTo>
                    <a:lnTo>
                      <a:pt x="10725" y="584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20"/>
              <p:cNvSpPr/>
              <p:nvPr/>
            </p:nvSpPr>
            <p:spPr>
              <a:xfrm>
                <a:off x="648025" y="1364950"/>
                <a:ext cx="273000" cy="744250"/>
              </a:xfrm>
              <a:custGeom>
                <a:rect b="b" l="l" r="r" t="t"/>
                <a:pathLst>
                  <a:path extrusionOk="0" fill="none" h="29770" w="10920">
                    <a:moveTo>
                      <a:pt x="6911" y="29769"/>
                    </a:moveTo>
                    <a:lnTo>
                      <a:pt x="5539" y="25603"/>
                    </a:lnTo>
                    <a:lnTo>
                      <a:pt x="1385" y="19105"/>
                    </a:lnTo>
                    <a:lnTo>
                      <a:pt x="1" y="17952"/>
                    </a:lnTo>
                    <a:lnTo>
                      <a:pt x="2478" y="15097"/>
                    </a:lnTo>
                    <a:lnTo>
                      <a:pt x="6486" y="8271"/>
                    </a:lnTo>
                    <a:lnTo>
                      <a:pt x="8843" y="4288"/>
                    </a:lnTo>
                    <a:lnTo>
                      <a:pt x="1092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0"/>
              <p:cNvSpPr/>
              <p:nvPr/>
            </p:nvSpPr>
            <p:spPr>
              <a:xfrm>
                <a:off x="832650" y="1482450"/>
                <a:ext cx="73500" cy="108725"/>
              </a:xfrm>
              <a:custGeom>
                <a:rect b="b" l="l" r="r" t="t"/>
                <a:pathLst>
                  <a:path extrusionOk="0" fill="none" h="4349" w="2940">
                    <a:moveTo>
                      <a:pt x="2939" y="1"/>
                    </a:moveTo>
                    <a:lnTo>
                      <a:pt x="0" y="434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20"/>
              <p:cNvSpPr/>
              <p:nvPr/>
            </p:nvSpPr>
            <p:spPr>
              <a:xfrm>
                <a:off x="766450" y="1497025"/>
                <a:ext cx="171575" cy="212275"/>
              </a:xfrm>
              <a:custGeom>
                <a:rect b="b" l="l" r="r" t="t"/>
                <a:pathLst>
                  <a:path extrusionOk="0" fill="none" h="8491" w="6863">
                    <a:moveTo>
                      <a:pt x="6863" y="1"/>
                    </a:moveTo>
                    <a:lnTo>
                      <a:pt x="3486" y="4507"/>
                    </a:lnTo>
                    <a:lnTo>
                      <a:pt x="0" y="849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20"/>
              <p:cNvSpPr/>
              <p:nvPr/>
            </p:nvSpPr>
            <p:spPr>
              <a:xfrm>
                <a:off x="881525" y="1515550"/>
                <a:ext cx="97500" cy="118450"/>
              </a:xfrm>
              <a:custGeom>
                <a:rect b="b" l="l" r="r" t="t"/>
                <a:pathLst>
                  <a:path extrusionOk="0" fill="none" h="4738" w="3900">
                    <a:moveTo>
                      <a:pt x="3899" y="1"/>
                    </a:moveTo>
                    <a:lnTo>
                      <a:pt x="1" y="473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0"/>
              <p:cNvSpPr/>
              <p:nvPr/>
            </p:nvSpPr>
            <p:spPr>
              <a:xfrm>
                <a:off x="921000" y="1586900"/>
                <a:ext cx="132400" cy="83225"/>
              </a:xfrm>
              <a:custGeom>
                <a:rect b="b" l="l" r="r" t="t"/>
                <a:pathLst>
                  <a:path extrusionOk="0" fill="none" h="3329" w="5296">
                    <a:moveTo>
                      <a:pt x="1" y="3329"/>
                    </a:moveTo>
                    <a:lnTo>
                      <a:pt x="3122" y="1"/>
                    </a:lnTo>
                    <a:lnTo>
                      <a:pt x="5296" y="91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20"/>
              <p:cNvSpPr/>
              <p:nvPr/>
            </p:nvSpPr>
            <p:spPr>
              <a:xfrm>
                <a:off x="935275" y="1654925"/>
                <a:ext cx="39500" cy="54375"/>
              </a:xfrm>
              <a:custGeom>
                <a:rect b="b" l="l" r="r" t="t"/>
                <a:pathLst>
                  <a:path extrusionOk="0" fill="none" h="2175" w="1580">
                    <a:moveTo>
                      <a:pt x="899" y="2174"/>
                    </a:moveTo>
                    <a:lnTo>
                      <a:pt x="1579" y="1008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20"/>
              <p:cNvSpPr/>
              <p:nvPr/>
            </p:nvSpPr>
            <p:spPr>
              <a:xfrm>
                <a:off x="1049750" y="1628800"/>
                <a:ext cx="65600" cy="43750"/>
              </a:xfrm>
              <a:custGeom>
                <a:rect b="b" l="l" r="r" t="t"/>
                <a:pathLst>
                  <a:path extrusionOk="0" fill="none" h="1750" w="2624">
                    <a:moveTo>
                      <a:pt x="2624" y="1750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20"/>
              <p:cNvSpPr/>
              <p:nvPr/>
            </p:nvSpPr>
            <p:spPr>
              <a:xfrm>
                <a:off x="1061900" y="1568700"/>
                <a:ext cx="75025" cy="60125"/>
              </a:xfrm>
              <a:custGeom>
                <a:rect b="b" l="l" r="r" t="t"/>
                <a:pathLst>
                  <a:path extrusionOk="0" fill="none" h="2405" w="3001">
                    <a:moveTo>
                      <a:pt x="3000" y="2405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>
                <a:off x="1044575" y="1652500"/>
                <a:ext cx="57725" cy="39800"/>
              </a:xfrm>
              <a:custGeom>
                <a:rect b="b" l="l" r="r" t="t"/>
                <a:pathLst>
                  <a:path extrusionOk="0" fill="none" h="1592" w="2309">
                    <a:moveTo>
                      <a:pt x="2308" y="1591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>
                <a:off x="1030000" y="1723550"/>
                <a:ext cx="52250" cy="90200"/>
              </a:xfrm>
              <a:custGeom>
                <a:rect b="b" l="l" r="r" t="t"/>
                <a:pathLst>
                  <a:path extrusionOk="0" fill="none" h="3608" w="2090">
                    <a:moveTo>
                      <a:pt x="1" y="0"/>
                    </a:moveTo>
                    <a:lnTo>
                      <a:pt x="2090" y="1567"/>
                    </a:lnTo>
                    <a:lnTo>
                      <a:pt x="2090" y="2223"/>
                    </a:lnTo>
                    <a:lnTo>
                      <a:pt x="936" y="3522"/>
                    </a:lnTo>
                    <a:lnTo>
                      <a:pt x="147" y="360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20"/>
              <p:cNvSpPr/>
              <p:nvPr/>
            </p:nvSpPr>
            <p:spPr>
              <a:xfrm>
                <a:off x="1082225" y="1779100"/>
                <a:ext cx="95375" cy="176150"/>
              </a:xfrm>
              <a:custGeom>
                <a:rect b="b" l="l" r="r" t="t"/>
                <a:pathLst>
                  <a:path extrusionOk="0" fill="none" h="7046" w="3815">
                    <a:moveTo>
                      <a:pt x="3815" y="7045"/>
                    </a:moveTo>
                    <a:lnTo>
                      <a:pt x="3705" y="4361"/>
                    </a:lnTo>
                    <a:lnTo>
                      <a:pt x="1592" y="2005"/>
                    </a:lnTo>
                    <a:lnTo>
                      <a:pt x="1094" y="875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20"/>
              <p:cNvSpPr/>
              <p:nvPr/>
            </p:nvSpPr>
            <p:spPr>
              <a:xfrm>
                <a:off x="1082225" y="1738725"/>
                <a:ext cx="39500" cy="24025"/>
              </a:xfrm>
              <a:custGeom>
                <a:rect b="b" l="l" r="r" t="t"/>
                <a:pathLst>
                  <a:path extrusionOk="0" fill="none" h="961" w="1580">
                    <a:moveTo>
                      <a:pt x="1580" y="1"/>
                    </a:moveTo>
                    <a:lnTo>
                      <a:pt x="839" y="511"/>
                    </a:lnTo>
                    <a:lnTo>
                      <a:pt x="171" y="243"/>
                    </a:lnTo>
                    <a:lnTo>
                      <a:pt x="1" y="96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>
                <a:off x="925250" y="1452700"/>
                <a:ext cx="57100" cy="29775"/>
              </a:xfrm>
              <a:custGeom>
                <a:rect b="b" l="l" r="r" t="t"/>
                <a:pathLst>
                  <a:path extrusionOk="0" fill="none" h="1191" w="2284">
                    <a:moveTo>
                      <a:pt x="1" y="0"/>
                    </a:moveTo>
                    <a:lnTo>
                      <a:pt x="2284" y="119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>
                <a:off x="749150" y="1598750"/>
                <a:ext cx="28550" cy="28250"/>
              </a:xfrm>
              <a:custGeom>
                <a:rect b="b" l="l" r="r" t="t"/>
                <a:pathLst>
                  <a:path extrusionOk="0" fill="none" h="1130" w="1142">
                    <a:moveTo>
                      <a:pt x="0" y="0"/>
                    </a:moveTo>
                    <a:lnTo>
                      <a:pt x="1142" y="113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>
                <a:off x="658050" y="1577200"/>
                <a:ext cx="424200" cy="450000"/>
              </a:xfrm>
              <a:custGeom>
                <a:rect b="b" l="l" r="r" t="t"/>
                <a:pathLst>
                  <a:path extrusionOk="0" fill="none" h="18000" w="16968">
                    <a:moveTo>
                      <a:pt x="0" y="0"/>
                    </a:moveTo>
                    <a:lnTo>
                      <a:pt x="8454" y="7190"/>
                    </a:lnTo>
                    <a:lnTo>
                      <a:pt x="13919" y="13300"/>
                    </a:lnTo>
                    <a:lnTo>
                      <a:pt x="16968" y="1800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20"/>
              <p:cNvSpPr/>
              <p:nvPr/>
            </p:nvSpPr>
            <p:spPr>
              <a:xfrm>
                <a:off x="991450" y="1923650"/>
                <a:ext cx="37375" cy="122700"/>
              </a:xfrm>
              <a:custGeom>
                <a:rect b="b" l="l" r="r" t="t"/>
                <a:pathLst>
                  <a:path extrusionOk="0" fill="none" h="4908" w="1495">
                    <a:moveTo>
                      <a:pt x="1494" y="490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20"/>
              <p:cNvSpPr/>
              <p:nvPr/>
            </p:nvSpPr>
            <p:spPr>
              <a:xfrm>
                <a:off x="967450" y="1946725"/>
                <a:ext cx="45275" cy="104475"/>
              </a:xfrm>
              <a:custGeom>
                <a:rect b="b" l="l" r="r" t="t"/>
                <a:pathLst>
                  <a:path extrusionOk="0" fill="none" h="4179" w="1811">
                    <a:moveTo>
                      <a:pt x="1810" y="4178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20"/>
              <p:cNvSpPr/>
              <p:nvPr/>
            </p:nvSpPr>
            <p:spPr>
              <a:xfrm>
                <a:off x="633150" y="1615150"/>
                <a:ext cx="345875" cy="320350"/>
              </a:xfrm>
              <a:custGeom>
                <a:rect b="b" l="l" r="r" t="t"/>
                <a:pathLst>
                  <a:path extrusionOk="0" fill="none" h="12814" w="13835">
                    <a:moveTo>
                      <a:pt x="13834" y="12814"/>
                    </a:moveTo>
                    <a:lnTo>
                      <a:pt x="9936" y="8587"/>
                    </a:lnTo>
                    <a:lnTo>
                      <a:pt x="6061" y="5247"/>
                    </a:lnTo>
                    <a:lnTo>
                      <a:pt x="3996" y="3523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20"/>
              <p:cNvSpPr/>
              <p:nvPr/>
            </p:nvSpPr>
            <p:spPr>
              <a:xfrm>
                <a:off x="608550" y="1650375"/>
                <a:ext cx="316725" cy="319750"/>
              </a:xfrm>
              <a:custGeom>
                <a:rect b="b" l="l" r="r" t="t"/>
                <a:pathLst>
                  <a:path extrusionOk="0" fill="none" h="12790" w="12669">
                    <a:moveTo>
                      <a:pt x="1" y="0"/>
                    </a:moveTo>
                    <a:lnTo>
                      <a:pt x="4057" y="3680"/>
                    </a:lnTo>
                    <a:lnTo>
                      <a:pt x="9535" y="8842"/>
                    </a:lnTo>
                    <a:lnTo>
                      <a:pt x="12669" y="1278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20"/>
              <p:cNvSpPr/>
              <p:nvPr/>
            </p:nvSpPr>
            <p:spPr>
              <a:xfrm>
                <a:off x="675650" y="1781850"/>
                <a:ext cx="299125" cy="281500"/>
              </a:xfrm>
              <a:custGeom>
                <a:rect b="b" l="l" r="r" t="t"/>
                <a:pathLst>
                  <a:path extrusionOk="0" fill="none" h="11260" w="11965">
                    <a:moveTo>
                      <a:pt x="11964" y="11259"/>
                    </a:moveTo>
                    <a:lnTo>
                      <a:pt x="8223" y="8113"/>
                    </a:lnTo>
                    <a:lnTo>
                      <a:pt x="1373" y="1190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20"/>
              <p:cNvSpPr/>
              <p:nvPr/>
            </p:nvSpPr>
            <p:spPr>
              <a:xfrm>
                <a:off x="585775" y="1682250"/>
                <a:ext cx="100225" cy="87775"/>
              </a:xfrm>
              <a:custGeom>
                <a:rect b="b" l="l" r="r" t="t"/>
                <a:pathLst>
                  <a:path extrusionOk="0" fill="none" h="3511" w="4009">
                    <a:moveTo>
                      <a:pt x="4009" y="3511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20"/>
              <p:cNvSpPr/>
              <p:nvPr/>
            </p:nvSpPr>
            <p:spPr>
              <a:xfrm>
                <a:off x="731525" y="1835275"/>
                <a:ext cx="77150" cy="83525"/>
              </a:xfrm>
              <a:custGeom>
                <a:rect b="b" l="l" r="r" t="t"/>
                <a:pathLst>
                  <a:path extrusionOk="0" fill="none" h="3341" w="3086">
                    <a:moveTo>
                      <a:pt x="3086" y="1"/>
                    </a:moveTo>
                    <a:lnTo>
                      <a:pt x="1" y="334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20"/>
              <p:cNvSpPr/>
              <p:nvPr/>
            </p:nvSpPr>
            <p:spPr>
              <a:xfrm>
                <a:off x="723625" y="1800375"/>
                <a:ext cx="71700" cy="49200"/>
              </a:xfrm>
              <a:custGeom>
                <a:rect b="b" l="l" r="r" t="t"/>
                <a:pathLst>
                  <a:path extrusionOk="0" fill="none" h="1968" w="2868">
                    <a:moveTo>
                      <a:pt x="1" y="0"/>
                    </a:moveTo>
                    <a:lnTo>
                      <a:pt x="2867" y="196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0"/>
              <p:cNvSpPr/>
              <p:nvPr/>
            </p:nvSpPr>
            <p:spPr>
              <a:xfrm>
                <a:off x="736375" y="1725050"/>
                <a:ext cx="238400" cy="245075"/>
              </a:xfrm>
              <a:custGeom>
                <a:rect b="b" l="l" r="r" t="t"/>
                <a:pathLst>
                  <a:path extrusionOk="0" fill="none" h="9803" w="9536">
                    <a:moveTo>
                      <a:pt x="9535" y="1"/>
                    </a:moveTo>
                    <a:lnTo>
                      <a:pt x="6717" y="2831"/>
                    </a:lnTo>
                    <a:lnTo>
                      <a:pt x="5807" y="4191"/>
                    </a:lnTo>
                    <a:lnTo>
                      <a:pt x="4422" y="5855"/>
                    </a:lnTo>
                    <a:lnTo>
                      <a:pt x="3062" y="7628"/>
                    </a:lnTo>
                    <a:lnTo>
                      <a:pt x="1" y="980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0"/>
              <p:cNvSpPr/>
              <p:nvPr/>
            </p:nvSpPr>
            <p:spPr>
              <a:xfrm>
                <a:off x="812300" y="1946725"/>
                <a:ext cx="31300" cy="57100"/>
              </a:xfrm>
              <a:custGeom>
                <a:rect b="b" l="l" r="r" t="t"/>
                <a:pathLst>
                  <a:path extrusionOk="0" fill="none" h="2284" w="1252">
                    <a:moveTo>
                      <a:pt x="1251" y="0"/>
                    </a:moveTo>
                    <a:lnTo>
                      <a:pt x="0" y="1215"/>
                    </a:lnTo>
                    <a:lnTo>
                      <a:pt x="523" y="228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20"/>
              <p:cNvSpPr/>
              <p:nvPr/>
            </p:nvSpPr>
            <p:spPr>
              <a:xfrm>
                <a:off x="839025" y="1999250"/>
                <a:ext cx="30375" cy="95975"/>
              </a:xfrm>
              <a:custGeom>
                <a:rect b="b" l="l" r="r" t="t"/>
                <a:pathLst>
                  <a:path extrusionOk="0" fill="none" h="3839" w="1215">
                    <a:moveTo>
                      <a:pt x="0" y="0"/>
                    </a:moveTo>
                    <a:lnTo>
                      <a:pt x="1215" y="383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20"/>
              <p:cNvSpPr/>
              <p:nvPr/>
            </p:nvSpPr>
            <p:spPr>
              <a:xfrm>
                <a:off x="893975" y="1995900"/>
                <a:ext cx="118750" cy="291825"/>
              </a:xfrm>
              <a:custGeom>
                <a:rect b="b" l="l" r="r" t="t"/>
                <a:pathLst>
                  <a:path extrusionOk="0" fill="none" h="11673" w="4750">
                    <a:moveTo>
                      <a:pt x="1" y="1"/>
                    </a:moveTo>
                    <a:lnTo>
                      <a:pt x="1021" y="3377"/>
                    </a:lnTo>
                    <a:lnTo>
                      <a:pt x="3511" y="8041"/>
                    </a:lnTo>
                    <a:lnTo>
                      <a:pt x="4749" y="1167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0"/>
              <p:cNvSpPr/>
              <p:nvPr/>
            </p:nvSpPr>
            <p:spPr>
              <a:xfrm>
                <a:off x="893975" y="1894500"/>
                <a:ext cx="47100" cy="36150"/>
              </a:xfrm>
              <a:custGeom>
                <a:rect b="b" l="l" r="r" t="t"/>
                <a:pathLst>
                  <a:path extrusionOk="0" fill="none" h="1446" w="1884">
                    <a:moveTo>
                      <a:pt x="1" y="1446"/>
                    </a:moveTo>
                    <a:lnTo>
                      <a:pt x="1883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20"/>
              <p:cNvSpPr/>
              <p:nvPr/>
            </p:nvSpPr>
            <p:spPr>
              <a:xfrm>
                <a:off x="927675" y="1779100"/>
                <a:ext cx="62275" cy="43150"/>
              </a:xfrm>
              <a:custGeom>
                <a:rect b="b" l="l" r="r" t="t"/>
                <a:pathLst>
                  <a:path extrusionOk="0" fill="none" h="1726" w="2491">
                    <a:moveTo>
                      <a:pt x="2491" y="1"/>
                    </a:moveTo>
                    <a:lnTo>
                      <a:pt x="1" y="172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20"/>
              <p:cNvSpPr/>
              <p:nvPr/>
            </p:nvSpPr>
            <p:spPr>
              <a:xfrm>
                <a:off x="958950" y="1779100"/>
                <a:ext cx="65000" cy="43150"/>
              </a:xfrm>
              <a:custGeom>
                <a:rect b="b" l="l" r="r" t="t"/>
                <a:pathLst>
                  <a:path extrusionOk="0" fill="none" h="1726" w="2600">
                    <a:moveTo>
                      <a:pt x="1" y="1726"/>
                    </a:moveTo>
                    <a:lnTo>
                      <a:pt x="260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20"/>
              <p:cNvSpPr/>
              <p:nvPr/>
            </p:nvSpPr>
            <p:spPr>
              <a:xfrm>
                <a:off x="954100" y="1802175"/>
                <a:ext cx="77750" cy="49825"/>
              </a:xfrm>
              <a:custGeom>
                <a:rect b="b" l="l" r="r" t="t"/>
                <a:pathLst>
                  <a:path extrusionOk="0" fill="none" h="1993" w="3110">
                    <a:moveTo>
                      <a:pt x="0" y="1993"/>
                    </a:moveTo>
                    <a:lnTo>
                      <a:pt x="311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0"/>
              <p:cNvSpPr/>
              <p:nvPr/>
            </p:nvSpPr>
            <p:spPr>
              <a:xfrm>
                <a:off x="985375" y="1835275"/>
                <a:ext cx="56800" cy="51650"/>
              </a:xfrm>
              <a:custGeom>
                <a:rect b="b" l="l" r="r" t="t"/>
                <a:pathLst>
                  <a:path extrusionOk="0" fill="none" h="2066" w="2272">
                    <a:moveTo>
                      <a:pt x="0" y="2066"/>
                    </a:moveTo>
                    <a:lnTo>
                      <a:pt x="2272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0"/>
              <p:cNvSpPr/>
              <p:nvPr/>
            </p:nvSpPr>
            <p:spPr>
              <a:xfrm>
                <a:off x="869375" y="1684075"/>
                <a:ext cx="65925" cy="72900"/>
              </a:xfrm>
              <a:custGeom>
                <a:rect b="b" l="l" r="r" t="t"/>
                <a:pathLst>
                  <a:path extrusionOk="0" fill="none" h="2916" w="2637">
                    <a:moveTo>
                      <a:pt x="1" y="2915"/>
                    </a:moveTo>
                    <a:lnTo>
                      <a:pt x="2636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20"/>
              <p:cNvSpPr/>
              <p:nvPr/>
            </p:nvSpPr>
            <p:spPr>
              <a:xfrm>
                <a:off x="921000" y="1999250"/>
                <a:ext cx="68950" cy="18850"/>
              </a:xfrm>
              <a:custGeom>
                <a:rect b="b" l="l" r="r" t="t"/>
                <a:pathLst>
                  <a:path extrusionOk="0" fill="none" h="754" w="2758">
                    <a:moveTo>
                      <a:pt x="1" y="753"/>
                    </a:moveTo>
                    <a:lnTo>
                      <a:pt x="2758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20"/>
              <p:cNvSpPr/>
              <p:nvPr/>
            </p:nvSpPr>
            <p:spPr>
              <a:xfrm>
                <a:off x="941050" y="2012925"/>
                <a:ext cx="7300" cy="28550"/>
              </a:xfrm>
              <a:custGeom>
                <a:rect b="b" l="l" r="r" t="t"/>
                <a:pathLst>
                  <a:path extrusionOk="0" fill="none" h="1142" w="292">
                    <a:moveTo>
                      <a:pt x="292" y="1142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20"/>
              <p:cNvSpPr/>
              <p:nvPr/>
            </p:nvSpPr>
            <p:spPr>
              <a:xfrm>
                <a:off x="1060375" y="1847725"/>
                <a:ext cx="51950" cy="46800"/>
              </a:xfrm>
              <a:custGeom>
                <a:rect b="b" l="l" r="r" t="t"/>
                <a:pathLst>
                  <a:path extrusionOk="0" fill="none" h="1872" w="2078">
                    <a:moveTo>
                      <a:pt x="2077" y="1"/>
                    </a:moveTo>
                    <a:lnTo>
                      <a:pt x="0" y="187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20"/>
              <p:cNvSpPr/>
              <p:nvPr/>
            </p:nvSpPr>
            <p:spPr>
              <a:xfrm>
                <a:off x="1066450" y="1867175"/>
                <a:ext cx="88675" cy="48300"/>
              </a:xfrm>
              <a:custGeom>
                <a:rect b="b" l="l" r="r" t="t"/>
                <a:pathLst>
                  <a:path extrusionOk="0" fill="none" h="1932" w="3547">
                    <a:moveTo>
                      <a:pt x="1433" y="668"/>
                    </a:moveTo>
                    <a:lnTo>
                      <a:pt x="0" y="1931"/>
                    </a:lnTo>
                    <a:lnTo>
                      <a:pt x="1834" y="1701"/>
                    </a:lnTo>
                    <a:lnTo>
                      <a:pt x="3547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20"/>
              <p:cNvSpPr/>
              <p:nvPr/>
            </p:nvSpPr>
            <p:spPr>
              <a:xfrm>
                <a:off x="1077975" y="1922425"/>
                <a:ext cx="98400" cy="32825"/>
              </a:xfrm>
              <a:custGeom>
                <a:rect b="b" l="l" r="r" t="t"/>
                <a:pathLst>
                  <a:path extrusionOk="0" fill="none" h="1313" w="3936">
                    <a:moveTo>
                      <a:pt x="1" y="1312"/>
                    </a:moveTo>
                    <a:lnTo>
                      <a:pt x="1373" y="1"/>
                    </a:lnTo>
                    <a:lnTo>
                      <a:pt x="2357" y="972"/>
                    </a:lnTo>
                    <a:lnTo>
                      <a:pt x="3268" y="1"/>
                    </a:lnTo>
                    <a:lnTo>
                      <a:pt x="3936" y="45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20"/>
              <p:cNvSpPr/>
              <p:nvPr/>
            </p:nvSpPr>
            <p:spPr>
              <a:xfrm>
                <a:off x="511075" y="1768775"/>
                <a:ext cx="200750" cy="275750"/>
              </a:xfrm>
              <a:custGeom>
                <a:rect b="b" l="l" r="r" t="t"/>
                <a:pathLst>
                  <a:path extrusionOk="0" fill="none" h="11030" w="8030">
                    <a:moveTo>
                      <a:pt x="8029" y="11029"/>
                    </a:moveTo>
                    <a:lnTo>
                      <a:pt x="4191" y="5054"/>
                    </a:lnTo>
                    <a:lnTo>
                      <a:pt x="1" y="1"/>
                    </a:lnTo>
                    <a:lnTo>
                      <a:pt x="232" y="2952"/>
                    </a:lnTo>
                    <a:lnTo>
                      <a:pt x="1689" y="733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20"/>
              <p:cNvSpPr/>
              <p:nvPr/>
            </p:nvSpPr>
            <p:spPr>
              <a:xfrm>
                <a:off x="536900" y="1967075"/>
                <a:ext cx="96275" cy="65900"/>
              </a:xfrm>
              <a:custGeom>
                <a:rect b="b" l="l" r="r" t="t"/>
                <a:pathLst>
                  <a:path extrusionOk="0" fill="none" h="2636" w="3851">
                    <a:moveTo>
                      <a:pt x="0" y="0"/>
                    </a:moveTo>
                    <a:lnTo>
                      <a:pt x="2247" y="2636"/>
                    </a:lnTo>
                    <a:lnTo>
                      <a:pt x="3850" y="147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20"/>
              <p:cNvSpPr/>
              <p:nvPr/>
            </p:nvSpPr>
            <p:spPr>
              <a:xfrm>
                <a:off x="376575" y="1735075"/>
                <a:ext cx="299100" cy="324025"/>
              </a:xfrm>
              <a:custGeom>
                <a:rect b="b" l="l" r="r" t="t"/>
                <a:pathLst>
                  <a:path extrusionOk="0" fill="none" h="12961" w="11964">
                    <a:moveTo>
                      <a:pt x="11964" y="12960"/>
                    </a:moveTo>
                    <a:lnTo>
                      <a:pt x="8162" y="7701"/>
                    </a:lnTo>
                    <a:lnTo>
                      <a:pt x="6158" y="4677"/>
                    </a:lnTo>
                    <a:lnTo>
                      <a:pt x="3280" y="2369"/>
                    </a:ln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20"/>
              <p:cNvSpPr/>
              <p:nvPr/>
            </p:nvSpPr>
            <p:spPr>
              <a:xfrm>
                <a:off x="551475" y="2046925"/>
                <a:ext cx="20975" cy="12175"/>
              </a:xfrm>
              <a:custGeom>
                <a:rect b="b" l="l" r="r" t="t"/>
                <a:pathLst>
                  <a:path extrusionOk="0" fill="none" h="487" w="839">
                    <a:moveTo>
                      <a:pt x="838" y="0"/>
                    </a:moveTo>
                    <a:lnTo>
                      <a:pt x="0" y="48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20"/>
              <p:cNvSpPr/>
              <p:nvPr/>
            </p:nvSpPr>
            <p:spPr>
              <a:xfrm>
                <a:off x="386900" y="1915450"/>
                <a:ext cx="201325" cy="194950"/>
              </a:xfrm>
              <a:custGeom>
                <a:rect b="b" l="l" r="r" t="t"/>
                <a:pathLst>
                  <a:path extrusionOk="0" fill="none" h="7798" w="8053">
                    <a:moveTo>
                      <a:pt x="8053" y="7798"/>
                    </a:moveTo>
                    <a:lnTo>
                      <a:pt x="4616" y="3316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20"/>
              <p:cNvSpPr/>
              <p:nvPr/>
            </p:nvSpPr>
            <p:spPr>
              <a:xfrm>
                <a:off x="326175" y="1851975"/>
                <a:ext cx="230775" cy="290325"/>
              </a:xfrm>
              <a:custGeom>
                <a:rect b="b" l="l" r="r" t="t"/>
                <a:pathLst>
                  <a:path extrusionOk="0" fill="none" h="11613" w="9231">
                    <a:moveTo>
                      <a:pt x="0" y="1"/>
                    </a:moveTo>
                    <a:lnTo>
                      <a:pt x="2612" y="3268"/>
                    </a:lnTo>
                    <a:lnTo>
                      <a:pt x="4433" y="5891"/>
                    </a:lnTo>
                    <a:lnTo>
                      <a:pt x="9231" y="1161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20"/>
              <p:cNvSpPr/>
              <p:nvPr/>
            </p:nvSpPr>
            <p:spPr>
              <a:xfrm>
                <a:off x="334075" y="2034775"/>
                <a:ext cx="128450" cy="16425"/>
              </a:xfrm>
              <a:custGeom>
                <a:rect b="b" l="l" r="r" t="t"/>
                <a:pathLst>
                  <a:path extrusionOk="0" fill="none" h="657" w="5138">
                    <a:moveTo>
                      <a:pt x="0" y="656"/>
                    </a:moveTo>
                    <a:lnTo>
                      <a:pt x="5138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20"/>
              <p:cNvSpPr/>
              <p:nvPr/>
            </p:nvSpPr>
            <p:spPr>
              <a:xfrm>
                <a:off x="306725" y="1995900"/>
                <a:ext cx="120275" cy="90225"/>
              </a:xfrm>
              <a:custGeom>
                <a:rect b="b" l="l" r="r" t="t"/>
                <a:pathLst>
                  <a:path extrusionOk="0" fill="none" h="3609" w="4811">
                    <a:moveTo>
                      <a:pt x="4811" y="3608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20"/>
              <p:cNvSpPr/>
              <p:nvPr/>
            </p:nvSpPr>
            <p:spPr>
              <a:xfrm>
                <a:off x="306725" y="1756950"/>
                <a:ext cx="219275" cy="210150"/>
              </a:xfrm>
              <a:custGeom>
                <a:rect b="b" l="l" r="r" t="t"/>
                <a:pathLst>
                  <a:path extrusionOk="0" fill="none" h="8406" w="8771">
                    <a:moveTo>
                      <a:pt x="1" y="8405"/>
                    </a:moveTo>
                    <a:lnTo>
                      <a:pt x="3669" y="5891"/>
                    </a:lnTo>
                    <a:lnTo>
                      <a:pt x="877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20"/>
              <p:cNvSpPr/>
              <p:nvPr/>
            </p:nvSpPr>
            <p:spPr>
              <a:xfrm>
                <a:off x="360475" y="1815850"/>
                <a:ext cx="81100" cy="78675"/>
              </a:xfrm>
              <a:custGeom>
                <a:rect b="b" l="l" r="r" t="t"/>
                <a:pathLst>
                  <a:path extrusionOk="0" fill="none" h="3147" w="3244">
                    <a:moveTo>
                      <a:pt x="1" y="3146"/>
                    </a:moveTo>
                    <a:lnTo>
                      <a:pt x="3244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20"/>
              <p:cNvSpPr/>
              <p:nvPr/>
            </p:nvSpPr>
            <p:spPr>
              <a:xfrm>
                <a:off x="341650" y="1824950"/>
                <a:ext cx="50425" cy="45875"/>
              </a:xfrm>
              <a:custGeom>
                <a:rect b="b" l="l" r="r" t="t"/>
                <a:pathLst>
                  <a:path extrusionOk="0" fill="none" h="1835" w="2017">
                    <a:moveTo>
                      <a:pt x="1" y="1835"/>
                    </a:moveTo>
                    <a:lnTo>
                      <a:pt x="2017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20"/>
              <p:cNvSpPr/>
              <p:nvPr/>
            </p:nvSpPr>
            <p:spPr>
              <a:xfrm>
                <a:off x="306725" y="1737200"/>
                <a:ext cx="109950" cy="98100"/>
              </a:xfrm>
              <a:custGeom>
                <a:rect b="b" l="l" r="r" t="t"/>
                <a:pathLst>
                  <a:path extrusionOk="0" fill="none" h="3924" w="4398">
                    <a:moveTo>
                      <a:pt x="4398" y="1"/>
                    </a:moveTo>
                    <a:lnTo>
                      <a:pt x="1" y="392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20"/>
              <p:cNvSpPr/>
              <p:nvPr/>
            </p:nvSpPr>
            <p:spPr>
              <a:xfrm>
                <a:off x="306725" y="1684075"/>
                <a:ext cx="94175" cy="51325"/>
              </a:xfrm>
              <a:custGeom>
                <a:rect b="b" l="l" r="r" t="t"/>
                <a:pathLst>
                  <a:path extrusionOk="0" fill="none" h="2053" w="3767">
                    <a:moveTo>
                      <a:pt x="3766" y="2053"/>
                    </a:moveTo>
                    <a:lnTo>
                      <a:pt x="2794" y="100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20"/>
              <p:cNvSpPr/>
              <p:nvPr/>
            </p:nvSpPr>
            <p:spPr>
              <a:xfrm>
                <a:off x="306725" y="1497025"/>
                <a:ext cx="185250" cy="208925"/>
              </a:xfrm>
              <a:custGeom>
                <a:rect b="b" l="l" r="r" t="t"/>
                <a:pathLst>
                  <a:path extrusionOk="0" fill="none" h="8357" w="7410">
                    <a:moveTo>
                      <a:pt x="1" y="8357"/>
                    </a:moveTo>
                    <a:lnTo>
                      <a:pt x="4592" y="2563"/>
                    </a:lnTo>
                    <a:lnTo>
                      <a:pt x="741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20"/>
              <p:cNvSpPr/>
              <p:nvPr/>
            </p:nvSpPr>
            <p:spPr>
              <a:xfrm>
                <a:off x="519275" y="1382850"/>
                <a:ext cx="140625" cy="137900"/>
              </a:xfrm>
              <a:custGeom>
                <a:rect b="b" l="l" r="r" t="t"/>
                <a:pathLst>
                  <a:path extrusionOk="0" fill="none" h="5516" w="5625">
                    <a:moveTo>
                      <a:pt x="2588" y="1"/>
                    </a:moveTo>
                    <a:lnTo>
                      <a:pt x="1" y="3147"/>
                    </a:lnTo>
                    <a:lnTo>
                      <a:pt x="2126" y="5515"/>
                    </a:lnTo>
                    <a:lnTo>
                      <a:pt x="5624" y="249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20"/>
              <p:cNvSpPr/>
              <p:nvPr/>
            </p:nvSpPr>
            <p:spPr>
              <a:xfrm>
                <a:off x="600975" y="1437525"/>
                <a:ext cx="92325" cy="82900"/>
              </a:xfrm>
              <a:custGeom>
                <a:rect b="b" l="l" r="r" t="t"/>
                <a:pathLst>
                  <a:path extrusionOk="0" fill="none" h="3316" w="3693">
                    <a:moveTo>
                      <a:pt x="3692" y="3316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20"/>
              <p:cNvSpPr/>
              <p:nvPr/>
            </p:nvSpPr>
            <p:spPr>
              <a:xfrm>
                <a:off x="547825" y="1426575"/>
                <a:ext cx="112075" cy="50450"/>
              </a:xfrm>
              <a:custGeom>
                <a:rect b="b" l="l" r="r" t="t"/>
                <a:pathLst>
                  <a:path extrusionOk="0" fill="none" h="2018" w="4483">
                    <a:moveTo>
                      <a:pt x="1" y="1"/>
                    </a:moveTo>
                    <a:lnTo>
                      <a:pt x="1446" y="1823"/>
                    </a:lnTo>
                    <a:lnTo>
                      <a:pt x="4482" y="201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20"/>
              <p:cNvSpPr/>
              <p:nvPr/>
            </p:nvSpPr>
            <p:spPr>
              <a:xfrm>
                <a:off x="498025" y="1363725"/>
                <a:ext cx="63500" cy="62875"/>
              </a:xfrm>
              <a:custGeom>
                <a:rect b="b" l="l" r="r" t="t"/>
                <a:pathLst>
                  <a:path extrusionOk="0" fill="none" h="2515" w="2540">
                    <a:moveTo>
                      <a:pt x="1264" y="1"/>
                    </a:moveTo>
                    <a:lnTo>
                      <a:pt x="1" y="1252"/>
                    </a:lnTo>
                    <a:lnTo>
                      <a:pt x="1264" y="2515"/>
                    </a:lnTo>
                    <a:lnTo>
                      <a:pt x="2539" y="1179"/>
                    </a:lnTo>
                    <a:close/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20"/>
              <p:cNvSpPr/>
              <p:nvPr/>
            </p:nvSpPr>
            <p:spPr>
              <a:xfrm>
                <a:off x="306725" y="1238625"/>
                <a:ext cx="71400" cy="45575"/>
              </a:xfrm>
              <a:custGeom>
                <a:rect b="b" l="l" r="r" t="t"/>
                <a:pathLst>
                  <a:path extrusionOk="0" fill="none" h="1823" w="2856">
                    <a:moveTo>
                      <a:pt x="1" y="1823"/>
                    </a:moveTo>
                    <a:lnTo>
                      <a:pt x="2855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20"/>
              <p:cNvSpPr/>
              <p:nvPr/>
            </p:nvSpPr>
            <p:spPr>
              <a:xfrm>
                <a:off x="387800" y="1616975"/>
                <a:ext cx="201950" cy="118125"/>
              </a:xfrm>
              <a:custGeom>
                <a:rect b="b" l="l" r="r" t="t"/>
                <a:pathLst>
                  <a:path extrusionOk="0" fill="none" h="4725" w="8078">
                    <a:moveTo>
                      <a:pt x="8078" y="2405"/>
                    </a:moveTo>
                    <a:lnTo>
                      <a:pt x="4167" y="0"/>
                    </a:lnTo>
                    <a:lnTo>
                      <a:pt x="1" y="472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20"/>
              <p:cNvSpPr/>
              <p:nvPr/>
            </p:nvSpPr>
            <p:spPr>
              <a:xfrm>
                <a:off x="355925" y="1644000"/>
                <a:ext cx="107200" cy="100225"/>
              </a:xfrm>
              <a:custGeom>
                <a:rect b="b" l="l" r="r" t="t"/>
                <a:pathLst>
                  <a:path extrusionOk="0" fill="none" h="4009" w="4288">
                    <a:moveTo>
                      <a:pt x="1" y="0"/>
                    </a:moveTo>
                    <a:lnTo>
                      <a:pt x="4288" y="400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20"/>
              <p:cNvSpPr/>
              <p:nvPr/>
            </p:nvSpPr>
            <p:spPr>
              <a:xfrm>
                <a:off x="366850" y="1515550"/>
                <a:ext cx="174625" cy="178575"/>
              </a:xfrm>
              <a:custGeom>
                <a:rect b="b" l="l" r="r" t="t"/>
                <a:pathLst>
                  <a:path extrusionOk="0" fill="none" h="7143" w="6985">
                    <a:moveTo>
                      <a:pt x="6365" y="7142"/>
                    </a:moveTo>
                    <a:lnTo>
                      <a:pt x="6984" y="5879"/>
                    </a:lnTo>
                    <a:lnTo>
                      <a:pt x="5005" y="4057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20"/>
              <p:cNvSpPr/>
              <p:nvPr/>
            </p:nvSpPr>
            <p:spPr>
              <a:xfrm>
                <a:off x="456725" y="1897225"/>
                <a:ext cx="44975" cy="43150"/>
              </a:xfrm>
              <a:custGeom>
                <a:rect b="b" l="l" r="r" t="t"/>
                <a:pathLst>
                  <a:path extrusionOk="0" fill="none" h="1726" w="1799">
                    <a:moveTo>
                      <a:pt x="1" y="863"/>
                    </a:moveTo>
                    <a:lnTo>
                      <a:pt x="802" y="1725"/>
                    </a:lnTo>
                    <a:lnTo>
                      <a:pt x="1798" y="863"/>
                    </a:lnTo>
                    <a:lnTo>
                      <a:pt x="90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20"/>
              <p:cNvSpPr/>
              <p:nvPr/>
            </p:nvSpPr>
            <p:spPr>
              <a:xfrm>
                <a:off x="470700" y="1912700"/>
                <a:ext cx="17950" cy="17350"/>
              </a:xfrm>
              <a:custGeom>
                <a:rect b="b" l="l" r="r" t="t"/>
                <a:pathLst>
                  <a:path extrusionOk="0" fill="none" h="694" w="718">
                    <a:moveTo>
                      <a:pt x="1" y="1"/>
                    </a:moveTo>
                    <a:lnTo>
                      <a:pt x="717" y="69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20"/>
              <p:cNvSpPr/>
              <p:nvPr/>
            </p:nvSpPr>
            <p:spPr>
              <a:xfrm>
                <a:off x="479800" y="1938225"/>
                <a:ext cx="43750" cy="40700"/>
              </a:xfrm>
              <a:custGeom>
                <a:rect b="b" l="l" r="r" t="t"/>
                <a:pathLst>
                  <a:path extrusionOk="0" fill="none" h="1628" w="1750">
                    <a:moveTo>
                      <a:pt x="1" y="0"/>
                    </a:moveTo>
                    <a:lnTo>
                      <a:pt x="1750" y="162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20"/>
              <p:cNvSpPr/>
              <p:nvPr/>
            </p:nvSpPr>
            <p:spPr>
              <a:xfrm>
                <a:off x="496825" y="1922425"/>
                <a:ext cx="36150" cy="44350"/>
              </a:xfrm>
              <a:custGeom>
                <a:rect b="b" l="l" r="r" t="t"/>
                <a:pathLst>
                  <a:path extrusionOk="0" fill="none" h="1774" w="1446">
                    <a:moveTo>
                      <a:pt x="0" y="1"/>
                    </a:moveTo>
                    <a:lnTo>
                      <a:pt x="1445" y="177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20"/>
              <p:cNvSpPr/>
              <p:nvPr/>
            </p:nvSpPr>
            <p:spPr>
              <a:xfrm>
                <a:off x="399050" y="1944900"/>
                <a:ext cx="77750" cy="73800"/>
              </a:xfrm>
              <a:custGeom>
                <a:rect b="b" l="l" r="r" t="t"/>
                <a:pathLst>
                  <a:path extrusionOk="0" fill="none" h="2952" w="3110">
                    <a:moveTo>
                      <a:pt x="0" y="0"/>
                    </a:moveTo>
                    <a:lnTo>
                      <a:pt x="3109" y="295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20"/>
              <p:cNvSpPr/>
              <p:nvPr/>
            </p:nvSpPr>
            <p:spPr>
              <a:xfrm>
                <a:off x="657750" y="1940350"/>
                <a:ext cx="24625" cy="20675"/>
              </a:xfrm>
              <a:custGeom>
                <a:rect b="b" l="l" r="r" t="t"/>
                <a:pathLst>
                  <a:path extrusionOk="0" fill="none" h="827" w="985">
                    <a:moveTo>
                      <a:pt x="984" y="0"/>
                    </a:moveTo>
                    <a:lnTo>
                      <a:pt x="0" y="82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20"/>
              <p:cNvSpPr/>
              <p:nvPr/>
            </p:nvSpPr>
            <p:spPr>
              <a:xfrm>
                <a:off x="685675" y="1983150"/>
                <a:ext cx="26150" cy="20675"/>
              </a:xfrm>
              <a:custGeom>
                <a:rect b="b" l="l" r="r" t="t"/>
                <a:pathLst>
                  <a:path extrusionOk="0" fill="none" h="827" w="1046">
                    <a:moveTo>
                      <a:pt x="1045" y="1"/>
                    </a:moveTo>
                    <a:lnTo>
                      <a:pt x="1" y="82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20"/>
              <p:cNvSpPr/>
              <p:nvPr/>
            </p:nvSpPr>
            <p:spPr>
              <a:xfrm>
                <a:off x="643175" y="2072725"/>
                <a:ext cx="44950" cy="73200"/>
              </a:xfrm>
              <a:custGeom>
                <a:rect b="b" l="l" r="r" t="t"/>
                <a:pathLst>
                  <a:path extrusionOk="0" fill="none" h="2928" w="1798">
                    <a:moveTo>
                      <a:pt x="0" y="1"/>
                    </a:moveTo>
                    <a:lnTo>
                      <a:pt x="1798" y="292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20"/>
              <p:cNvSpPr/>
              <p:nvPr/>
            </p:nvSpPr>
            <p:spPr>
              <a:xfrm>
                <a:off x="698425" y="2051175"/>
                <a:ext cx="33125" cy="83225"/>
              </a:xfrm>
              <a:custGeom>
                <a:rect b="b" l="l" r="r" t="t"/>
                <a:pathLst>
                  <a:path extrusionOk="0" fill="none" h="3329" w="1325">
                    <a:moveTo>
                      <a:pt x="1" y="0"/>
                    </a:moveTo>
                    <a:lnTo>
                      <a:pt x="1325" y="332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20"/>
              <p:cNvSpPr/>
              <p:nvPr/>
            </p:nvSpPr>
            <p:spPr>
              <a:xfrm>
                <a:off x="727275" y="2037800"/>
                <a:ext cx="39500" cy="86575"/>
              </a:xfrm>
              <a:custGeom>
                <a:rect b="b" l="l" r="r" t="t"/>
                <a:pathLst>
                  <a:path extrusionOk="0" fill="none" h="3463" w="1580">
                    <a:moveTo>
                      <a:pt x="1" y="1"/>
                    </a:moveTo>
                    <a:lnTo>
                      <a:pt x="1580" y="346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20"/>
              <p:cNvSpPr/>
              <p:nvPr/>
            </p:nvSpPr>
            <p:spPr>
              <a:xfrm>
                <a:off x="716050" y="2095200"/>
                <a:ext cx="31000" cy="34950"/>
              </a:xfrm>
              <a:custGeom>
                <a:rect b="b" l="l" r="r" t="t"/>
                <a:pathLst>
                  <a:path extrusionOk="0" fill="none" h="1398" w="1240">
                    <a:moveTo>
                      <a:pt x="0" y="0"/>
                    </a:moveTo>
                    <a:lnTo>
                      <a:pt x="620" y="0"/>
                    </a:lnTo>
                    <a:lnTo>
                      <a:pt x="1239" y="139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20"/>
              <p:cNvSpPr/>
              <p:nvPr/>
            </p:nvSpPr>
            <p:spPr>
              <a:xfrm>
                <a:off x="435475" y="2072725"/>
                <a:ext cx="123300" cy="99325"/>
              </a:xfrm>
              <a:custGeom>
                <a:rect b="b" l="l" r="r" t="t"/>
                <a:pathLst>
                  <a:path extrusionOk="0" fill="none" h="3973" w="4932">
                    <a:moveTo>
                      <a:pt x="4932" y="1"/>
                    </a:moveTo>
                    <a:lnTo>
                      <a:pt x="1" y="397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20"/>
              <p:cNvSpPr/>
              <p:nvPr/>
            </p:nvSpPr>
            <p:spPr>
              <a:xfrm>
                <a:off x="529900" y="2068775"/>
                <a:ext cx="14600" cy="15525"/>
              </a:xfrm>
              <a:custGeom>
                <a:rect b="b" l="l" r="r" t="t"/>
                <a:pathLst>
                  <a:path extrusionOk="0" fill="none" h="621" w="584">
                    <a:moveTo>
                      <a:pt x="1" y="1"/>
                    </a:moveTo>
                    <a:lnTo>
                      <a:pt x="584" y="62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20"/>
              <p:cNvSpPr/>
              <p:nvPr/>
            </p:nvSpPr>
            <p:spPr>
              <a:xfrm>
                <a:off x="306725" y="2076675"/>
                <a:ext cx="92350" cy="128775"/>
              </a:xfrm>
              <a:custGeom>
                <a:rect b="b" l="l" r="r" t="t"/>
                <a:pathLst>
                  <a:path extrusionOk="0" fill="none" h="5151" w="3694">
                    <a:moveTo>
                      <a:pt x="1" y="1"/>
                    </a:moveTo>
                    <a:lnTo>
                      <a:pt x="3159" y="1446"/>
                    </a:lnTo>
                    <a:lnTo>
                      <a:pt x="3693" y="2065"/>
                    </a:lnTo>
                    <a:lnTo>
                      <a:pt x="1" y="515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20"/>
              <p:cNvSpPr/>
              <p:nvPr/>
            </p:nvSpPr>
            <p:spPr>
              <a:xfrm>
                <a:off x="317975" y="2101575"/>
                <a:ext cx="43750" cy="72300"/>
              </a:xfrm>
              <a:custGeom>
                <a:rect b="b" l="l" r="r" t="t"/>
                <a:pathLst>
                  <a:path extrusionOk="0" fill="none" h="2892" w="1750">
                    <a:moveTo>
                      <a:pt x="0" y="2891"/>
                    </a:moveTo>
                    <a:lnTo>
                      <a:pt x="1749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20"/>
              <p:cNvSpPr/>
              <p:nvPr/>
            </p:nvSpPr>
            <p:spPr>
              <a:xfrm>
                <a:off x="317975" y="2197225"/>
                <a:ext cx="333425" cy="207100"/>
              </a:xfrm>
              <a:custGeom>
                <a:rect b="b" l="l" r="r" t="t"/>
                <a:pathLst>
                  <a:path extrusionOk="0" fill="none" h="8284" w="13337">
                    <a:moveTo>
                      <a:pt x="0" y="7348"/>
                    </a:moveTo>
                    <a:lnTo>
                      <a:pt x="1239" y="7348"/>
                    </a:lnTo>
                    <a:lnTo>
                      <a:pt x="1761" y="8284"/>
                    </a:lnTo>
                    <a:lnTo>
                      <a:pt x="13336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0"/>
              <p:cNvSpPr/>
              <p:nvPr/>
            </p:nvSpPr>
            <p:spPr>
              <a:xfrm>
                <a:off x="675650" y="2166250"/>
                <a:ext cx="55900" cy="21900"/>
              </a:xfrm>
              <a:custGeom>
                <a:rect b="b" l="l" r="r" t="t"/>
                <a:pathLst>
                  <a:path extrusionOk="0" fill="none" h="876" w="2236">
                    <a:moveTo>
                      <a:pt x="1" y="875"/>
                    </a:moveTo>
                    <a:lnTo>
                      <a:pt x="2236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20"/>
              <p:cNvSpPr/>
              <p:nvPr/>
            </p:nvSpPr>
            <p:spPr>
              <a:xfrm>
                <a:off x="727275" y="2135575"/>
                <a:ext cx="94150" cy="73825"/>
              </a:xfrm>
              <a:custGeom>
                <a:rect b="b" l="l" r="r" t="t"/>
                <a:pathLst>
                  <a:path extrusionOk="0" fill="none" h="2953" w="3766">
                    <a:moveTo>
                      <a:pt x="1" y="1"/>
                    </a:moveTo>
                    <a:lnTo>
                      <a:pt x="790" y="2952"/>
                    </a:lnTo>
                    <a:lnTo>
                      <a:pt x="3766" y="210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0"/>
              <p:cNvSpPr/>
              <p:nvPr/>
            </p:nvSpPr>
            <p:spPr>
              <a:xfrm>
                <a:off x="774350" y="2216950"/>
                <a:ext cx="57100" cy="19475"/>
              </a:xfrm>
              <a:custGeom>
                <a:rect b="b" l="l" r="r" t="t"/>
                <a:pathLst>
                  <a:path extrusionOk="0" fill="none" h="779" w="2284">
                    <a:moveTo>
                      <a:pt x="2284" y="1"/>
                    </a:moveTo>
                    <a:lnTo>
                      <a:pt x="0" y="77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20"/>
              <p:cNvSpPr/>
              <p:nvPr/>
            </p:nvSpPr>
            <p:spPr>
              <a:xfrm>
                <a:off x="581525" y="2244275"/>
                <a:ext cx="259025" cy="61075"/>
              </a:xfrm>
              <a:custGeom>
                <a:rect b="b" l="l" r="r" t="t"/>
                <a:pathLst>
                  <a:path extrusionOk="0" fill="none" h="2443" w="10361">
                    <a:moveTo>
                      <a:pt x="10361" y="1"/>
                    </a:moveTo>
                    <a:lnTo>
                      <a:pt x="1" y="244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20"/>
              <p:cNvSpPr/>
              <p:nvPr/>
            </p:nvSpPr>
            <p:spPr>
              <a:xfrm>
                <a:off x="624050" y="2216950"/>
                <a:ext cx="223800" cy="245675"/>
              </a:xfrm>
              <a:custGeom>
                <a:rect b="b" l="l" r="r" t="t"/>
                <a:pathLst>
                  <a:path extrusionOk="0" fill="none" h="9827" w="8952">
                    <a:moveTo>
                      <a:pt x="0" y="1"/>
                    </a:moveTo>
                    <a:lnTo>
                      <a:pt x="3680" y="8199"/>
                    </a:lnTo>
                    <a:lnTo>
                      <a:pt x="4130" y="9827"/>
                    </a:lnTo>
                    <a:lnTo>
                      <a:pt x="8951" y="926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20"/>
              <p:cNvSpPr/>
              <p:nvPr/>
            </p:nvSpPr>
            <p:spPr>
              <a:xfrm>
                <a:off x="747025" y="2327175"/>
                <a:ext cx="122375" cy="242950"/>
              </a:xfrm>
              <a:custGeom>
                <a:rect b="b" l="l" r="r" t="t"/>
                <a:pathLst>
                  <a:path extrusionOk="0" fill="none" h="9718" w="4895">
                    <a:moveTo>
                      <a:pt x="4895" y="1"/>
                    </a:moveTo>
                    <a:lnTo>
                      <a:pt x="790" y="1337"/>
                    </a:lnTo>
                    <a:lnTo>
                      <a:pt x="0" y="5333"/>
                    </a:lnTo>
                    <a:lnTo>
                      <a:pt x="656" y="971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20"/>
              <p:cNvSpPr/>
              <p:nvPr/>
            </p:nvSpPr>
            <p:spPr>
              <a:xfrm>
                <a:off x="593375" y="2521500"/>
                <a:ext cx="1647275" cy="194050"/>
              </a:xfrm>
              <a:custGeom>
                <a:rect b="b" l="l" r="r" t="t"/>
                <a:pathLst>
                  <a:path extrusionOk="0" fill="none" h="7762" w="65891">
                    <a:moveTo>
                      <a:pt x="0" y="1106"/>
                    </a:moveTo>
                    <a:lnTo>
                      <a:pt x="5527" y="305"/>
                    </a:lnTo>
                    <a:lnTo>
                      <a:pt x="12304" y="1"/>
                    </a:lnTo>
                    <a:lnTo>
                      <a:pt x="14612" y="1337"/>
                    </a:lnTo>
                    <a:lnTo>
                      <a:pt x="17308" y="4337"/>
                    </a:lnTo>
                    <a:lnTo>
                      <a:pt x="29016" y="3900"/>
                    </a:lnTo>
                    <a:lnTo>
                      <a:pt x="45680" y="4519"/>
                    </a:lnTo>
                    <a:lnTo>
                      <a:pt x="55299" y="4519"/>
                    </a:lnTo>
                    <a:lnTo>
                      <a:pt x="59696" y="5066"/>
                    </a:lnTo>
                    <a:lnTo>
                      <a:pt x="63291" y="6183"/>
                    </a:lnTo>
                    <a:lnTo>
                      <a:pt x="65890" y="776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20"/>
              <p:cNvSpPr/>
              <p:nvPr/>
            </p:nvSpPr>
            <p:spPr>
              <a:xfrm>
                <a:off x="317975" y="2404300"/>
                <a:ext cx="409325" cy="65925"/>
              </a:xfrm>
              <a:custGeom>
                <a:rect b="b" l="l" r="r" t="t"/>
                <a:pathLst>
                  <a:path extrusionOk="0" fill="none" h="2637" w="16373">
                    <a:moveTo>
                      <a:pt x="16373" y="2333"/>
                    </a:moveTo>
                    <a:lnTo>
                      <a:pt x="5782" y="2636"/>
                    </a:lnTo>
                    <a:lnTo>
                      <a:pt x="1761" y="1"/>
                    </a:lnTo>
                    <a:lnTo>
                      <a:pt x="0" y="131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20"/>
              <p:cNvSpPr/>
              <p:nvPr/>
            </p:nvSpPr>
            <p:spPr>
              <a:xfrm>
                <a:off x="317975" y="2396400"/>
                <a:ext cx="268125" cy="11875"/>
              </a:xfrm>
              <a:custGeom>
                <a:rect b="b" l="l" r="r" t="t"/>
                <a:pathLst>
                  <a:path extrusionOk="0" fill="none" h="475" w="10725">
                    <a:moveTo>
                      <a:pt x="0" y="475"/>
                    </a:moveTo>
                    <a:lnTo>
                      <a:pt x="10725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20"/>
              <p:cNvSpPr/>
              <p:nvPr/>
            </p:nvSpPr>
            <p:spPr>
              <a:xfrm>
                <a:off x="492575" y="2310775"/>
                <a:ext cx="96575" cy="155800"/>
              </a:xfrm>
              <a:custGeom>
                <a:rect b="b" l="l" r="r" t="t"/>
                <a:pathLst>
                  <a:path extrusionOk="0" fill="none" h="6232" w="3863">
                    <a:moveTo>
                      <a:pt x="0" y="1"/>
                    </a:moveTo>
                    <a:lnTo>
                      <a:pt x="2575" y="3474"/>
                    </a:lnTo>
                    <a:lnTo>
                      <a:pt x="2648" y="5053"/>
                    </a:lnTo>
                    <a:lnTo>
                      <a:pt x="3862" y="623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20"/>
              <p:cNvSpPr/>
              <p:nvPr/>
            </p:nvSpPr>
            <p:spPr>
              <a:xfrm>
                <a:off x="462500" y="2402175"/>
                <a:ext cx="4575" cy="159450"/>
              </a:xfrm>
              <a:custGeom>
                <a:rect b="b" l="l" r="r" t="t"/>
                <a:pathLst>
                  <a:path extrusionOk="0" fill="none" h="6378" w="183">
                    <a:moveTo>
                      <a:pt x="1" y="1"/>
                    </a:moveTo>
                    <a:lnTo>
                      <a:pt x="183" y="637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20"/>
              <p:cNvSpPr/>
              <p:nvPr/>
            </p:nvSpPr>
            <p:spPr>
              <a:xfrm>
                <a:off x="462500" y="2402175"/>
                <a:ext cx="130900" cy="157000"/>
              </a:xfrm>
              <a:custGeom>
                <a:rect b="b" l="l" r="r" t="t"/>
                <a:pathLst>
                  <a:path extrusionOk="0" fill="none" h="6280" w="5236">
                    <a:moveTo>
                      <a:pt x="5235" y="6280"/>
                    </a:moveTo>
                    <a:lnTo>
                      <a:pt x="1" y="2721"/>
                    </a:lnTo>
                    <a:lnTo>
                      <a:pt x="1203" y="1604"/>
                    </a:lnTo>
                    <a:lnTo>
                      <a:pt x="997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20"/>
              <p:cNvSpPr/>
              <p:nvPr/>
            </p:nvSpPr>
            <p:spPr>
              <a:xfrm>
                <a:off x="489225" y="2417350"/>
                <a:ext cx="67725" cy="25"/>
              </a:xfrm>
              <a:custGeom>
                <a:rect b="b" l="l" r="r" t="t"/>
                <a:pathLst>
                  <a:path extrusionOk="0" fill="none" h="1" w="2709">
                    <a:moveTo>
                      <a:pt x="2709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0"/>
              <p:cNvSpPr/>
              <p:nvPr/>
            </p:nvSpPr>
            <p:spPr>
              <a:xfrm>
                <a:off x="492575" y="2437100"/>
                <a:ext cx="66200" cy="4875"/>
              </a:xfrm>
              <a:custGeom>
                <a:rect b="b" l="l" r="r" t="t"/>
                <a:pathLst>
                  <a:path extrusionOk="0" fill="none" h="195" w="2648">
                    <a:moveTo>
                      <a:pt x="2648" y="0"/>
                    </a:moveTo>
                    <a:lnTo>
                      <a:pt x="0" y="19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20"/>
              <p:cNvSpPr/>
              <p:nvPr/>
            </p:nvSpPr>
            <p:spPr>
              <a:xfrm>
                <a:off x="376575" y="2433150"/>
                <a:ext cx="29475" cy="52250"/>
              </a:xfrm>
              <a:custGeom>
                <a:rect b="b" l="l" r="r" t="t"/>
                <a:pathLst>
                  <a:path extrusionOk="0" fill="none" h="2090" w="1179">
                    <a:moveTo>
                      <a:pt x="1179" y="1"/>
                    </a:moveTo>
                    <a:lnTo>
                      <a:pt x="0" y="1616"/>
                    </a:lnTo>
                    <a:lnTo>
                      <a:pt x="413" y="209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0"/>
              <p:cNvSpPr/>
              <p:nvPr/>
            </p:nvSpPr>
            <p:spPr>
              <a:xfrm>
                <a:off x="306725" y="2470200"/>
                <a:ext cx="155800" cy="68025"/>
              </a:xfrm>
              <a:custGeom>
                <a:rect b="b" l="l" r="r" t="t"/>
                <a:pathLst>
                  <a:path extrusionOk="0" fill="none" h="2721" w="6232">
                    <a:moveTo>
                      <a:pt x="6232" y="0"/>
                    </a:moveTo>
                    <a:lnTo>
                      <a:pt x="3973" y="425"/>
                    </a:lnTo>
                    <a:lnTo>
                      <a:pt x="1" y="272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20"/>
              <p:cNvSpPr/>
              <p:nvPr/>
            </p:nvSpPr>
            <p:spPr>
              <a:xfrm>
                <a:off x="426975" y="2512700"/>
                <a:ext cx="625" cy="51350"/>
              </a:xfrm>
              <a:custGeom>
                <a:rect b="b" l="l" r="r" t="t"/>
                <a:pathLst>
                  <a:path extrusionOk="0" fill="none" h="2054" w="25">
                    <a:moveTo>
                      <a:pt x="25" y="205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0"/>
              <p:cNvSpPr/>
              <p:nvPr/>
            </p:nvSpPr>
            <p:spPr>
              <a:xfrm>
                <a:off x="426975" y="2213925"/>
                <a:ext cx="43750" cy="22500"/>
              </a:xfrm>
              <a:custGeom>
                <a:rect b="b" l="l" r="r" t="t"/>
                <a:pathLst>
                  <a:path extrusionOk="0" fill="none" h="900" w="1750">
                    <a:moveTo>
                      <a:pt x="1750" y="0"/>
                    </a:moveTo>
                    <a:lnTo>
                      <a:pt x="1" y="89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20"/>
              <p:cNvSpPr/>
              <p:nvPr/>
            </p:nvSpPr>
            <p:spPr>
              <a:xfrm>
                <a:off x="430625" y="2239725"/>
                <a:ext cx="61975" cy="32825"/>
              </a:xfrm>
              <a:custGeom>
                <a:rect b="b" l="l" r="r" t="t"/>
                <a:pathLst>
                  <a:path extrusionOk="0" fill="none" h="1313" w="2479">
                    <a:moveTo>
                      <a:pt x="2478" y="1"/>
                    </a:moveTo>
                    <a:lnTo>
                      <a:pt x="0" y="131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20"/>
              <p:cNvSpPr/>
              <p:nvPr/>
            </p:nvSpPr>
            <p:spPr>
              <a:xfrm>
                <a:off x="467050" y="2264025"/>
                <a:ext cx="45575" cy="31900"/>
              </a:xfrm>
              <a:custGeom>
                <a:rect b="b" l="l" r="r" t="t"/>
                <a:pathLst>
                  <a:path extrusionOk="0" fill="none" h="1276" w="1823">
                    <a:moveTo>
                      <a:pt x="1823" y="0"/>
                    </a:moveTo>
                    <a:lnTo>
                      <a:pt x="1" y="127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20"/>
              <p:cNvSpPr/>
              <p:nvPr/>
            </p:nvSpPr>
            <p:spPr>
              <a:xfrm>
                <a:off x="449150" y="2342050"/>
                <a:ext cx="25" cy="43150"/>
              </a:xfrm>
              <a:custGeom>
                <a:rect b="b" l="l" r="r" t="t"/>
                <a:pathLst>
                  <a:path extrusionOk="0" fill="none" h="1726" w="1">
                    <a:moveTo>
                      <a:pt x="0" y="1"/>
                    </a:moveTo>
                    <a:lnTo>
                      <a:pt x="0" y="172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20"/>
              <p:cNvSpPr/>
              <p:nvPr/>
            </p:nvSpPr>
            <p:spPr>
              <a:xfrm>
                <a:off x="710875" y="2283450"/>
                <a:ext cx="143350" cy="7925"/>
              </a:xfrm>
              <a:custGeom>
                <a:rect b="b" l="l" r="r" t="t"/>
                <a:pathLst>
                  <a:path extrusionOk="0" fill="none" h="317" w="5734">
                    <a:moveTo>
                      <a:pt x="1" y="317"/>
                    </a:moveTo>
                    <a:lnTo>
                      <a:pt x="5733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20"/>
              <p:cNvSpPr/>
              <p:nvPr/>
            </p:nvSpPr>
            <p:spPr>
              <a:xfrm>
                <a:off x="825350" y="2032950"/>
                <a:ext cx="242025" cy="491925"/>
              </a:xfrm>
              <a:custGeom>
                <a:rect b="b" l="l" r="r" t="t"/>
                <a:pathLst>
                  <a:path extrusionOk="0" fill="none" h="19677" w="9681">
                    <a:moveTo>
                      <a:pt x="1" y="19677"/>
                    </a:moveTo>
                    <a:lnTo>
                      <a:pt x="1" y="18559"/>
                    </a:lnTo>
                    <a:lnTo>
                      <a:pt x="968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20"/>
              <p:cNvSpPr/>
              <p:nvPr/>
            </p:nvSpPr>
            <p:spPr>
              <a:xfrm>
                <a:off x="752775" y="2496600"/>
                <a:ext cx="72600" cy="1850"/>
              </a:xfrm>
              <a:custGeom>
                <a:rect b="b" l="l" r="r" t="t"/>
                <a:pathLst>
                  <a:path extrusionOk="0" fill="none" h="74" w="2904">
                    <a:moveTo>
                      <a:pt x="1" y="74"/>
                    </a:moveTo>
                    <a:lnTo>
                      <a:pt x="2904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20"/>
              <p:cNvSpPr/>
              <p:nvPr/>
            </p:nvSpPr>
            <p:spPr>
              <a:xfrm>
                <a:off x="856325" y="2425875"/>
                <a:ext cx="47400" cy="11250"/>
              </a:xfrm>
              <a:custGeom>
                <a:rect b="b" l="l" r="r" t="t"/>
                <a:pathLst>
                  <a:path extrusionOk="0" fill="none" h="450" w="1896">
                    <a:moveTo>
                      <a:pt x="0" y="449"/>
                    </a:moveTo>
                    <a:lnTo>
                      <a:pt x="1895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20"/>
              <p:cNvSpPr/>
              <p:nvPr/>
            </p:nvSpPr>
            <p:spPr>
              <a:xfrm>
                <a:off x="856325" y="2099150"/>
                <a:ext cx="221675" cy="201950"/>
              </a:xfrm>
              <a:custGeom>
                <a:rect b="b" l="l" r="r" t="t"/>
                <a:pathLst>
                  <a:path extrusionOk="0" fill="none" h="8078" w="8867">
                    <a:moveTo>
                      <a:pt x="3924" y="6025"/>
                    </a:moveTo>
                    <a:lnTo>
                      <a:pt x="0" y="0"/>
                    </a:lnTo>
                    <a:lnTo>
                      <a:pt x="8867" y="6936"/>
                    </a:lnTo>
                    <a:lnTo>
                      <a:pt x="3681" y="807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20"/>
              <p:cNvSpPr/>
              <p:nvPr/>
            </p:nvSpPr>
            <p:spPr>
              <a:xfrm>
                <a:off x="958650" y="2068175"/>
                <a:ext cx="23100" cy="128775"/>
              </a:xfrm>
              <a:custGeom>
                <a:rect b="b" l="l" r="r" t="t"/>
                <a:pathLst>
                  <a:path extrusionOk="0" fill="none" h="5151" w="924">
                    <a:moveTo>
                      <a:pt x="1" y="1"/>
                    </a:moveTo>
                    <a:lnTo>
                      <a:pt x="924" y="515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20"/>
              <p:cNvSpPr/>
              <p:nvPr/>
            </p:nvSpPr>
            <p:spPr>
              <a:xfrm>
                <a:off x="967450" y="2097625"/>
                <a:ext cx="66225" cy="20375"/>
              </a:xfrm>
              <a:custGeom>
                <a:rect b="b" l="l" r="r" t="t"/>
                <a:pathLst>
                  <a:path extrusionOk="0" fill="none" h="815" w="2649">
                    <a:moveTo>
                      <a:pt x="2649" y="1"/>
                    </a:moveTo>
                    <a:lnTo>
                      <a:pt x="1" y="81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20"/>
              <p:cNvSpPr/>
              <p:nvPr/>
            </p:nvSpPr>
            <p:spPr>
              <a:xfrm>
                <a:off x="1003275" y="2196925"/>
                <a:ext cx="78975" cy="17025"/>
              </a:xfrm>
              <a:custGeom>
                <a:rect b="b" l="l" r="r" t="t"/>
                <a:pathLst>
                  <a:path extrusionOk="0" fill="none" h="681" w="3159">
                    <a:moveTo>
                      <a:pt x="3159" y="0"/>
                    </a:moveTo>
                    <a:lnTo>
                      <a:pt x="1" y="68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20"/>
              <p:cNvSpPr/>
              <p:nvPr/>
            </p:nvSpPr>
            <p:spPr>
              <a:xfrm>
                <a:off x="1080100" y="2213925"/>
                <a:ext cx="75325" cy="3050"/>
              </a:xfrm>
              <a:custGeom>
                <a:rect b="b" l="l" r="r" t="t"/>
                <a:pathLst>
                  <a:path extrusionOk="0" fill="none" h="122" w="3013">
                    <a:moveTo>
                      <a:pt x="1" y="122"/>
                    </a:moveTo>
                    <a:lnTo>
                      <a:pt x="3013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20"/>
              <p:cNvSpPr/>
              <p:nvPr/>
            </p:nvSpPr>
            <p:spPr>
              <a:xfrm>
                <a:off x="1077975" y="2268875"/>
                <a:ext cx="96275" cy="3675"/>
              </a:xfrm>
              <a:custGeom>
                <a:rect b="b" l="l" r="r" t="t"/>
                <a:pathLst>
                  <a:path extrusionOk="0" fill="none" h="147" w="3851">
                    <a:moveTo>
                      <a:pt x="3851" y="1"/>
                    </a:moveTo>
                    <a:lnTo>
                      <a:pt x="1" y="14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20"/>
              <p:cNvSpPr/>
              <p:nvPr/>
            </p:nvSpPr>
            <p:spPr>
              <a:xfrm>
                <a:off x="1076150" y="2310775"/>
                <a:ext cx="112375" cy="16425"/>
              </a:xfrm>
              <a:custGeom>
                <a:rect b="b" l="l" r="r" t="t"/>
                <a:pathLst>
                  <a:path extrusionOk="0" fill="none" h="657" w="4495">
                    <a:moveTo>
                      <a:pt x="1" y="657"/>
                    </a:moveTo>
                    <a:lnTo>
                      <a:pt x="4495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20"/>
              <p:cNvSpPr/>
              <p:nvPr/>
            </p:nvSpPr>
            <p:spPr>
              <a:xfrm>
                <a:off x="1074350" y="2368775"/>
                <a:ext cx="134225" cy="16125"/>
              </a:xfrm>
              <a:custGeom>
                <a:rect b="b" l="l" r="r" t="t"/>
                <a:pathLst>
                  <a:path extrusionOk="0" fill="none" h="645" w="5369">
                    <a:moveTo>
                      <a:pt x="0" y="644"/>
                    </a:moveTo>
                    <a:lnTo>
                      <a:pt x="5368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20"/>
              <p:cNvSpPr/>
              <p:nvPr/>
            </p:nvSpPr>
            <p:spPr>
              <a:xfrm>
                <a:off x="1086800" y="2392150"/>
                <a:ext cx="24000" cy="134250"/>
              </a:xfrm>
              <a:custGeom>
                <a:rect b="b" l="l" r="r" t="t"/>
                <a:pathLst>
                  <a:path extrusionOk="0" fill="none" h="5370" w="960">
                    <a:moveTo>
                      <a:pt x="960" y="5369"/>
                    </a:moveTo>
                    <a:lnTo>
                      <a:pt x="0" y="1641"/>
                    </a:lnTo>
                    <a:lnTo>
                      <a:pt x="12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20"/>
              <p:cNvSpPr/>
              <p:nvPr/>
            </p:nvSpPr>
            <p:spPr>
              <a:xfrm>
                <a:off x="665325" y="2209375"/>
                <a:ext cx="29500" cy="11850"/>
              </a:xfrm>
              <a:custGeom>
                <a:rect b="b" l="l" r="r" t="t"/>
                <a:pathLst>
                  <a:path extrusionOk="0" fill="none" h="474" w="1180">
                    <a:moveTo>
                      <a:pt x="1" y="474"/>
                    </a:moveTo>
                    <a:lnTo>
                      <a:pt x="1179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20"/>
              <p:cNvSpPr/>
              <p:nvPr/>
            </p:nvSpPr>
            <p:spPr>
              <a:xfrm>
                <a:off x="703900" y="2533050"/>
                <a:ext cx="12175" cy="76550"/>
              </a:xfrm>
              <a:custGeom>
                <a:rect b="b" l="l" r="r" t="t"/>
                <a:pathLst>
                  <a:path extrusionOk="0" fill="none" h="3062" w="487">
                    <a:moveTo>
                      <a:pt x="0" y="0"/>
                    </a:moveTo>
                    <a:lnTo>
                      <a:pt x="486" y="306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20"/>
              <p:cNvSpPr/>
              <p:nvPr/>
            </p:nvSpPr>
            <p:spPr>
              <a:xfrm>
                <a:off x="707225" y="2548850"/>
                <a:ext cx="39825" cy="6075"/>
              </a:xfrm>
              <a:custGeom>
                <a:rect b="b" l="l" r="r" t="t"/>
                <a:pathLst>
                  <a:path extrusionOk="0" fill="none" h="243" w="1593">
                    <a:moveTo>
                      <a:pt x="1592" y="0"/>
                    </a:moveTo>
                    <a:lnTo>
                      <a:pt x="1" y="24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20"/>
              <p:cNvSpPr/>
              <p:nvPr/>
            </p:nvSpPr>
            <p:spPr>
              <a:xfrm>
                <a:off x="612500" y="2561275"/>
                <a:ext cx="283925" cy="309750"/>
              </a:xfrm>
              <a:custGeom>
                <a:rect b="b" l="l" r="r" t="t"/>
                <a:pathLst>
                  <a:path extrusionOk="0" fill="none" h="12390" w="11357">
                    <a:moveTo>
                      <a:pt x="1" y="1"/>
                    </a:moveTo>
                    <a:lnTo>
                      <a:pt x="2284" y="2467"/>
                    </a:lnTo>
                    <a:lnTo>
                      <a:pt x="3037" y="4859"/>
                    </a:lnTo>
                    <a:lnTo>
                      <a:pt x="3899" y="9062"/>
                    </a:lnTo>
                    <a:lnTo>
                      <a:pt x="8928" y="11649"/>
                    </a:lnTo>
                    <a:lnTo>
                      <a:pt x="11357" y="1238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20"/>
              <p:cNvSpPr/>
              <p:nvPr/>
            </p:nvSpPr>
            <p:spPr>
              <a:xfrm>
                <a:off x="707225" y="2774150"/>
                <a:ext cx="169475" cy="52550"/>
              </a:xfrm>
              <a:custGeom>
                <a:rect b="b" l="l" r="r" t="t"/>
                <a:pathLst>
                  <a:path extrusionOk="0" fill="none" h="2102" w="6779">
                    <a:moveTo>
                      <a:pt x="6778" y="2101"/>
                    </a:moveTo>
                    <a:lnTo>
                      <a:pt x="5624" y="2101"/>
                    </a:lnTo>
                    <a:lnTo>
                      <a:pt x="1592" y="0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20"/>
              <p:cNvSpPr/>
              <p:nvPr/>
            </p:nvSpPr>
            <p:spPr>
              <a:xfrm>
                <a:off x="497725" y="2787800"/>
                <a:ext cx="212275" cy="147000"/>
              </a:xfrm>
              <a:custGeom>
                <a:rect b="b" l="l" r="r" t="t"/>
                <a:pathLst>
                  <a:path extrusionOk="0" fill="none" h="5880" w="8491">
                    <a:moveTo>
                      <a:pt x="8490" y="1"/>
                    </a:moveTo>
                    <a:lnTo>
                      <a:pt x="7506" y="887"/>
                    </a:lnTo>
                    <a:lnTo>
                      <a:pt x="4531" y="1385"/>
                    </a:lnTo>
                    <a:lnTo>
                      <a:pt x="2673" y="2357"/>
                    </a:lnTo>
                    <a:lnTo>
                      <a:pt x="1" y="587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20"/>
              <p:cNvSpPr/>
              <p:nvPr/>
            </p:nvSpPr>
            <p:spPr>
              <a:xfrm>
                <a:off x="747025" y="2597725"/>
                <a:ext cx="11550" cy="176450"/>
              </a:xfrm>
              <a:custGeom>
                <a:rect b="b" l="l" r="r" t="t"/>
                <a:pathLst>
                  <a:path extrusionOk="0" fill="none" h="7058" w="462">
                    <a:moveTo>
                      <a:pt x="0" y="7057"/>
                    </a:moveTo>
                    <a:lnTo>
                      <a:pt x="462" y="2952"/>
                    </a:lnTo>
                    <a:lnTo>
                      <a:pt x="292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20"/>
              <p:cNvSpPr/>
              <p:nvPr/>
            </p:nvSpPr>
            <p:spPr>
              <a:xfrm>
                <a:off x="757350" y="2650850"/>
                <a:ext cx="125425" cy="3675"/>
              </a:xfrm>
              <a:custGeom>
                <a:rect b="b" l="l" r="r" t="t"/>
                <a:pathLst>
                  <a:path extrusionOk="0" fill="none" h="147" w="5017">
                    <a:moveTo>
                      <a:pt x="5016" y="1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0"/>
              <p:cNvSpPr/>
              <p:nvPr/>
            </p:nvSpPr>
            <p:spPr>
              <a:xfrm>
                <a:off x="667450" y="2822425"/>
                <a:ext cx="29500" cy="43750"/>
              </a:xfrm>
              <a:custGeom>
                <a:rect b="b" l="l" r="r" t="t"/>
                <a:pathLst>
                  <a:path extrusionOk="0" fill="none" h="1750" w="1180">
                    <a:moveTo>
                      <a:pt x="1" y="1749"/>
                    </a:moveTo>
                    <a:lnTo>
                      <a:pt x="1179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20"/>
              <p:cNvSpPr/>
              <p:nvPr/>
            </p:nvSpPr>
            <p:spPr>
              <a:xfrm>
                <a:off x="685375" y="2809975"/>
                <a:ext cx="76550" cy="47075"/>
              </a:xfrm>
              <a:custGeom>
                <a:rect b="b" l="l" r="r" t="t"/>
                <a:pathLst>
                  <a:path extrusionOk="0" fill="none" h="1883" w="3062">
                    <a:moveTo>
                      <a:pt x="0" y="0"/>
                    </a:moveTo>
                    <a:lnTo>
                      <a:pt x="3061" y="188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20"/>
              <p:cNvSpPr/>
              <p:nvPr/>
            </p:nvSpPr>
            <p:spPr>
              <a:xfrm>
                <a:off x="736075" y="2822425"/>
                <a:ext cx="41025" cy="95050"/>
              </a:xfrm>
              <a:custGeom>
                <a:rect b="b" l="l" r="r" t="t"/>
                <a:pathLst>
                  <a:path extrusionOk="0" fill="none" h="3802" w="1641">
                    <a:moveTo>
                      <a:pt x="1640" y="0"/>
                    </a:moveTo>
                    <a:lnTo>
                      <a:pt x="1" y="380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20"/>
              <p:cNvSpPr/>
              <p:nvPr/>
            </p:nvSpPr>
            <p:spPr>
              <a:xfrm>
                <a:off x="789225" y="2787800"/>
                <a:ext cx="70150" cy="161575"/>
              </a:xfrm>
              <a:custGeom>
                <a:rect b="b" l="l" r="r" t="t"/>
                <a:pathLst>
                  <a:path extrusionOk="0" fill="none" h="6463" w="2806">
                    <a:moveTo>
                      <a:pt x="0" y="6462"/>
                    </a:moveTo>
                    <a:lnTo>
                      <a:pt x="2806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20"/>
              <p:cNvSpPr/>
              <p:nvPr/>
            </p:nvSpPr>
            <p:spPr>
              <a:xfrm>
                <a:off x="612200" y="2871000"/>
                <a:ext cx="65600" cy="132400"/>
              </a:xfrm>
              <a:custGeom>
                <a:rect b="b" l="l" r="r" t="t"/>
                <a:pathLst>
                  <a:path extrusionOk="0" fill="none" h="5296" w="2624">
                    <a:moveTo>
                      <a:pt x="2624" y="0"/>
                    </a:moveTo>
                    <a:lnTo>
                      <a:pt x="0" y="529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20"/>
              <p:cNvSpPr/>
              <p:nvPr/>
            </p:nvSpPr>
            <p:spPr>
              <a:xfrm>
                <a:off x="306725" y="2843975"/>
                <a:ext cx="382025" cy="194350"/>
              </a:xfrm>
              <a:custGeom>
                <a:rect b="b" l="l" r="r" t="t"/>
                <a:pathLst>
                  <a:path extrusionOk="0" fill="none" h="7774" w="15281">
                    <a:moveTo>
                      <a:pt x="15280" y="7774"/>
                    </a:moveTo>
                    <a:cubicBezTo>
                      <a:pt x="15280" y="7774"/>
                      <a:pt x="13956" y="6183"/>
                      <a:pt x="11879" y="6486"/>
                    </a:cubicBezTo>
                    <a:cubicBezTo>
                      <a:pt x="9815" y="6790"/>
                      <a:pt x="9645" y="5405"/>
                      <a:pt x="9645" y="5405"/>
                    </a:cubicBezTo>
                    <a:lnTo>
                      <a:pt x="9353" y="4434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20"/>
              <p:cNvSpPr/>
              <p:nvPr/>
            </p:nvSpPr>
            <p:spPr>
              <a:xfrm>
                <a:off x="306725" y="2752275"/>
                <a:ext cx="150025" cy="188900"/>
              </a:xfrm>
              <a:custGeom>
                <a:rect b="b" l="l" r="r" t="t"/>
                <a:pathLst>
                  <a:path extrusionOk="0" fill="none" h="7556" w="6001">
                    <a:moveTo>
                      <a:pt x="2284" y="7555"/>
                    </a:moveTo>
                    <a:lnTo>
                      <a:pt x="3377" y="5284"/>
                    </a:lnTo>
                    <a:lnTo>
                      <a:pt x="6001" y="1"/>
                    </a:lnTo>
                    <a:lnTo>
                      <a:pt x="1" y="297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20"/>
              <p:cNvSpPr/>
              <p:nvPr/>
            </p:nvSpPr>
            <p:spPr>
              <a:xfrm>
                <a:off x="355025" y="2584975"/>
                <a:ext cx="177950" cy="114200"/>
              </a:xfrm>
              <a:custGeom>
                <a:rect b="b" l="l" r="r" t="t"/>
                <a:pathLst>
                  <a:path extrusionOk="0" fill="none" h="4568" w="7118">
                    <a:moveTo>
                      <a:pt x="2478" y="4567"/>
                    </a:moveTo>
                    <a:lnTo>
                      <a:pt x="0" y="1421"/>
                    </a:lnTo>
                    <a:lnTo>
                      <a:pt x="7117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20"/>
              <p:cNvSpPr/>
              <p:nvPr/>
            </p:nvSpPr>
            <p:spPr>
              <a:xfrm>
                <a:off x="430025" y="2806025"/>
                <a:ext cx="44650" cy="69550"/>
              </a:xfrm>
              <a:custGeom>
                <a:rect b="b" l="l" r="r" t="t"/>
                <a:pathLst>
                  <a:path extrusionOk="0" fill="none" h="2782" w="1786">
                    <a:moveTo>
                      <a:pt x="1785" y="2782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20"/>
              <p:cNvSpPr/>
              <p:nvPr/>
            </p:nvSpPr>
            <p:spPr>
              <a:xfrm>
                <a:off x="824150" y="2557950"/>
                <a:ext cx="122375" cy="494950"/>
              </a:xfrm>
              <a:custGeom>
                <a:rect b="b" l="l" r="r" t="t"/>
                <a:pathLst>
                  <a:path extrusionOk="0" fill="none" h="19798" w="4895">
                    <a:moveTo>
                      <a:pt x="4603" y="0"/>
                    </a:moveTo>
                    <a:lnTo>
                      <a:pt x="4895" y="2685"/>
                    </a:lnTo>
                    <a:lnTo>
                      <a:pt x="2648" y="11964"/>
                    </a:lnTo>
                    <a:lnTo>
                      <a:pt x="1287" y="16749"/>
                    </a:lnTo>
                    <a:lnTo>
                      <a:pt x="0" y="1979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20"/>
              <p:cNvSpPr/>
              <p:nvPr/>
            </p:nvSpPr>
            <p:spPr>
              <a:xfrm>
                <a:off x="998425" y="2933250"/>
                <a:ext cx="25850" cy="112675"/>
              </a:xfrm>
              <a:custGeom>
                <a:rect b="b" l="l" r="r" t="t"/>
                <a:pathLst>
                  <a:path extrusionOk="0" fill="none" h="4507" w="1034">
                    <a:moveTo>
                      <a:pt x="1033" y="4506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20"/>
              <p:cNvSpPr/>
              <p:nvPr/>
            </p:nvSpPr>
            <p:spPr>
              <a:xfrm>
                <a:off x="958650" y="2967250"/>
                <a:ext cx="47400" cy="78675"/>
              </a:xfrm>
              <a:custGeom>
                <a:rect b="b" l="l" r="r" t="t"/>
                <a:pathLst>
                  <a:path extrusionOk="0" fill="none" h="3147" w="1896">
                    <a:moveTo>
                      <a:pt x="1" y="3146"/>
                    </a:moveTo>
                    <a:lnTo>
                      <a:pt x="1895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20"/>
              <p:cNvSpPr/>
              <p:nvPr/>
            </p:nvSpPr>
            <p:spPr>
              <a:xfrm>
                <a:off x="1072525" y="2917450"/>
                <a:ext cx="51325" cy="89600"/>
              </a:xfrm>
              <a:custGeom>
                <a:rect b="b" l="l" r="r" t="t"/>
                <a:pathLst>
                  <a:path extrusionOk="0" fill="none" h="3584" w="2053">
                    <a:moveTo>
                      <a:pt x="2053" y="1"/>
                    </a:moveTo>
                    <a:lnTo>
                      <a:pt x="0" y="358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20"/>
              <p:cNvSpPr/>
              <p:nvPr/>
            </p:nvSpPr>
            <p:spPr>
              <a:xfrm>
                <a:off x="1028800" y="2699150"/>
                <a:ext cx="106900" cy="226225"/>
              </a:xfrm>
              <a:custGeom>
                <a:rect b="b" l="l" r="r" t="t"/>
                <a:pathLst>
                  <a:path extrusionOk="0" fill="none" h="9049" w="4276">
                    <a:moveTo>
                      <a:pt x="4275" y="0"/>
                    </a:moveTo>
                    <a:lnTo>
                      <a:pt x="875" y="328"/>
                    </a:lnTo>
                    <a:lnTo>
                      <a:pt x="0" y="904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20"/>
              <p:cNvSpPr/>
              <p:nvPr/>
            </p:nvSpPr>
            <p:spPr>
              <a:xfrm>
                <a:off x="1056425" y="2702175"/>
                <a:ext cx="47400" cy="215925"/>
              </a:xfrm>
              <a:custGeom>
                <a:rect b="b" l="l" r="r" t="t"/>
                <a:pathLst>
                  <a:path extrusionOk="0" fill="none" h="8637" w="1896">
                    <a:moveTo>
                      <a:pt x="0" y="8636"/>
                    </a:moveTo>
                    <a:lnTo>
                      <a:pt x="1895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20"/>
              <p:cNvSpPr/>
              <p:nvPr/>
            </p:nvSpPr>
            <p:spPr>
              <a:xfrm>
                <a:off x="1119275" y="2697325"/>
                <a:ext cx="14000" cy="204075"/>
              </a:xfrm>
              <a:custGeom>
                <a:rect b="b" l="l" r="r" t="t"/>
                <a:pathLst>
                  <a:path extrusionOk="0" fill="none" h="8163" w="560">
                    <a:moveTo>
                      <a:pt x="1" y="8162"/>
                    </a:moveTo>
                    <a:lnTo>
                      <a:pt x="559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20"/>
              <p:cNvSpPr/>
              <p:nvPr/>
            </p:nvSpPr>
            <p:spPr>
              <a:xfrm>
                <a:off x="1129600" y="2746200"/>
                <a:ext cx="75025" cy="7925"/>
              </a:xfrm>
              <a:custGeom>
                <a:rect b="b" l="l" r="r" t="t"/>
                <a:pathLst>
                  <a:path extrusionOk="0" fill="none" h="317" w="3001">
                    <a:moveTo>
                      <a:pt x="3001" y="316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20"/>
              <p:cNvSpPr/>
              <p:nvPr/>
            </p:nvSpPr>
            <p:spPr>
              <a:xfrm>
                <a:off x="1176675" y="2898025"/>
                <a:ext cx="51025" cy="73500"/>
              </a:xfrm>
              <a:custGeom>
                <a:rect b="b" l="l" r="r" t="t"/>
                <a:pathLst>
                  <a:path extrusionOk="0" fill="none" h="2940" w="2041">
                    <a:moveTo>
                      <a:pt x="0" y="2940"/>
                    </a:moveTo>
                    <a:lnTo>
                      <a:pt x="204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20"/>
              <p:cNvSpPr/>
              <p:nvPr/>
            </p:nvSpPr>
            <p:spPr>
              <a:xfrm>
                <a:off x="1267750" y="2958150"/>
                <a:ext cx="53475" cy="94750"/>
              </a:xfrm>
              <a:custGeom>
                <a:rect b="b" l="l" r="r" t="t"/>
                <a:pathLst>
                  <a:path extrusionOk="0" fill="none" h="3790" w="2139">
                    <a:moveTo>
                      <a:pt x="2138" y="0"/>
                    </a:moveTo>
                    <a:lnTo>
                      <a:pt x="1" y="379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20"/>
              <p:cNvSpPr/>
              <p:nvPr/>
            </p:nvSpPr>
            <p:spPr>
              <a:xfrm>
                <a:off x="1302375" y="2989725"/>
                <a:ext cx="39800" cy="63175"/>
              </a:xfrm>
              <a:custGeom>
                <a:rect b="b" l="l" r="r" t="t"/>
                <a:pathLst>
                  <a:path extrusionOk="0" fill="none" h="2527" w="1592">
                    <a:moveTo>
                      <a:pt x="1591" y="0"/>
                    </a:moveTo>
                    <a:lnTo>
                      <a:pt x="0" y="252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20"/>
              <p:cNvSpPr/>
              <p:nvPr/>
            </p:nvSpPr>
            <p:spPr>
              <a:xfrm>
                <a:off x="946500" y="2729800"/>
                <a:ext cx="79575" cy="33425"/>
              </a:xfrm>
              <a:custGeom>
                <a:rect b="b" l="l" r="r" t="t"/>
                <a:pathLst>
                  <a:path extrusionOk="0" fill="none" h="1337" w="3183">
                    <a:moveTo>
                      <a:pt x="1" y="1"/>
                    </a:moveTo>
                    <a:lnTo>
                      <a:pt x="3183" y="133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20"/>
              <p:cNvSpPr/>
              <p:nvPr/>
            </p:nvSpPr>
            <p:spPr>
              <a:xfrm>
                <a:off x="1816425" y="2506325"/>
                <a:ext cx="162475" cy="128175"/>
              </a:xfrm>
              <a:custGeom>
                <a:rect b="b" l="l" r="r" t="t"/>
                <a:pathLst>
                  <a:path extrusionOk="0" fill="none" h="5127" w="6499">
                    <a:moveTo>
                      <a:pt x="1" y="5126"/>
                    </a:moveTo>
                    <a:lnTo>
                      <a:pt x="390" y="1"/>
                    </a:lnTo>
                    <a:lnTo>
                      <a:pt x="6499" y="60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20"/>
              <p:cNvSpPr/>
              <p:nvPr/>
            </p:nvSpPr>
            <p:spPr>
              <a:xfrm>
                <a:off x="1769375" y="2487800"/>
                <a:ext cx="105075" cy="292125"/>
              </a:xfrm>
              <a:custGeom>
                <a:rect b="b" l="l" r="r" t="t"/>
                <a:pathLst>
                  <a:path extrusionOk="0" fill="none" h="11685" w="4203">
                    <a:moveTo>
                      <a:pt x="4203" y="1"/>
                    </a:moveTo>
                    <a:lnTo>
                      <a:pt x="3790" y="5867"/>
                    </a:lnTo>
                    <a:lnTo>
                      <a:pt x="2745" y="11685"/>
                    </a:lnTo>
                    <a:lnTo>
                      <a:pt x="0" y="1129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20"/>
              <p:cNvSpPr/>
              <p:nvPr/>
            </p:nvSpPr>
            <p:spPr>
              <a:xfrm>
                <a:off x="1904800" y="2470500"/>
                <a:ext cx="335850" cy="131200"/>
              </a:xfrm>
              <a:custGeom>
                <a:rect b="b" l="l" r="r" t="t"/>
                <a:pathLst>
                  <a:path extrusionOk="0" fill="none" h="5248" w="13434">
                    <a:moveTo>
                      <a:pt x="13433" y="5247"/>
                    </a:moveTo>
                    <a:lnTo>
                      <a:pt x="8041" y="3183"/>
                    </a:lnTo>
                    <a:lnTo>
                      <a:pt x="2964" y="2041"/>
                    </a:lnTo>
                    <a:lnTo>
                      <a:pt x="595" y="0"/>
                    </a:lnTo>
                    <a:lnTo>
                      <a:pt x="0" y="174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20"/>
              <p:cNvSpPr/>
              <p:nvPr/>
            </p:nvSpPr>
            <p:spPr>
              <a:xfrm>
                <a:off x="2175650" y="2589525"/>
                <a:ext cx="33125" cy="86575"/>
              </a:xfrm>
              <a:custGeom>
                <a:rect b="b" l="l" r="r" t="t"/>
                <a:pathLst>
                  <a:path extrusionOk="0" fill="none" h="3463" w="1325">
                    <a:moveTo>
                      <a:pt x="0" y="3462"/>
                    </a:moveTo>
                    <a:lnTo>
                      <a:pt x="1324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20"/>
              <p:cNvSpPr/>
              <p:nvPr/>
            </p:nvSpPr>
            <p:spPr>
              <a:xfrm>
                <a:off x="1878975" y="2742250"/>
                <a:ext cx="361675" cy="90825"/>
              </a:xfrm>
              <a:custGeom>
                <a:rect b="b" l="l" r="r" t="t"/>
                <a:pathLst>
                  <a:path extrusionOk="0" fill="none" h="3633" w="14467">
                    <a:moveTo>
                      <a:pt x="1" y="3632"/>
                    </a:moveTo>
                    <a:lnTo>
                      <a:pt x="718" y="353"/>
                    </a:lnTo>
                    <a:lnTo>
                      <a:pt x="3839" y="1"/>
                    </a:lnTo>
                    <a:lnTo>
                      <a:pt x="7434" y="729"/>
                    </a:lnTo>
                    <a:lnTo>
                      <a:pt x="14466" y="246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20"/>
              <p:cNvSpPr/>
              <p:nvPr/>
            </p:nvSpPr>
            <p:spPr>
              <a:xfrm>
                <a:off x="1830400" y="2738300"/>
                <a:ext cx="410250" cy="94775"/>
              </a:xfrm>
              <a:custGeom>
                <a:rect b="b" l="l" r="r" t="t"/>
                <a:pathLst>
                  <a:path extrusionOk="0" fill="none" h="3791" w="16410">
                    <a:moveTo>
                      <a:pt x="16409" y="3790"/>
                    </a:moveTo>
                    <a:lnTo>
                      <a:pt x="14029" y="3547"/>
                    </a:lnTo>
                    <a:lnTo>
                      <a:pt x="5721" y="1276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20"/>
              <p:cNvSpPr/>
              <p:nvPr/>
            </p:nvSpPr>
            <p:spPr>
              <a:xfrm>
                <a:off x="1859250" y="2745600"/>
                <a:ext cx="5175" cy="37375"/>
              </a:xfrm>
              <a:custGeom>
                <a:rect b="b" l="l" r="r" t="t"/>
                <a:pathLst>
                  <a:path extrusionOk="0" fill="none" h="1495" w="207">
                    <a:moveTo>
                      <a:pt x="0" y="1494"/>
                    </a:moveTo>
                    <a:lnTo>
                      <a:pt x="207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20"/>
              <p:cNvSpPr/>
              <p:nvPr/>
            </p:nvSpPr>
            <p:spPr>
              <a:xfrm>
                <a:off x="1660050" y="2633850"/>
                <a:ext cx="266625" cy="60750"/>
              </a:xfrm>
              <a:custGeom>
                <a:rect b="b" l="l" r="r" t="t"/>
                <a:pathLst>
                  <a:path extrusionOk="0" fill="none" h="2430" w="10665">
                    <a:moveTo>
                      <a:pt x="1" y="1968"/>
                    </a:moveTo>
                    <a:lnTo>
                      <a:pt x="4082" y="2430"/>
                    </a:lnTo>
                    <a:lnTo>
                      <a:pt x="10665" y="2430"/>
                    </a:lnTo>
                    <a:lnTo>
                      <a:pt x="10665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20"/>
              <p:cNvSpPr/>
              <p:nvPr/>
            </p:nvSpPr>
            <p:spPr>
              <a:xfrm>
                <a:off x="1966125" y="2005625"/>
                <a:ext cx="90825" cy="996275"/>
              </a:xfrm>
              <a:custGeom>
                <a:rect b="b" l="l" r="r" t="t"/>
                <a:pathLst>
                  <a:path extrusionOk="0" fill="none" h="39851" w="3633">
                    <a:moveTo>
                      <a:pt x="3159" y="1"/>
                    </a:moveTo>
                    <a:lnTo>
                      <a:pt x="3280" y="1992"/>
                    </a:lnTo>
                    <a:lnTo>
                      <a:pt x="3632" y="8272"/>
                    </a:lnTo>
                    <a:lnTo>
                      <a:pt x="3159" y="9511"/>
                    </a:lnTo>
                    <a:lnTo>
                      <a:pt x="2782" y="11454"/>
                    </a:lnTo>
                    <a:lnTo>
                      <a:pt x="2406" y="16081"/>
                    </a:lnTo>
                    <a:lnTo>
                      <a:pt x="1993" y="17138"/>
                    </a:lnTo>
                    <a:lnTo>
                      <a:pt x="511" y="20636"/>
                    </a:lnTo>
                    <a:lnTo>
                      <a:pt x="389" y="25154"/>
                    </a:lnTo>
                    <a:lnTo>
                      <a:pt x="292" y="30583"/>
                    </a:lnTo>
                    <a:lnTo>
                      <a:pt x="122" y="34130"/>
                    </a:lnTo>
                    <a:lnTo>
                      <a:pt x="1" y="3985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20"/>
              <p:cNvSpPr/>
              <p:nvPr/>
            </p:nvSpPr>
            <p:spPr>
              <a:xfrm>
                <a:off x="1974925" y="2673025"/>
                <a:ext cx="105100" cy="9450"/>
              </a:xfrm>
              <a:custGeom>
                <a:rect b="b" l="l" r="r" t="t"/>
                <a:pathLst>
                  <a:path extrusionOk="0" fill="none" h="378" w="4204">
                    <a:moveTo>
                      <a:pt x="4203" y="3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20"/>
              <p:cNvSpPr/>
              <p:nvPr/>
            </p:nvSpPr>
            <p:spPr>
              <a:xfrm>
                <a:off x="2116125" y="2712500"/>
                <a:ext cx="124525" cy="61050"/>
              </a:xfrm>
              <a:custGeom>
                <a:rect b="b" l="l" r="r" t="t"/>
                <a:pathLst>
                  <a:path extrusionOk="0" fill="none" h="2442" w="4981">
                    <a:moveTo>
                      <a:pt x="4980" y="1543"/>
                    </a:moveTo>
                    <a:lnTo>
                      <a:pt x="1264" y="0"/>
                    </a:lnTo>
                    <a:lnTo>
                      <a:pt x="1" y="244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20"/>
              <p:cNvSpPr/>
              <p:nvPr/>
            </p:nvSpPr>
            <p:spPr>
              <a:xfrm>
                <a:off x="1926650" y="2694575"/>
                <a:ext cx="48000" cy="53175"/>
              </a:xfrm>
              <a:custGeom>
                <a:rect b="b" l="l" r="r" t="t"/>
                <a:pathLst>
                  <a:path extrusionOk="0" fill="none" h="2127" w="1920">
                    <a:moveTo>
                      <a:pt x="1" y="2126"/>
                    </a:moveTo>
                    <a:lnTo>
                      <a:pt x="1" y="1"/>
                    </a:lnTo>
                    <a:lnTo>
                      <a:pt x="1920" y="23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20"/>
              <p:cNvSpPr/>
              <p:nvPr/>
            </p:nvSpPr>
            <p:spPr>
              <a:xfrm>
                <a:off x="1762075" y="2633850"/>
                <a:ext cx="81100" cy="60750"/>
              </a:xfrm>
              <a:custGeom>
                <a:rect b="b" l="l" r="r" t="t"/>
                <a:pathLst>
                  <a:path extrusionOk="0" fill="none" h="2430" w="3244">
                    <a:moveTo>
                      <a:pt x="1" y="2430"/>
                    </a:moveTo>
                    <a:lnTo>
                      <a:pt x="3244" y="1"/>
                    </a:lnTo>
                    <a:lnTo>
                      <a:pt x="2989" y="243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20"/>
              <p:cNvSpPr/>
              <p:nvPr/>
            </p:nvSpPr>
            <p:spPr>
              <a:xfrm>
                <a:off x="1937275" y="2463825"/>
                <a:ext cx="66225" cy="25"/>
              </a:xfrm>
              <a:custGeom>
                <a:rect b="b" l="l" r="r" t="t"/>
                <a:pathLst>
                  <a:path extrusionOk="0" fill="none" h="1" w="2649">
                    <a:moveTo>
                      <a:pt x="1" y="0"/>
                    </a:moveTo>
                    <a:lnTo>
                      <a:pt x="2649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20"/>
              <p:cNvSpPr/>
              <p:nvPr/>
            </p:nvSpPr>
            <p:spPr>
              <a:xfrm>
                <a:off x="2000450" y="2470500"/>
                <a:ext cx="109625" cy="31900"/>
              </a:xfrm>
              <a:custGeom>
                <a:rect b="b" l="l" r="r" t="t"/>
                <a:pathLst>
                  <a:path extrusionOk="0" fill="none" h="1276" w="4385">
                    <a:moveTo>
                      <a:pt x="0" y="0"/>
                    </a:moveTo>
                    <a:lnTo>
                      <a:pt x="4385" y="127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20"/>
              <p:cNvSpPr/>
              <p:nvPr/>
            </p:nvSpPr>
            <p:spPr>
              <a:xfrm>
                <a:off x="2114300" y="2477775"/>
                <a:ext cx="49525" cy="9750"/>
              </a:xfrm>
              <a:custGeom>
                <a:rect b="b" l="l" r="r" t="t"/>
                <a:pathLst>
                  <a:path extrusionOk="0" fill="none" h="390" w="1981">
                    <a:moveTo>
                      <a:pt x="1" y="1"/>
                    </a:moveTo>
                    <a:lnTo>
                      <a:pt x="1981" y="39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20"/>
              <p:cNvSpPr/>
              <p:nvPr/>
            </p:nvSpPr>
            <p:spPr>
              <a:xfrm>
                <a:off x="2148625" y="2442575"/>
                <a:ext cx="7600" cy="40100"/>
              </a:xfrm>
              <a:custGeom>
                <a:rect b="b" l="l" r="r" t="t"/>
                <a:pathLst>
                  <a:path extrusionOk="0" fill="none" h="1604" w="304">
                    <a:moveTo>
                      <a:pt x="304" y="0"/>
                    </a:moveTo>
                    <a:lnTo>
                      <a:pt x="0" y="160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20"/>
              <p:cNvSpPr/>
              <p:nvPr/>
            </p:nvSpPr>
            <p:spPr>
              <a:xfrm>
                <a:off x="2127375" y="2397925"/>
                <a:ext cx="113275" cy="21275"/>
              </a:xfrm>
              <a:custGeom>
                <a:rect b="b" l="l" r="r" t="t"/>
                <a:pathLst>
                  <a:path extrusionOk="0" fill="none" h="851" w="4531">
                    <a:moveTo>
                      <a:pt x="4530" y="85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20"/>
              <p:cNvSpPr/>
              <p:nvPr/>
            </p:nvSpPr>
            <p:spPr>
              <a:xfrm>
                <a:off x="1853175" y="2356025"/>
                <a:ext cx="384425" cy="102950"/>
              </a:xfrm>
              <a:custGeom>
                <a:rect b="b" l="l" r="r" t="t"/>
                <a:pathLst>
                  <a:path extrusionOk="0" fill="none" h="4118" w="15377">
                    <a:moveTo>
                      <a:pt x="15377" y="4118"/>
                    </a:moveTo>
                    <a:lnTo>
                      <a:pt x="9486" y="2964"/>
                    </a:lnTo>
                    <a:lnTo>
                      <a:pt x="3584" y="1397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20"/>
              <p:cNvSpPr/>
              <p:nvPr/>
            </p:nvSpPr>
            <p:spPr>
              <a:xfrm>
                <a:off x="2097000" y="2108550"/>
                <a:ext cx="146375" cy="15825"/>
              </a:xfrm>
              <a:custGeom>
                <a:rect b="b" l="l" r="r" t="t"/>
                <a:pathLst>
                  <a:path extrusionOk="0" fill="none" h="633" w="5855">
                    <a:moveTo>
                      <a:pt x="5855" y="632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20"/>
              <p:cNvSpPr/>
              <p:nvPr/>
            </p:nvSpPr>
            <p:spPr>
              <a:xfrm>
                <a:off x="2159850" y="2117050"/>
                <a:ext cx="17950" cy="97200"/>
              </a:xfrm>
              <a:custGeom>
                <a:rect b="b" l="l" r="r" t="t"/>
                <a:pathLst>
                  <a:path extrusionOk="0" fill="none" h="3888" w="718">
                    <a:moveTo>
                      <a:pt x="1" y="3888"/>
                    </a:moveTo>
                    <a:lnTo>
                      <a:pt x="717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20"/>
              <p:cNvSpPr/>
              <p:nvPr/>
            </p:nvSpPr>
            <p:spPr>
              <a:xfrm>
                <a:off x="2041425" y="2149550"/>
                <a:ext cx="88400" cy="730875"/>
              </a:xfrm>
              <a:custGeom>
                <a:rect b="b" l="l" r="r" t="t"/>
                <a:pathLst>
                  <a:path extrusionOk="0" fill="none" h="29235" w="3536">
                    <a:moveTo>
                      <a:pt x="3183" y="1"/>
                    </a:moveTo>
                    <a:lnTo>
                      <a:pt x="1774" y="7604"/>
                    </a:lnTo>
                    <a:lnTo>
                      <a:pt x="3535" y="9413"/>
                    </a:lnTo>
                    <a:lnTo>
                      <a:pt x="1543" y="21316"/>
                    </a:lnTo>
                    <a:lnTo>
                      <a:pt x="1" y="2923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20"/>
              <p:cNvSpPr/>
              <p:nvPr/>
            </p:nvSpPr>
            <p:spPr>
              <a:xfrm>
                <a:off x="1790625" y="2086100"/>
                <a:ext cx="259025" cy="433925"/>
              </a:xfrm>
              <a:custGeom>
                <a:rect b="b" l="l" r="r" t="t"/>
                <a:pathLst>
                  <a:path extrusionOk="0" fill="none" h="17357" w="10361">
                    <a:moveTo>
                      <a:pt x="10361" y="0"/>
                    </a:moveTo>
                    <a:lnTo>
                      <a:pt x="5247" y="0"/>
                    </a:lnTo>
                    <a:lnTo>
                      <a:pt x="4774" y="4166"/>
                    </a:lnTo>
                    <a:lnTo>
                      <a:pt x="3984" y="7117"/>
                    </a:lnTo>
                    <a:lnTo>
                      <a:pt x="2770" y="9644"/>
                    </a:lnTo>
                    <a:lnTo>
                      <a:pt x="1701" y="13336"/>
                    </a:lnTo>
                    <a:lnTo>
                      <a:pt x="1252" y="15376"/>
                    </a:lnTo>
                    <a:lnTo>
                      <a:pt x="1" y="1735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20"/>
              <p:cNvSpPr/>
              <p:nvPr/>
            </p:nvSpPr>
            <p:spPr>
              <a:xfrm>
                <a:off x="1704700" y="2470500"/>
                <a:ext cx="36450" cy="82925"/>
              </a:xfrm>
              <a:custGeom>
                <a:rect b="b" l="l" r="r" t="t"/>
                <a:pathLst>
                  <a:path extrusionOk="0" fill="none" h="3317" w="1458">
                    <a:moveTo>
                      <a:pt x="0" y="3316"/>
                    </a:moveTo>
                    <a:lnTo>
                      <a:pt x="1458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20"/>
              <p:cNvSpPr/>
              <p:nvPr/>
            </p:nvSpPr>
            <p:spPr>
              <a:xfrm>
                <a:off x="1613300" y="2470500"/>
                <a:ext cx="306400" cy="25"/>
              </a:xfrm>
              <a:custGeom>
                <a:rect b="b" l="l" r="r" t="t"/>
                <a:pathLst>
                  <a:path extrusionOk="0" fill="none" h="1" w="12256">
                    <a:moveTo>
                      <a:pt x="1" y="0"/>
                    </a:moveTo>
                    <a:lnTo>
                      <a:pt x="8345" y="0"/>
                    </a:lnTo>
                    <a:lnTo>
                      <a:pt x="12255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20"/>
              <p:cNvSpPr/>
              <p:nvPr/>
            </p:nvSpPr>
            <p:spPr>
              <a:xfrm>
                <a:off x="1833125" y="2419475"/>
                <a:ext cx="62275" cy="51050"/>
              </a:xfrm>
              <a:custGeom>
                <a:rect b="b" l="l" r="r" t="t"/>
                <a:pathLst>
                  <a:path extrusionOk="0" fill="none" h="2042" w="2491">
                    <a:moveTo>
                      <a:pt x="1" y="1"/>
                    </a:moveTo>
                    <a:lnTo>
                      <a:pt x="1920" y="620"/>
                    </a:lnTo>
                    <a:lnTo>
                      <a:pt x="2491" y="204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20"/>
              <p:cNvSpPr/>
              <p:nvPr/>
            </p:nvSpPr>
            <p:spPr>
              <a:xfrm>
                <a:off x="1926650" y="2288925"/>
                <a:ext cx="76850" cy="170050"/>
              </a:xfrm>
              <a:custGeom>
                <a:rect b="b" l="l" r="r" t="t"/>
                <a:pathLst>
                  <a:path extrusionOk="0" fill="none" h="6802" w="3074">
                    <a:moveTo>
                      <a:pt x="948" y="6802"/>
                    </a:moveTo>
                    <a:lnTo>
                      <a:pt x="1" y="5065"/>
                    </a:lnTo>
                    <a:lnTo>
                      <a:pt x="3074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20"/>
              <p:cNvSpPr/>
              <p:nvPr/>
            </p:nvSpPr>
            <p:spPr>
              <a:xfrm>
                <a:off x="1881100" y="2415550"/>
                <a:ext cx="45575" cy="19450"/>
              </a:xfrm>
              <a:custGeom>
                <a:rect b="b" l="l" r="r" t="t"/>
                <a:pathLst>
                  <a:path extrusionOk="0" fill="none" h="778" w="1823">
                    <a:moveTo>
                      <a:pt x="1" y="777"/>
                    </a:moveTo>
                    <a:lnTo>
                      <a:pt x="1823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20"/>
              <p:cNvSpPr/>
              <p:nvPr/>
            </p:nvSpPr>
            <p:spPr>
              <a:xfrm>
                <a:off x="1926650" y="2312900"/>
                <a:ext cx="19475" cy="71700"/>
              </a:xfrm>
              <a:custGeom>
                <a:rect b="b" l="l" r="r" t="t"/>
                <a:pathLst>
                  <a:path extrusionOk="0" fill="none" h="2868" w="779">
                    <a:moveTo>
                      <a:pt x="1" y="2867"/>
                    </a:moveTo>
                    <a:lnTo>
                      <a:pt x="778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20"/>
              <p:cNvSpPr/>
              <p:nvPr/>
            </p:nvSpPr>
            <p:spPr>
              <a:xfrm>
                <a:off x="1585975" y="2250975"/>
                <a:ext cx="303675" cy="191625"/>
              </a:xfrm>
              <a:custGeom>
                <a:rect b="b" l="l" r="r" t="t"/>
                <a:pathLst>
                  <a:path extrusionOk="0" fill="none" h="7665" w="12147">
                    <a:moveTo>
                      <a:pt x="12146" y="3486"/>
                    </a:moveTo>
                    <a:lnTo>
                      <a:pt x="2430" y="0"/>
                    </a:lnTo>
                    <a:lnTo>
                      <a:pt x="0" y="766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20"/>
              <p:cNvSpPr/>
              <p:nvPr/>
            </p:nvSpPr>
            <p:spPr>
              <a:xfrm>
                <a:off x="1593575" y="2419175"/>
                <a:ext cx="118425" cy="29475"/>
              </a:xfrm>
              <a:custGeom>
                <a:rect b="b" l="l" r="r" t="t"/>
                <a:pathLst>
                  <a:path extrusionOk="0" fill="none" h="1179" w="4737">
                    <a:moveTo>
                      <a:pt x="4737" y="1179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20"/>
              <p:cNvSpPr/>
              <p:nvPr/>
            </p:nvSpPr>
            <p:spPr>
              <a:xfrm>
                <a:off x="1603275" y="2387900"/>
                <a:ext cx="137875" cy="38900"/>
              </a:xfrm>
              <a:custGeom>
                <a:rect b="b" l="l" r="r" t="t"/>
                <a:pathLst>
                  <a:path extrusionOk="0" fill="none" h="1556" w="5515">
                    <a:moveTo>
                      <a:pt x="5515" y="1555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20"/>
              <p:cNvSpPr/>
              <p:nvPr/>
            </p:nvSpPr>
            <p:spPr>
              <a:xfrm>
                <a:off x="1503675" y="2285875"/>
                <a:ext cx="246300" cy="70175"/>
              </a:xfrm>
              <a:custGeom>
                <a:rect b="b" l="l" r="r" t="t"/>
                <a:pathLst>
                  <a:path extrusionOk="0" fill="none" h="2807" w="9852">
                    <a:moveTo>
                      <a:pt x="9851" y="2807"/>
                    </a:moveTo>
                    <a:lnTo>
                      <a:pt x="4835" y="137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20"/>
              <p:cNvSpPr/>
              <p:nvPr/>
            </p:nvSpPr>
            <p:spPr>
              <a:xfrm>
                <a:off x="1726850" y="2143775"/>
                <a:ext cx="147600" cy="293350"/>
              </a:xfrm>
              <a:custGeom>
                <a:rect b="b" l="l" r="r" t="t"/>
                <a:pathLst>
                  <a:path extrusionOk="0" fill="none" h="11734" w="5904">
                    <a:moveTo>
                      <a:pt x="1" y="11733"/>
                    </a:moveTo>
                    <a:lnTo>
                      <a:pt x="438" y="10179"/>
                    </a:lnTo>
                    <a:lnTo>
                      <a:pt x="3803" y="219"/>
                    </a:lnTo>
                    <a:lnTo>
                      <a:pt x="4531" y="1"/>
                    </a:lnTo>
                    <a:lnTo>
                      <a:pt x="5904" y="461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20"/>
              <p:cNvSpPr/>
              <p:nvPr/>
            </p:nvSpPr>
            <p:spPr>
              <a:xfrm>
                <a:off x="1138700" y="1991650"/>
                <a:ext cx="883025" cy="289700"/>
              </a:xfrm>
              <a:custGeom>
                <a:rect b="b" l="l" r="r" t="t"/>
                <a:pathLst>
                  <a:path extrusionOk="0" fill="none" h="11588" w="35321">
                    <a:moveTo>
                      <a:pt x="35320" y="11588"/>
                    </a:moveTo>
                    <a:lnTo>
                      <a:pt x="30061" y="10895"/>
                    </a:lnTo>
                    <a:lnTo>
                      <a:pt x="26175" y="9681"/>
                    </a:lnTo>
                    <a:lnTo>
                      <a:pt x="20321" y="9122"/>
                    </a:lnTo>
                    <a:lnTo>
                      <a:pt x="13264" y="7033"/>
                    </a:lnTo>
                    <a:lnTo>
                      <a:pt x="8855" y="4300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20"/>
              <p:cNvSpPr/>
              <p:nvPr/>
            </p:nvSpPr>
            <p:spPr>
              <a:xfrm>
                <a:off x="1112300" y="2020800"/>
                <a:ext cx="86850" cy="47400"/>
              </a:xfrm>
              <a:custGeom>
                <a:rect b="b" l="l" r="r" t="t"/>
                <a:pathLst>
                  <a:path extrusionOk="0" fill="none" h="1896" w="3474">
                    <a:moveTo>
                      <a:pt x="0" y="1896"/>
                    </a:moveTo>
                    <a:lnTo>
                      <a:pt x="2684" y="1021"/>
                    </a:lnTo>
                    <a:lnTo>
                      <a:pt x="3474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20"/>
              <p:cNvSpPr/>
              <p:nvPr/>
            </p:nvSpPr>
            <p:spPr>
              <a:xfrm>
                <a:off x="1210075" y="1973750"/>
                <a:ext cx="36450" cy="52850"/>
              </a:xfrm>
              <a:custGeom>
                <a:rect b="b" l="l" r="r" t="t"/>
                <a:pathLst>
                  <a:path extrusionOk="0" fill="none" h="2114" w="1458">
                    <a:moveTo>
                      <a:pt x="1458" y="0"/>
                    </a:moveTo>
                    <a:lnTo>
                      <a:pt x="0" y="211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20"/>
              <p:cNvSpPr/>
              <p:nvPr/>
            </p:nvSpPr>
            <p:spPr>
              <a:xfrm>
                <a:off x="1129600" y="2002275"/>
                <a:ext cx="181600" cy="120575"/>
              </a:xfrm>
              <a:custGeom>
                <a:rect b="b" l="l" r="r" t="t"/>
                <a:pathLst>
                  <a:path extrusionOk="0" fill="none" h="4823" w="7264">
                    <a:moveTo>
                      <a:pt x="1" y="4823"/>
                    </a:moveTo>
                    <a:lnTo>
                      <a:pt x="1215" y="3875"/>
                    </a:lnTo>
                    <a:lnTo>
                      <a:pt x="3766" y="1228"/>
                    </a:lnTo>
                    <a:lnTo>
                      <a:pt x="7264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20"/>
              <p:cNvSpPr/>
              <p:nvPr/>
            </p:nvSpPr>
            <p:spPr>
              <a:xfrm>
                <a:off x="1179400" y="2046325"/>
                <a:ext cx="102650" cy="57400"/>
              </a:xfrm>
              <a:custGeom>
                <a:rect b="b" l="l" r="r" t="t"/>
                <a:pathLst>
                  <a:path extrusionOk="0" fill="none" h="2296" w="4106">
                    <a:moveTo>
                      <a:pt x="0" y="0"/>
                    </a:moveTo>
                    <a:lnTo>
                      <a:pt x="790" y="559"/>
                    </a:lnTo>
                    <a:lnTo>
                      <a:pt x="4106" y="229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20"/>
              <p:cNvSpPr/>
              <p:nvPr/>
            </p:nvSpPr>
            <p:spPr>
              <a:xfrm>
                <a:off x="1155400" y="2102475"/>
                <a:ext cx="119375" cy="41325"/>
              </a:xfrm>
              <a:custGeom>
                <a:rect b="b" l="l" r="r" t="t"/>
                <a:pathLst>
                  <a:path extrusionOk="0" fill="none" h="1653" w="4775">
                    <a:moveTo>
                      <a:pt x="1" y="1"/>
                    </a:moveTo>
                    <a:lnTo>
                      <a:pt x="4774" y="165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20"/>
              <p:cNvSpPr/>
              <p:nvPr/>
            </p:nvSpPr>
            <p:spPr>
              <a:xfrm>
                <a:off x="1168775" y="2234875"/>
                <a:ext cx="99300" cy="18850"/>
              </a:xfrm>
              <a:custGeom>
                <a:rect b="b" l="l" r="r" t="t"/>
                <a:pathLst>
                  <a:path extrusionOk="0" fill="none" h="754" w="3972">
                    <a:moveTo>
                      <a:pt x="0" y="753"/>
                    </a:moveTo>
                    <a:lnTo>
                      <a:pt x="3972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20"/>
              <p:cNvSpPr/>
              <p:nvPr/>
            </p:nvSpPr>
            <p:spPr>
              <a:xfrm>
                <a:off x="1146000" y="2153200"/>
                <a:ext cx="280275" cy="66525"/>
              </a:xfrm>
              <a:custGeom>
                <a:rect b="b" l="l" r="r" t="t"/>
                <a:pathLst>
                  <a:path extrusionOk="0" fill="none" h="2661" w="11211">
                    <a:moveTo>
                      <a:pt x="0" y="1227"/>
                    </a:moveTo>
                    <a:lnTo>
                      <a:pt x="3778" y="0"/>
                    </a:lnTo>
                    <a:lnTo>
                      <a:pt x="11211" y="266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20"/>
              <p:cNvSpPr/>
              <p:nvPr/>
            </p:nvSpPr>
            <p:spPr>
              <a:xfrm>
                <a:off x="1326975" y="2176275"/>
                <a:ext cx="22175" cy="87775"/>
              </a:xfrm>
              <a:custGeom>
                <a:rect b="b" l="l" r="r" t="t"/>
                <a:pathLst>
                  <a:path extrusionOk="0" fill="none" h="3511" w="887">
                    <a:moveTo>
                      <a:pt x="0" y="3510"/>
                    </a:moveTo>
                    <a:lnTo>
                      <a:pt x="887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20"/>
              <p:cNvSpPr/>
              <p:nvPr/>
            </p:nvSpPr>
            <p:spPr>
              <a:xfrm>
                <a:off x="1326975" y="2157150"/>
                <a:ext cx="10950" cy="27350"/>
              </a:xfrm>
              <a:custGeom>
                <a:rect b="b" l="l" r="r" t="t"/>
                <a:pathLst>
                  <a:path extrusionOk="0" fill="none" h="1094" w="438">
                    <a:moveTo>
                      <a:pt x="0" y="1093"/>
                    </a:moveTo>
                    <a:lnTo>
                      <a:pt x="437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20"/>
              <p:cNvSpPr/>
              <p:nvPr/>
            </p:nvSpPr>
            <p:spPr>
              <a:xfrm>
                <a:off x="1285975" y="2093375"/>
                <a:ext cx="245375" cy="294550"/>
              </a:xfrm>
              <a:custGeom>
                <a:rect b="b" l="l" r="r" t="t"/>
                <a:pathLst>
                  <a:path extrusionOk="0" fill="none" h="11782" w="9815">
                    <a:moveTo>
                      <a:pt x="1" y="11782"/>
                    </a:moveTo>
                    <a:lnTo>
                      <a:pt x="1264" y="9790"/>
                    </a:lnTo>
                    <a:lnTo>
                      <a:pt x="6790" y="3523"/>
                    </a:lnTo>
                    <a:lnTo>
                      <a:pt x="9814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20"/>
              <p:cNvSpPr/>
              <p:nvPr/>
            </p:nvSpPr>
            <p:spPr>
              <a:xfrm>
                <a:off x="1385575" y="2189325"/>
                <a:ext cx="62875" cy="259325"/>
              </a:xfrm>
              <a:custGeom>
                <a:rect b="b" l="l" r="r" t="t"/>
                <a:pathLst>
                  <a:path extrusionOk="0" fill="none" h="10373" w="2515">
                    <a:moveTo>
                      <a:pt x="0" y="10373"/>
                    </a:moveTo>
                    <a:lnTo>
                      <a:pt x="535" y="5515"/>
                    </a:lnTo>
                    <a:lnTo>
                      <a:pt x="1944" y="1737"/>
                    </a:lnTo>
                    <a:lnTo>
                      <a:pt x="2514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20"/>
              <p:cNvSpPr/>
              <p:nvPr/>
            </p:nvSpPr>
            <p:spPr>
              <a:xfrm>
                <a:off x="1376150" y="2371825"/>
                <a:ext cx="17025" cy="20350"/>
              </a:xfrm>
              <a:custGeom>
                <a:rect b="b" l="l" r="r" t="t"/>
                <a:pathLst>
                  <a:path extrusionOk="0" fill="none" h="814" w="681">
                    <a:moveTo>
                      <a:pt x="681" y="0"/>
                    </a:moveTo>
                    <a:lnTo>
                      <a:pt x="1" y="0"/>
                    </a:lnTo>
                    <a:lnTo>
                      <a:pt x="1" y="81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20"/>
              <p:cNvSpPr/>
              <p:nvPr/>
            </p:nvSpPr>
            <p:spPr>
              <a:xfrm>
                <a:off x="1510075" y="2368775"/>
                <a:ext cx="21275" cy="257525"/>
              </a:xfrm>
              <a:custGeom>
                <a:rect b="b" l="l" r="r" t="t"/>
                <a:pathLst>
                  <a:path extrusionOk="0" fill="none" h="10301" w="851">
                    <a:moveTo>
                      <a:pt x="850" y="1"/>
                    </a:moveTo>
                    <a:lnTo>
                      <a:pt x="0" y="3499"/>
                    </a:lnTo>
                    <a:lnTo>
                      <a:pt x="182" y="1030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20"/>
              <p:cNvSpPr/>
              <p:nvPr/>
            </p:nvSpPr>
            <p:spPr>
              <a:xfrm>
                <a:off x="1218575" y="2553400"/>
                <a:ext cx="402650" cy="43750"/>
              </a:xfrm>
              <a:custGeom>
                <a:rect b="b" l="l" r="r" t="t"/>
                <a:pathLst>
                  <a:path extrusionOk="0" fill="none" h="1750" w="16106">
                    <a:moveTo>
                      <a:pt x="3777" y="1749"/>
                    </a:moveTo>
                    <a:lnTo>
                      <a:pt x="0" y="1628"/>
                    </a:lnTo>
                    <a:lnTo>
                      <a:pt x="3352" y="0"/>
                    </a:lnTo>
                    <a:lnTo>
                      <a:pt x="16105" y="66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20"/>
              <p:cNvSpPr/>
              <p:nvPr/>
            </p:nvSpPr>
            <p:spPr>
              <a:xfrm>
                <a:off x="1366450" y="2358750"/>
                <a:ext cx="159125" cy="687175"/>
              </a:xfrm>
              <a:custGeom>
                <a:rect b="b" l="l" r="r" t="t"/>
                <a:pathLst>
                  <a:path extrusionOk="0" fill="none" h="27487" w="6365">
                    <a:moveTo>
                      <a:pt x="6364" y="1337"/>
                    </a:moveTo>
                    <a:lnTo>
                      <a:pt x="3279" y="1"/>
                    </a:lnTo>
                    <a:lnTo>
                      <a:pt x="2915" y="3851"/>
                    </a:lnTo>
                    <a:lnTo>
                      <a:pt x="2514" y="8041"/>
                    </a:lnTo>
                    <a:lnTo>
                      <a:pt x="2745" y="14600"/>
                    </a:lnTo>
                    <a:lnTo>
                      <a:pt x="1688" y="18790"/>
                    </a:lnTo>
                    <a:lnTo>
                      <a:pt x="1871" y="21705"/>
                    </a:lnTo>
                    <a:lnTo>
                      <a:pt x="0" y="2748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20"/>
              <p:cNvSpPr/>
              <p:nvPr/>
            </p:nvSpPr>
            <p:spPr>
              <a:xfrm>
                <a:off x="1399225" y="3014925"/>
                <a:ext cx="36475" cy="31000"/>
              </a:xfrm>
              <a:custGeom>
                <a:rect b="b" l="l" r="r" t="t"/>
                <a:pathLst>
                  <a:path extrusionOk="0" fill="none" h="1240" w="1459">
                    <a:moveTo>
                      <a:pt x="1" y="899"/>
                    </a:moveTo>
                    <a:lnTo>
                      <a:pt x="523" y="0"/>
                    </a:lnTo>
                    <a:lnTo>
                      <a:pt x="1458" y="256"/>
                    </a:lnTo>
                    <a:lnTo>
                      <a:pt x="1082" y="123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20"/>
              <p:cNvSpPr/>
              <p:nvPr/>
            </p:nvSpPr>
            <p:spPr>
              <a:xfrm>
                <a:off x="1422000" y="2815725"/>
                <a:ext cx="40725" cy="201950"/>
              </a:xfrm>
              <a:custGeom>
                <a:rect b="b" l="l" r="r" t="t"/>
                <a:pathLst>
                  <a:path extrusionOk="0" fill="none" h="8078" w="1629">
                    <a:moveTo>
                      <a:pt x="1470" y="1"/>
                    </a:moveTo>
                    <a:lnTo>
                      <a:pt x="1628" y="4216"/>
                    </a:lnTo>
                    <a:lnTo>
                      <a:pt x="1" y="807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20"/>
              <p:cNvSpPr/>
              <p:nvPr/>
            </p:nvSpPr>
            <p:spPr>
              <a:xfrm>
                <a:off x="1446300" y="2928400"/>
                <a:ext cx="16425" cy="82000"/>
              </a:xfrm>
              <a:custGeom>
                <a:rect b="b" l="l" r="r" t="t"/>
                <a:pathLst>
                  <a:path extrusionOk="0" fill="none" h="3280" w="657">
                    <a:moveTo>
                      <a:pt x="0" y="3279"/>
                    </a:moveTo>
                    <a:lnTo>
                      <a:pt x="656" y="1725"/>
                    </a:lnTo>
                    <a:lnTo>
                      <a:pt x="535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20"/>
              <p:cNvSpPr/>
              <p:nvPr/>
            </p:nvSpPr>
            <p:spPr>
              <a:xfrm>
                <a:off x="1374025" y="2884975"/>
                <a:ext cx="87475" cy="89600"/>
              </a:xfrm>
              <a:custGeom>
                <a:rect b="b" l="l" r="r" t="t"/>
                <a:pathLst>
                  <a:path extrusionOk="0" fill="none" h="3584" w="3499">
                    <a:moveTo>
                      <a:pt x="620" y="3583"/>
                    </a:moveTo>
                    <a:lnTo>
                      <a:pt x="1" y="328"/>
                    </a:lnTo>
                    <a:lnTo>
                      <a:pt x="3499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0"/>
              <p:cNvSpPr/>
              <p:nvPr/>
            </p:nvSpPr>
            <p:spPr>
              <a:xfrm>
                <a:off x="1345500" y="2933250"/>
                <a:ext cx="36150" cy="37975"/>
              </a:xfrm>
              <a:custGeom>
                <a:rect b="b" l="l" r="r" t="t"/>
                <a:pathLst>
                  <a:path extrusionOk="0" fill="none" h="1519" w="1446">
                    <a:moveTo>
                      <a:pt x="1445" y="0"/>
                    </a:moveTo>
                    <a:lnTo>
                      <a:pt x="0" y="151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0"/>
              <p:cNvSpPr/>
              <p:nvPr/>
            </p:nvSpPr>
            <p:spPr>
              <a:xfrm>
                <a:off x="1489425" y="3000050"/>
                <a:ext cx="124500" cy="31900"/>
              </a:xfrm>
              <a:custGeom>
                <a:rect b="b" l="l" r="r" t="t"/>
                <a:pathLst>
                  <a:path extrusionOk="0" fill="none" h="1276" w="4980">
                    <a:moveTo>
                      <a:pt x="0" y="0"/>
                    </a:moveTo>
                    <a:lnTo>
                      <a:pt x="2611" y="413"/>
                    </a:lnTo>
                    <a:lnTo>
                      <a:pt x="4980" y="127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0"/>
              <p:cNvSpPr/>
              <p:nvPr/>
            </p:nvSpPr>
            <p:spPr>
              <a:xfrm>
                <a:off x="1675850" y="2986675"/>
                <a:ext cx="13375" cy="45275"/>
              </a:xfrm>
              <a:custGeom>
                <a:rect b="b" l="l" r="r" t="t"/>
                <a:pathLst>
                  <a:path extrusionOk="0" fill="none" h="1811" w="535">
                    <a:moveTo>
                      <a:pt x="535" y="1"/>
                    </a:moveTo>
                    <a:lnTo>
                      <a:pt x="1" y="181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20"/>
              <p:cNvSpPr/>
              <p:nvPr/>
            </p:nvSpPr>
            <p:spPr>
              <a:xfrm>
                <a:off x="1704700" y="2847625"/>
                <a:ext cx="56500" cy="198300"/>
              </a:xfrm>
              <a:custGeom>
                <a:rect b="b" l="l" r="r" t="t"/>
                <a:pathLst>
                  <a:path extrusionOk="0" fill="none" h="7932" w="2260">
                    <a:moveTo>
                      <a:pt x="0" y="7931"/>
                    </a:moveTo>
                    <a:lnTo>
                      <a:pt x="2259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20"/>
              <p:cNvSpPr/>
              <p:nvPr/>
            </p:nvSpPr>
            <p:spPr>
              <a:xfrm>
                <a:off x="1655200" y="2906525"/>
                <a:ext cx="81700" cy="26750"/>
              </a:xfrm>
              <a:custGeom>
                <a:rect b="b" l="l" r="r" t="t"/>
                <a:pathLst>
                  <a:path extrusionOk="0" fill="none" h="1070" w="3268">
                    <a:moveTo>
                      <a:pt x="1" y="1"/>
                    </a:moveTo>
                    <a:lnTo>
                      <a:pt x="3268" y="106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0"/>
              <p:cNvSpPr/>
              <p:nvPr/>
            </p:nvSpPr>
            <p:spPr>
              <a:xfrm>
                <a:off x="1551050" y="2847625"/>
                <a:ext cx="199525" cy="64075"/>
              </a:xfrm>
              <a:custGeom>
                <a:rect b="b" l="l" r="r" t="t"/>
                <a:pathLst>
                  <a:path extrusionOk="0" fill="none" h="2563" w="7981">
                    <a:moveTo>
                      <a:pt x="1701" y="2308"/>
                    </a:moveTo>
                    <a:lnTo>
                      <a:pt x="2515" y="2563"/>
                    </a:lnTo>
                    <a:lnTo>
                      <a:pt x="7980" y="1494"/>
                    </a:lnTo>
                    <a:lnTo>
                      <a:pt x="2248" y="741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0"/>
              <p:cNvSpPr/>
              <p:nvPr/>
            </p:nvSpPr>
            <p:spPr>
              <a:xfrm>
                <a:off x="1558650" y="2820900"/>
                <a:ext cx="57400" cy="20075"/>
              </a:xfrm>
              <a:custGeom>
                <a:rect b="b" l="l" r="r" t="t"/>
                <a:pathLst>
                  <a:path extrusionOk="0" fill="none" h="803" w="2296">
                    <a:moveTo>
                      <a:pt x="2296" y="802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0"/>
              <p:cNvSpPr/>
              <p:nvPr/>
            </p:nvSpPr>
            <p:spPr>
              <a:xfrm>
                <a:off x="1507025" y="2787800"/>
                <a:ext cx="61975" cy="97200"/>
              </a:xfrm>
              <a:custGeom>
                <a:rect b="b" l="l" r="r" t="t"/>
                <a:pathLst>
                  <a:path extrusionOk="0" fill="none" h="3888" w="2479">
                    <a:moveTo>
                      <a:pt x="1264" y="304"/>
                    </a:moveTo>
                    <a:lnTo>
                      <a:pt x="1" y="3681"/>
                    </a:lnTo>
                    <a:lnTo>
                      <a:pt x="1264" y="3887"/>
                    </a:lnTo>
                    <a:lnTo>
                      <a:pt x="2478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20"/>
              <p:cNvSpPr/>
              <p:nvPr/>
            </p:nvSpPr>
            <p:spPr>
              <a:xfrm>
                <a:off x="1454200" y="2509050"/>
                <a:ext cx="126025" cy="296400"/>
              </a:xfrm>
              <a:custGeom>
                <a:rect b="b" l="l" r="r" t="t"/>
                <a:pathLst>
                  <a:path extrusionOk="0" fill="none" h="11856" w="5041">
                    <a:moveTo>
                      <a:pt x="0" y="8746"/>
                    </a:moveTo>
                    <a:lnTo>
                      <a:pt x="1822" y="11855"/>
                    </a:lnTo>
                    <a:lnTo>
                      <a:pt x="2854" y="9329"/>
                    </a:lnTo>
                    <a:lnTo>
                      <a:pt x="3875" y="4750"/>
                    </a:lnTo>
                    <a:lnTo>
                      <a:pt x="504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20"/>
              <p:cNvSpPr/>
              <p:nvPr/>
            </p:nvSpPr>
            <p:spPr>
              <a:xfrm>
                <a:off x="1564100" y="2448625"/>
                <a:ext cx="16125" cy="60450"/>
              </a:xfrm>
              <a:custGeom>
                <a:rect b="b" l="l" r="r" t="t"/>
                <a:pathLst>
                  <a:path extrusionOk="0" fill="none" h="2418" w="645">
                    <a:moveTo>
                      <a:pt x="1" y="2418"/>
                    </a:moveTo>
                    <a:lnTo>
                      <a:pt x="645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0"/>
              <p:cNvSpPr/>
              <p:nvPr/>
            </p:nvSpPr>
            <p:spPr>
              <a:xfrm>
                <a:off x="1593575" y="2463825"/>
                <a:ext cx="13675" cy="48000"/>
              </a:xfrm>
              <a:custGeom>
                <a:rect b="b" l="l" r="r" t="t"/>
                <a:pathLst>
                  <a:path extrusionOk="0" fill="none" h="1920" w="547">
                    <a:moveTo>
                      <a:pt x="0" y="1919"/>
                    </a:moveTo>
                    <a:lnTo>
                      <a:pt x="547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0"/>
              <p:cNvSpPr/>
              <p:nvPr/>
            </p:nvSpPr>
            <p:spPr>
              <a:xfrm>
                <a:off x="1470900" y="2643575"/>
                <a:ext cx="63475" cy="58925"/>
              </a:xfrm>
              <a:custGeom>
                <a:rect b="b" l="l" r="r" t="t"/>
                <a:pathLst>
                  <a:path extrusionOk="0" fill="none" h="2357" w="2539">
                    <a:moveTo>
                      <a:pt x="195" y="0"/>
                    </a:moveTo>
                    <a:lnTo>
                      <a:pt x="0" y="1701"/>
                    </a:lnTo>
                    <a:lnTo>
                      <a:pt x="2539" y="235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0"/>
              <p:cNvSpPr/>
              <p:nvPr/>
            </p:nvSpPr>
            <p:spPr>
              <a:xfrm>
                <a:off x="1540425" y="2676075"/>
                <a:ext cx="112975" cy="38575"/>
              </a:xfrm>
              <a:custGeom>
                <a:rect b="b" l="l" r="r" t="t"/>
                <a:pathLst>
                  <a:path extrusionOk="0" fill="none" h="1543" w="4519">
                    <a:moveTo>
                      <a:pt x="1" y="0"/>
                    </a:moveTo>
                    <a:lnTo>
                      <a:pt x="4519" y="154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0"/>
              <p:cNvSpPr/>
              <p:nvPr/>
            </p:nvSpPr>
            <p:spPr>
              <a:xfrm>
                <a:off x="1600250" y="2588000"/>
                <a:ext cx="24300" cy="170375"/>
              </a:xfrm>
              <a:custGeom>
                <a:rect b="b" l="l" r="r" t="t"/>
                <a:pathLst>
                  <a:path extrusionOk="0" fill="none" h="6815" w="972">
                    <a:moveTo>
                      <a:pt x="0" y="6814"/>
                    </a:moveTo>
                    <a:lnTo>
                      <a:pt x="972" y="1701"/>
                    </a:lnTo>
                    <a:lnTo>
                      <a:pt x="644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0"/>
              <p:cNvSpPr/>
              <p:nvPr/>
            </p:nvSpPr>
            <p:spPr>
              <a:xfrm>
                <a:off x="1366450" y="2620800"/>
                <a:ext cx="26725" cy="52250"/>
              </a:xfrm>
              <a:custGeom>
                <a:rect b="b" l="l" r="r" t="t"/>
                <a:pathLst>
                  <a:path extrusionOk="0" fill="none" h="2090" w="1069">
                    <a:moveTo>
                      <a:pt x="0" y="1"/>
                    </a:moveTo>
                    <a:lnTo>
                      <a:pt x="0" y="2090"/>
                    </a:lnTo>
                    <a:lnTo>
                      <a:pt x="1069" y="2090"/>
                    </a:lnTo>
                    <a:lnTo>
                      <a:pt x="1069" y="3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20"/>
              <p:cNvSpPr/>
              <p:nvPr/>
            </p:nvSpPr>
            <p:spPr>
              <a:xfrm>
                <a:off x="1201575" y="2496925"/>
                <a:ext cx="134225" cy="470650"/>
              </a:xfrm>
              <a:custGeom>
                <a:rect b="b" l="l" r="r" t="t"/>
                <a:pathLst>
                  <a:path extrusionOk="0" fill="none" h="18826" w="5369">
                    <a:moveTo>
                      <a:pt x="1883" y="0"/>
                    </a:moveTo>
                    <a:lnTo>
                      <a:pt x="2648" y="3122"/>
                    </a:lnTo>
                    <a:lnTo>
                      <a:pt x="2271" y="5174"/>
                    </a:lnTo>
                    <a:lnTo>
                      <a:pt x="2271" y="7591"/>
                    </a:lnTo>
                    <a:lnTo>
                      <a:pt x="0" y="15364"/>
                    </a:lnTo>
                    <a:lnTo>
                      <a:pt x="5368" y="1882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20"/>
              <p:cNvSpPr/>
              <p:nvPr/>
            </p:nvSpPr>
            <p:spPr>
              <a:xfrm>
                <a:off x="1193975" y="2623525"/>
                <a:ext cx="25" cy="52575"/>
              </a:xfrm>
              <a:custGeom>
                <a:rect b="b" l="l" r="r" t="t"/>
                <a:pathLst>
                  <a:path extrusionOk="0" fill="none" h="2103" w="1">
                    <a:moveTo>
                      <a:pt x="0" y="1"/>
                    </a:moveTo>
                    <a:lnTo>
                      <a:pt x="0" y="210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20"/>
              <p:cNvSpPr/>
              <p:nvPr/>
            </p:nvSpPr>
            <p:spPr>
              <a:xfrm>
                <a:off x="1257125" y="2690625"/>
                <a:ext cx="103275" cy="89300"/>
              </a:xfrm>
              <a:custGeom>
                <a:rect b="b" l="l" r="r" t="t"/>
                <a:pathLst>
                  <a:path extrusionOk="0" fill="none" h="3572" w="4131">
                    <a:moveTo>
                      <a:pt x="4130" y="3572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20"/>
              <p:cNvSpPr/>
              <p:nvPr/>
            </p:nvSpPr>
            <p:spPr>
              <a:xfrm>
                <a:off x="1765125" y="2836375"/>
                <a:ext cx="126325" cy="100850"/>
              </a:xfrm>
              <a:custGeom>
                <a:rect b="b" l="l" r="r" t="t"/>
                <a:pathLst>
                  <a:path extrusionOk="0" fill="none" h="4034" w="5053">
                    <a:moveTo>
                      <a:pt x="5053" y="1"/>
                    </a:moveTo>
                    <a:lnTo>
                      <a:pt x="3510" y="4033"/>
                    </a:lnTo>
                    <a:lnTo>
                      <a:pt x="0" y="281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20"/>
              <p:cNvSpPr/>
              <p:nvPr/>
            </p:nvSpPr>
            <p:spPr>
              <a:xfrm>
                <a:off x="1762075" y="2836700"/>
                <a:ext cx="114800" cy="37050"/>
              </a:xfrm>
              <a:custGeom>
                <a:rect b="b" l="l" r="r" t="t"/>
                <a:pathLst>
                  <a:path extrusionOk="0" fill="none" h="1482" w="4592">
                    <a:moveTo>
                      <a:pt x="1" y="0"/>
                    </a:moveTo>
                    <a:lnTo>
                      <a:pt x="4592" y="148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0"/>
              <p:cNvSpPr/>
              <p:nvPr/>
            </p:nvSpPr>
            <p:spPr>
              <a:xfrm>
                <a:off x="1859250" y="2845500"/>
                <a:ext cx="64100" cy="200425"/>
              </a:xfrm>
              <a:custGeom>
                <a:rect b="b" l="l" r="r" t="t"/>
                <a:pathLst>
                  <a:path extrusionOk="0" fill="none" h="8017" w="2564">
                    <a:moveTo>
                      <a:pt x="2563" y="0"/>
                    </a:moveTo>
                    <a:lnTo>
                      <a:pt x="1021" y="4166"/>
                    </a:lnTo>
                    <a:lnTo>
                      <a:pt x="0" y="801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0"/>
              <p:cNvSpPr/>
              <p:nvPr/>
            </p:nvSpPr>
            <p:spPr>
              <a:xfrm>
                <a:off x="1774225" y="2952075"/>
                <a:ext cx="99925" cy="38575"/>
              </a:xfrm>
              <a:custGeom>
                <a:rect b="b" l="l" r="r" t="t"/>
                <a:pathLst>
                  <a:path extrusionOk="0" fill="none" h="1543" w="3997">
                    <a:moveTo>
                      <a:pt x="1" y="0"/>
                    </a:moveTo>
                    <a:lnTo>
                      <a:pt x="3997" y="154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0"/>
              <p:cNvSpPr/>
              <p:nvPr/>
            </p:nvSpPr>
            <p:spPr>
              <a:xfrm>
                <a:off x="1780000" y="2974550"/>
                <a:ext cx="89000" cy="34625"/>
              </a:xfrm>
              <a:custGeom>
                <a:rect b="b" l="l" r="r" t="t"/>
                <a:pathLst>
                  <a:path extrusionOk="0" fill="none" h="1385" w="3560">
                    <a:moveTo>
                      <a:pt x="0" y="0"/>
                    </a:moveTo>
                    <a:lnTo>
                      <a:pt x="3559" y="138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0"/>
              <p:cNvSpPr/>
              <p:nvPr/>
            </p:nvSpPr>
            <p:spPr>
              <a:xfrm>
                <a:off x="1919975" y="2963925"/>
                <a:ext cx="30400" cy="45250"/>
              </a:xfrm>
              <a:custGeom>
                <a:rect b="b" l="l" r="r" t="t"/>
                <a:pathLst>
                  <a:path extrusionOk="0" fill="none" h="1810" w="1216">
                    <a:moveTo>
                      <a:pt x="1215" y="181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0"/>
              <p:cNvSpPr/>
              <p:nvPr/>
            </p:nvSpPr>
            <p:spPr>
              <a:xfrm>
                <a:off x="1884450" y="2949650"/>
                <a:ext cx="81700" cy="27950"/>
              </a:xfrm>
              <a:custGeom>
                <a:rect b="b" l="l" r="r" t="t"/>
                <a:pathLst>
                  <a:path extrusionOk="0" fill="none" h="1118" w="3268">
                    <a:moveTo>
                      <a:pt x="1" y="0"/>
                    </a:moveTo>
                    <a:lnTo>
                      <a:pt x="3268" y="111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20"/>
              <p:cNvSpPr/>
              <p:nvPr/>
            </p:nvSpPr>
            <p:spPr>
              <a:xfrm>
                <a:off x="2048725" y="3000050"/>
                <a:ext cx="105375" cy="52850"/>
              </a:xfrm>
              <a:custGeom>
                <a:rect b="b" l="l" r="r" t="t"/>
                <a:pathLst>
                  <a:path extrusionOk="0" fill="none" h="2114" w="4215">
                    <a:moveTo>
                      <a:pt x="0" y="0"/>
                    </a:moveTo>
                    <a:lnTo>
                      <a:pt x="4215" y="211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20"/>
              <p:cNvSpPr/>
              <p:nvPr/>
            </p:nvSpPr>
            <p:spPr>
              <a:xfrm>
                <a:off x="2129800" y="2941150"/>
                <a:ext cx="110850" cy="111750"/>
              </a:xfrm>
              <a:custGeom>
                <a:rect b="b" l="l" r="r" t="t"/>
                <a:pathLst>
                  <a:path extrusionOk="0" fill="none" h="4470" w="4434">
                    <a:moveTo>
                      <a:pt x="0" y="4470"/>
                    </a:moveTo>
                    <a:lnTo>
                      <a:pt x="1348" y="0"/>
                    </a:lnTo>
                    <a:lnTo>
                      <a:pt x="4433" y="120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0"/>
              <p:cNvSpPr/>
              <p:nvPr/>
            </p:nvSpPr>
            <p:spPr>
              <a:xfrm>
                <a:off x="1966125" y="2911675"/>
                <a:ext cx="174025" cy="40725"/>
              </a:xfrm>
              <a:custGeom>
                <a:rect b="b" l="l" r="r" t="t"/>
                <a:pathLst>
                  <a:path extrusionOk="0" fill="none" h="1629" w="6961">
                    <a:moveTo>
                      <a:pt x="1" y="1629"/>
                    </a:moveTo>
                    <a:lnTo>
                      <a:pt x="3341" y="1410"/>
                    </a:lnTo>
                    <a:lnTo>
                      <a:pt x="6960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0"/>
              <p:cNvSpPr/>
              <p:nvPr/>
            </p:nvSpPr>
            <p:spPr>
              <a:xfrm>
                <a:off x="2101250" y="2822125"/>
                <a:ext cx="61675" cy="76825"/>
              </a:xfrm>
              <a:custGeom>
                <a:rect b="b" l="l" r="r" t="t"/>
                <a:pathLst>
                  <a:path extrusionOk="0" fill="none" h="3073" w="2467">
                    <a:moveTo>
                      <a:pt x="1" y="3073"/>
                    </a:moveTo>
                    <a:lnTo>
                      <a:pt x="2466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0"/>
              <p:cNvSpPr/>
              <p:nvPr/>
            </p:nvSpPr>
            <p:spPr>
              <a:xfrm>
                <a:off x="2178375" y="2829700"/>
                <a:ext cx="30400" cy="72600"/>
              </a:xfrm>
              <a:custGeom>
                <a:rect b="b" l="l" r="r" t="t"/>
                <a:pathLst>
                  <a:path extrusionOk="0" fill="none" h="2904" w="1216">
                    <a:moveTo>
                      <a:pt x="1" y="2903"/>
                    </a:moveTo>
                    <a:lnTo>
                      <a:pt x="1215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20"/>
              <p:cNvSpPr/>
              <p:nvPr/>
            </p:nvSpPr>
            <p:spPr>
              <a:xfrm>
                <a:off x="2088800" y="2845500"/>
                <a:ext cx="25" cy="49500"/>
              </a:xfrm>
              <a:custGeom>
                <a:rect b="b" l="l" r="r" t="t"/>
                <a:pathLst>
                  <a:path extrusionOk="0" fill="none" h="1980" w="1">
                    <a:moveTo>
                      <a:pt x="1" y="0"/>
                    </a:moveTo>
                    <a:lnTo>
                      <a:pt x="1" y="198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20"/>
              <p:cNvSpPr/>
              <p:nvPr/>
            </p:nvSpPr>
            <p:spPr>
              <a:xfrm>
                <a:off x="2049625" y="2883750"/>
                <a:ext cx="3675" cy="63175"/>
              </a:xfrm>
              <a:custGeom>
                <a:rect b="b" l="l" r="r" t="t"/>
                <a:pathLst>
                  <a:path extrusionOk="0" fill="none" h="2527" w="147">
                    <a:moveTo>
                      <a:pt x="147" y="1"/>
                    </a:moveTo>
                    <a:lnTo>
                      <a:pt x="1" y="252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0"/>
              <p:cNvSpPr/>
              <p:nvPr/>
            </p:nvSpPr>
            <p:spPr>
              <a:xfrm>
                <a:off x="2019275" y="2873725"/>
                <a:ext cx="25" cy="75950"/>
              </a:xfrm>
              <a:custGeom>
                <a:rect b="b" l="l" r="r" t="t"/>
                <a:pathLst>
                  <a:path extrusionOk="0" fill="none" h="3038" w="1">
                    <a:moveTo>
                      <a:pt x="0" y="1"/>
                    </a:moveTo>
                    <a:lnTo>
                      <a:pt x="0" y="303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0"/>
              <p:cNvSpPr/>
              <p:nvPr/>
            </p:nvSpPr>
            <p:spPr>
              <a:xfrm>
                <a:off x="2000450" y="2866150"/>
                <a:ext cx="5475" cy="83825"/>
              </a:xfrm>
              <a:custGeom>
                <a:rect b="b" l="l" r="r" t="t"/>
                <a:pathLst>
                  <a:path extrusionOk="0" fill="none" h="3353" w="219">
                    <a:moveTo>
                      <a:pt x="219" y="0"/>
                    </a:moveTo>
                    <a:lnTo>
                      <a:pt x="0" y="335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0"/>
              <p:cNvSpPr/>
              <p:nvPr/>
            </p:nvSpPr>
            <p:spPr>
              <a:xfrm>
                <a:off x="1985575" y="2866150"/>
                <a:ext cx="25" cy="85025"/>
              </a:xfrm>
              <a:custGeom>
                <a:rect b="b" l="l" r="r" t="t"/>
                <a:pathLst>
                  <a:path extrusionOk="0" fill="none" h="3401" w="1">
                    <a:moveTo>
                      <a:pt x="0" y="0"/>
                    </a:moveTo>
                    <a:lnTo>
                      <a:pt x="0" y="340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20"/>
              <p:cNvSpPr/>
              <p:nvPr/>
            </p:nvSpPr>
            <p:spPr>
              <a:xfrm>
                <a:off x="1971300" y="2886475"/>
                <a:ext cx="159425" cy="25225"/>
              </a:xfrm>
              <a:custGeom>
                <a:rect b="b" l="l" r="r" t="t"/>
                <a:pathLst>
                  <a:path extrusionOk="0" fill="none" h="1009" w="6377">
                    <a:moveTo>
                      <a:pt x="0" y="1"/>
                    </a:moveTo>
                    <a:lnTo>
                      <a:pt x="2502" y="1009"/>
                    </a:lnTo>
                    <a:lnTo>
                      <a:pt x="6377" y="88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20"/>
              <p:cNvSpPr/>
              <p:nvPr/>
            </p:nvSpPr>
            <p:spPr>
              <a:xfrm>
                <a:off x="2155600" y="2967250"/>
                <a:ext cx="85050" cy="24925"/>
              </a:xfrm>
              <a:custGeom>
                <a:rect b="b" l="l" r="r" t="t"/>
                <a:pathLst>
                  <a:path extrusionOk="0" fill="none" h="997" w="3402">
                    <a:moveTo>
                      <a:pt x="3401" y="99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20"/>
              <p:cNvSpPr/>
              <p:nvPr/>
            </p:nvSpPr>
            <p:spPr>
              <a:xfrm>
                <a:off x="1338200" y="2911675"/>
                <a:ext cx="275725" cy="62900"/>
              </a:xfrm>
              <a:custGeom>
                <a:rect b="b" l="l" r="r" t="t"/>
                <a:pathLst>
                  <a:path extrusionOk="0" fill="none" h="2516" w="11029">
                    <a:moveTo>
                      <a:pt x="11029" y="1"/>
                    </a:moveTo>
                    <a:lnTo>
                      <a:pt x="10956" y="2236"/>
                    </a:lnTo>
                    <a:lnTo>
                      <a:pt x="1" y="251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0"/>
              <p:cNvSpPr/>
              <p:nvPr/>
            </p:nvSpPr>
            <p:spPr>
              <a:xfrm>
                <a:off x="1587800" y="2919875"/>
                <a:ext cx="57700" cy="17050"/>
              </a:xfrm>
              <a:custGeom>
                <a:rect b="b" l="l" r="r" t="t"/>
                <a:pathLst>
                  <a:path extrusionOk="0" fill="none" h="682" w="2308">
                    <a:moveTo>
                      <a:pt x="0" y="1"/>
                    </a:moveTo>
                    <a:lnTo>
                      <a:pt x="2308" y="68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0"/>
              <p:cNvSpPr/>
              <p:nvPr/>
            </p:nvSpPr>
            <p:spPr>
              <a:xfrm>
                <a:off x="988400" y="2587700"/>
                <a:ext cx="75325" cy="25"/>
              </a:xfrm>
              <a:custGeom>
                <a:rect b="b" l="l" r="r" t="t"/>
                <a:pathLst>
                  <a:path extrusionOk="0" fill="none" h="1" w="3013">
                    <a:moveTo>
                      <a:pt x="1" y="1"/>
                    </a:moveTo>
                    <a:lnTo>
                      <a:pt x="3013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0"/>
              <p:cNvSpPr/>
              <p:nvPr/>
            </p:nvSpPr>
            <p:spPr>
              <a:xfrm>
                <a:off x="1268675" y="2046325"/>
                <a:ext cx="273000" cy="267525"/>
              </a:xfrm>
              <a:custGeom>
                <a:rect b="b" l="l" r="r" t="t"/>
                <a:pathLst>
                  <a:path extrusionOk="0" fill="none" h="10701" w="10920">
                    <a:moveTo>
                      <a:pt x="5939" y="0"/>
                    </a:moveTo>
                    <a:lnTo>
                      <a:pt x="4822" y="2842"/>
                    </a:lnTo>
                    <a:lnTo>
                      <a:pt x="9717" y="2806"/>
                    </a:lnTo>
                    <a:lnTo>
                      <a:pt x="10919" y="5599"/>
                    </a:lnTo>
                    <a:lnTo>
                      <a:pt x="8976" y="10700"/>
                    </a:lnTo>
                    <a:lnTo>
                      <a:pt x="4178" y="9304"/>
                    </a:lnTo>
                    <a:lnTo>
                      <a:pt x="0" y="7919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0"/>
              <p:cNvSpPr/>
              <p:nvPr/>
            </p:nvSpPr>
            <p:spPr>
              <a:xfrm>
                <a:off x="1519475" y="2244275"/>
                <a:ext cx="116325" cy="41625"/>
              </a:xfrm>
              <a:custGeom>
                <a:rect b="b" l="l" r="r" t="t"/>
                <a:pathLst>
                  <a:path extrusionOk="0" fill="none" h="1665" w="4653">
                    <a:moveTo>
                      <a:pt x="4652" y="1665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0"/>
              <p:cNvSpPr/>
              <p:nvPr/>
            </p:nvSpPr>
            <p:spPr>
              <a:xfrm>
                <a:off x="1646700" y="2219700"/>
                <a:ext cx="6100" cy="31300"/>
              </a:xfrm>
              <a:custGeom>
                <a:rect b="b" l="l" r="r" t="t"/>
                <a:pathLst>
                  <a:path extrusionOk="0" fill="none" h="1252" w="244">
                    <a:moveTo>
                      <a:pt x="1" y="1251"/>
                    </a:moveTo>
                    <a:lnTo>
                      <a:pt x="243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20"/>
              <p:cNvSpPr/>
              <p:nvPr/>
            </p:nvSpPr>
            <p:spPr>
              <a:xfrm>
                <a:off x="1649725" y="2113125"/>
                <a:ext cx="22200" cy="61050"/>
              </a:xfrm>
              <a:custGeom>
                <a:rect b="b" l="l" r="r" t="t"/>
                <a:pathLst>
                  <a:path extrusionOk="0" fill="none" h="2442" w="888">
                    <a:moveTo>
                      <a:pt x="1" y="0"/>
                    </a:moveTo>
                    <a:lnTo>
                      <a:pt x="888" y="244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20"/>
              <p:cNvSpPr/>
              <p:nvPr/>
            </p:nvSpPr>
            <p:spPr>
              <a:xfrm>
                <a:off x="1646700" y="2120400"/>
                <a:ext cx="270575" cy="82000"/>
              </a:xfrm>
              <a:custGeom>
                <a:rect b="b" l="l" r="r" t="t"/>
                <a:pathLst>
                  <a:path extrusionOk="0" fill="none" h="3280" w="10823">
                    <a:moveTo>
                      <a:pt x="10822" y="1"/>
                    </a:moveTo>
                    <a:lnTo>
                      <a:pt x="1" y="328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0"/>
              <p:cNvSpPr/>
              <p:nvPr/>
            </p:nvSpPr>
            <p:spPr>
              <a:xfrm>
                <a:off x="1666450" y="2103700"/>
                <a:ext cx="20350" cy="92625"/>
              </a:xfrm>
              <a:custGeom>
                <a:rect b="b" l="l" r="r" t="t"/>
                <a:pathLst>
                  <a:path extrusionOk="0" fill="none" h="3705" w="814">
                    <a:moveTo>
                      <a:pt x="0" y="3705"/>
                    </a:moveTo>
                    <a:lnTo>
                      <a:pt x="814" y="984"/>
                    </a:lnTo>
                    <a:lnTo>
                      <a:pt x="498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0"/>
              <p:cNvSpPr/>
              <p:nvPr/>
            </p:nvSpPr>
            <p:spPr>
              <a:xfrm>
                <a:off x="1677075" y="2149550"/>
                <a:ext cx="56500" cy="11575"/>
              </a:xfrm>
              <a:custGeom>
                <a:rect b="b" l="l" r="r" t="t"/>
                <a:pathLst>
                  <a:path extrusionOk="0" fill="none" h="463" w="2260">
                    <a:moveTo>
                      <a:pt x="0" y="462"/>
                    </a:moveTo>
                    <a:lnTo>
                      <a:pt x="2259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0"/>
              <p:cNvSpPr/>
              <p:nvPr/>
            </p:nvSpPr>
            <p:spPr>
              <a:xfrm>
                <a:off x="1686775" y="2116450"/>
                <a:ext cx="32525" cy="11875"/>
              </a:xfrm>
              <a:custGeom>
                <a:rect b="b" l="l" r="r" t="t"/>
                <a:pathLst>
                  <a:path extrusionOk="0" fill="none" h="475" w="1301">
                    <a:moveTo>
                      <a:pt x="1300" y="1"/>
                    </a:moveTo>
                    <a:lnTo>
                      <a:pt x="1" y="47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20"/>
              <p:cNvSpPr/>
              <p:nvPr/>
            </p:nvSpPr>
            <p:spPr>
              <a:xfrm>
                <a:off x="1517350" y="2109775"/>
                <a:ext cx="36775" cy="76550"/>
              </a:xfrm>
              <a:custGeom>
                <a:rect b="b" l="l" r="r" t="t"/>
                <a:pathLst>
                  <a:path extrusionOk="0" fill="none" h="3062" w="1471">
                    <a:moveTo>
                      <a:pt x="0" y="0"/>
                    </a:moveTo>
                    <a:lnTo>
                      <a:pt x="1470" y="1069"/>
                    </a:lnTo>
                    <a:lnTo>
                      <a:pt x="1470" y="2442"/>
                    </a:lnTo>
                    <a:lnTo>
                      <a:pt x="972" y="306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20"/>
              <p:cNvSpPr/>
              <p:nvPr/>
            </p:nvSpPr>
            <p:spPr>
              <a:xfrm>
                <a:off x="1564425" y="2170800"/>
                <a:ext cx="84125" cy="24625"/>
              </a:xfrm>
              <a:custGeom>
                <a:rect b="b" l="l" r="r" t="t"/>
                <a:pathLst>
                  <a:path extrusionOk="0" fill="none" h="985" w="3365">
                    <a:moveTo>
                      <a:pt x="0" y="985"/>
                    </a:moveTo>
                    <a:lnTo>
                      <a:pt x="316" y="1"/>
                    </a:lnTo>
                    <a:lnTo>
                      <a:pt x="3364" y="74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0"/>
              <p:cNvSpPr/>
              <p:nvPr/>
            </p:nvSpPr>
            <p:spPr>
              <a:xfrm>
                <a:off x="1572300" y="2107350"/>
                <a:ext cx="61375" cy="42225"/>
              </a:xfrm>
              <a:custGeom>
                <a:rect b="b" l="l" r="r" t="t"/>
                <a:pathLst>
                  <a:path extrusionOk="0" fill="none" h="1689" w="2455">
                    <a:moveTo>
                      <a:pt x="2454" y="1689"/>
                    </a:moveTo>
                    <a:lnTo>
                      <a:pt x="1" y="106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0"/>
              <p:cNvSpPr/>
              <p:nvPr/>
            </p:nvSpPr>
            <p:spPr>
              <a:xfrm>
                <a:off x="1676750" y="2288925"/>
                <a:ext cx="76250" cy="38275"/>
              </a:xfrm>
              <a:custGeom>
                <a:rect b="b" l="l" r="r" t="t"/>
                <a:pathLst>
                  <a:path extrusionOk="0" fill="none" h="1531" w="3050">
                    <a:moveTo>
                      <a:pt x="1" y="195"/>
                    </a:moveTo>
                    <a:lnTo>
                      <a:pt x="681" y="1531"/>
                    </a:lnTo>
                    <a:lnTo>
                      <a:pt x="305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0"/>
              <p:cNvSpPr/>
              <p:nvPr/>
            </p:nvSpPr>
            <p:spPr>
              <a:xfrm>
                <a:off x="1652775" y="2364225"/>
                <a:ext cx="24000" cy="106300"/>
              </a:xfrm>
              <a:custGeom>
                <a:rect b="b" l="l" r="r" t="t"/>
                <a:pathLst>
                  <a:path extrusionOk="0" fill="none" h="4252" w="960">
                    <a:moveTo>
                      <a:pt x="960" y="0"/>
                    </a:moveTo>
                    <a:lnTo>
                      <a:pt x="0" y="425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20"/>
              <p:cNvSpPr/>
              <p:nvPr/>
            </p:nvSpPr>
            <p:spPr>
              <a:xfrm>
                <a:off x="1816125" y="2265250"/>
                <a:ext cx="40125" cy="16100"/>
              </a:xfrm>
              <a:custGeom>
                <a:rect b="b" l="l" r="r" t="t"/>
                <a:pathLst>
                  <a:path extrusionOk="0" fill="none" h="644" w="1605">
                    <a:moveTo>
                      <a:pt x="1" y="0"/>
                    </a:moveTo>
                    <a:lnTo>
                      <a:pt x="1604" y="644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20"/>
              <p:cNvSpPr/>
              <p:nvPr/>
            </p:nvSpPr>
            <p:spPr>
              <a:xfrm>
                <a:off x="1844075" y="2252175"/>
                <a:ext cx="9125" cy="24025"/>
              </a:xfrm>
              <a:custGeom>
                <a:rect b="b" l="l" r="r" t="t"/>
                <a:pathLst>
                  <a:path extrusionOk="0" fill="none" h="961" w="365">
                    <a:moveTo>
                      <a:pt x="365" y="1"/>
                    </a:moveTo>
                    <a:lnTo>
                      <a:pt x="0" y="96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0"/>
              <p:cNvSpPr/>
              <p:nvPr/>
            </p:nvSpPr>
            <p:spPr>
              <a:xfrm>
                <a:off x="1909950" y="2190250"/>
                <a:ext cx="147000" cy="22175"/>
              </a:xfrm>
              <a:custGeom>
                <a:rect b="b" l="l" r="r" t="t"/>
                <a:pathLst>
                  <a:path extrusionOk="0" fill="none" h="887" w="5880">
                    <a:moveTo>
                      <a:pt x="1" y="0"/>
                    </a:moveTo>
                    <a:lnTo>
                      <a:pt x="5879" y="887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0"/>
              <p:cNvSpPr/>
              <p:nvPr/>
            </p:nvSpPr>
            <p:spPr>
              <a:xfrm>
                <a:off x="1951250" y="2198750"/>
                <a:ext cx="14900" cy="74400"/>
              </a:xfrm>
              <a:custGeom>
                <a:rect b="b" l="l" r="r" t="t"/>
                <a:pathLst>
                  <a:path extrusionOk="0" fill="none" h="2976" w="596">
                    <a:moveTo>
                      <a:pt x="1" y="2976"/>
                    </a:moveTo>
                    <a:lnTo>
                      <a:pt x="596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20"/>
              <p:cNvSpPr/>
              <p:nvPr/>
            </p:nvSpPr>
            <p:spPr>
              <a:xfrm>
                <a:off x="1897500" y="2230625"/>
                <a:ext cx="59250" cy="16725"/>
              </a:xfrm>
              <a:custGeom>
                <a:rect b="b" l="l" r="r" t="t"/>
                <a:pathLst>
                  <a:path extrusionOk="0" fill="none" h="669" w="2370">
                    <a:moveTo>
                      <a:pt x="1" y="0"/>
                    </a:moveTo>
                    <a:lnTo>
                      <a:pt x="2369" y="66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20"/>
              <p:cNvSpPr/>
              <p:nvPr/>
            </p:nvSpPr>
            <p:spPr>
              <a:xfrm>
                <a:off x="2045075" y="2219700"/>
                <a:ext cx="117850" cy="66200"/>
              </a:xfrm>
              <a:custGeom>
                <a:rect b="b" l="l" r="r" t="t"/>
                <a:pathLst>
                  <a:path extrusionOk="0" fill="none" h="2648" w="4714">
                    <a:moveTo>
                      <a:pt x="1" y="2053"/>
                    </a:moveTo>
                    <a:lnTo>
                      <a:pt x="3158" y="2648"/>
                    </a:lnTo>
                    <a:lnTo>
                      <a:pt x="4300" y="2356"/>
                    </a:lnTo>
                    <a:lnTo>
                      <a:pt x="4713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0"/>
              <p:cNvSpPr/>
              <p:nvPr/>
            </p:nvSpPr>
            <p:spPr>
              <a:xfrm>
                <a:off x="2152575" y="2233050"/>
                <a:ext cx="65600" cy="64400"/>
              </a:xfrm>
              <a:custGeom>
                <a:rect b="b" l="l" r="r" t="t"/>
                <a:pathLst>
                  <a:path extrusionOk="0" fill="none" h="2576" w="2624">
                    <a:moveTo>
                      <a:pt x="2624" y="1"/>
                    </a:moveTo>
                    <a:lnTo>
                      <a:pt x="1725" y="2575"/>
                    </a:lnTo>
                    <a:lnTo>
                      <a:pt x="0" y="182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0"/>
              <p:cNvSpPr/>
              <p:nvPr/>
            </p:nvSpPr>
            <p:spPr>
              <a:xfrm>
                <a:off x="1827675" y="2029625"/>
                <a:ext cx="99625" cy="98700"/>
              </a:xfrm>
              <a:custGeom>
                <a:rect b="b" l="l" r="r" t="t"/>
                <a:pathLst>
                  <a:path extrusionOk="0" fill="none" h="3948" w="3985">
                    <a:moveTo>
                      <a:pt x="0" y="1045"/>
                    </a:moveTo>
                    <a:lnTo>
                      <a:pt x="838" y="3947"/>
                    </a:lnTo>
                    <a:lnTo>
                      <a:pt x="2794" y="1506"/>
                    </a:lnTo>
                    <a:lnTo>
                      <a:pt x="3753" y="1603"/>
                    </a:lnTo>
                    <a:lnTo>
                      <a:pt x="3984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20"/>
              <p:cNvSpPr/>
              <p:nvPr/>
            </p:nvSpPr>
            <p:spPr>
              <a:xfrm>
                <a:off x="1268050" y="2202375"/>
                <a:ext cx="69875" cy="17350"/>
              </a:xfrm>
              <a:custGeom>
                <a:rect b="b" l="l" r="r" t="t"/>
                <a:pathLst>
                  <a:path extrusionOk="0" fill="none" h="694" w="2795">
                    <a:moveTo>
                      <a:pt x="1" y="1"/>
                    </a:moveTo>
                    <a:lnTo>
                      <a:pt x="2794" y="69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20"/>
              <p:cNvSpPr/>
              <p:nvPr/>
            </p:nvSpPr>
            <p:spPr>
              <a:xfrm>
                <a:off x="1224025" y="2195400"/>
                <a:ext cx="7025" cy="45875"/>
              </a:xfrm>
              <a:custGeom>
                <a:rect b="b" l="l" r="r" t="t"/>
                <a:pathLst>
                  <a:path extrusionOk="0" fill="none" h="1835" w="281">
                    <a:moveTo>
                      <a:pt x="280" y="1835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0"/>
              <p:cNvSpPr/>
              <p:nvPr/>
            </p:nvSpPr>
            <p:spPr>
              <a:xfrm>
                <a:off x="1203375" y="2205725"/>
                <a:ext cx="43150" cy="3675"/>
              </a:xfrm>
              <a:custGeom>
                <a:rect b="b" l="l" r="r" t="t"/>
                <a:pathLst>
                  <a:path extrusionOk="0" fill="none" h="147" w="1726">
                    <a:moveTo>
                      <a:pt x="1726" y="0"/>
                    </a:moveTo>
                    <a:lnTo>
                      <a:pt x="1" y="14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0"/>
              <p:cNvSpPr/>
              <p:nvPr/>
            </p:nvSpPr>
            <p:spPr>
              <a:xfrm>
                <a:off x="1361275" y="2234875"/>
                <a:ext cx="43450" cy="4275"/>
              </a:xfrm>
              <a:custGeom>
                <a:rect b="b" l="l" r="r" t="t"/>
                <a:pathLst>
                  <a:path extrusionOk="0" fill="none" h="171" w="1738">
                    <a:moveTo>
                      <a:pt x="1737" y="17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20"/>
              <p:cNvSpPr/>
              <p:nvPr/>
            </p:nvSpPr>
            <p:spPr>
              <a:xfrm>
                <a:off x="1224325" y="2386400"/>
                <a:ext cx="167350" cy="21275"/>
              </a:xfrm>
              <a:custGeom>
                <a:rect b="b" l="l" r="r" t="t"/>
                <a:pathLst>
                  <a:path extrusionOk="0" fill="none" h="851" w="6694">
                    <a:moveTo>
                      <a:pt x="1" y="850"/>
                    </a:moveTo>
                    <a:cubicBezTo>
                      <a:pt x="1" y="850"/>
                      <a:pt x="681" y="559"/>
                      <a:pt x="888" y="850"/>
                    </a:cubicBezTo>
                    <a:cubicBezTo>
                      <a:pt x="888" y="850"/>
                      <a:pt x="1131" y="0"/>
                      <a:pt x="1969" y="437"/>
                    </a:cubicBezTo>
                    <a:cubicBezTo>
                      <a:pt x="1969" y="437"/>
                      <a:pt x="2102" y="243"/>
                      <a:pt x="2624" y="243"/>
                    </a:cubicBezTo>
                    <a:lnTo>
                      <a:pt x="6693" y="24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20"/>
              <p:cNvSpPr/>
              <p:nvPr/>
            </p:nvSpPr>
            <p:spPr>
              <a:xfrm>
                <a:off x="1240425" y="2434975"/>
                <a:ext cx="61675" cy="20075"/>
              </a:xfrm>
              <a:custGeom>
                <a:rect b="b" l="l" r="r" t="t"/>
                <a:pathLst>
                  <a:path extrusionOk="0" fill="none" h="803" w="2467">
                    <a:moveTo>
                      <a:pt x="1" y="802"/>
                    </a:moveTo>
                    <a:lnTo>
                      <a:pt x="2466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0"/>
              <p:cNvSpPr/>
              <p:nvPr/>
            </p:nvSpPr>
            <p:spPr>
              <a:xfrm>
                <a:off x="1246500" y="2407350"/>
                <a:ext cx="13400" cy="41300"/>
              </a:xfrm>
              <a:custGeom>
                <a:rect b="b" l="l" r="r" t="t"/>
                <a:pathLst>
                  <a:path extrusionOk="0" fill="none" h="1652" w="536">
                    <a:moveTo>
                      <a:pt x="1" y="0"/>
                    </a:moveTo>
                    <a:lnTo>
                      <a:pt x="535" y="1652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0"/>
              <p:cNvSpPr/>
              <p:nvPr/>
            </p:nvSpPr>
            <p:spPr>
              <a:xfrm>
                <a:off x="1273525" y="2397025"/>
                <a:ext cx="12475" cy="43125"/>
              </a:xfrm>
              <a:custGeom>
                <a:rect b="b" l="l" r="r" t="t"/>
                <a:pathLst>
                  <a:path extrusionOk="0" fill="none" h="1725" w="499">
                    <a:moveTo>
                      <a:pt x="1" y="0"/>
                    </a:moveTo>
                    <a:lnTo>
                      <a:pt x="499" y="1725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20"/>
              <p:cNvSpPr/>
              <p:nvPr/>
            </p:nvSpPr>
            <p:spPr>
              <a:xfrm>
                <a:off x="1122000" y="1667375"/>
                <a:ext cx="175225" cy="180375"/>
              </a:xfrm>
              <a:custGeom>
                <a:rect b="b" l="l" r="r" t="t"/>
                <a:pathLst>
                  <a:path extrusionOk="0" fill="none" h="7215" w="7009">
                    <a:moveTo>
                      <a:pt x="7009" y="5940"/>
                    </a:moveTo>
                    <a:lnTo>
                      <a:pt x="5734" y="7215"/>
                    </a:lnTo>
                    <a:lnTo>
                      <a:pt x="305" y="1604"/>
                    </a:lnTo>
                    <a:cubicBezTo>
                      <a:pt x="305" y="1604"/>
                      <a:pt x="1" y="1154"/>
                      <a:pt x="657" y="583"/>
                    </a:cubicBezTo>
                    <a:cubicBezTo>
                      <a:pt x="1325" y="0"/>
                      <a:pt x="1701" y="510"/>
                      <a:pt x="1701" y="510"/>
                    </a:cubicBezTo>
                    <a:close/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20"/>
              <p:cNvSpPr/>
              <p:nvPr/>
            </p:nvSpPr>
            <p:spPr>
              <a:xfrm>
                <a:off x="1098325" y="1706225"/>
                <a:ext cx="31300" cy="1250"/>
              </a:xfrm>
              <a:custGeom>
                <a:rect b="b" l="l" r="r" t="t"/>
                <a:pathLst>
                  <a:path extrusionOk="0" fill="none" h="50" w="1252">
                    <a:moveTo>
                      <a:pt x="1252" y="50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20"/>
              <p:cNvSpPr/>
              <p:nvPr/>
            </p:nvSpPr>
            <p:spPr>
              <a:xfrm>
                <a:off x="1162700" y="1598450"/>
                <a:ext cx="2150" cy="79275"/>
              </a:xfrm>
              <a:custGeom>
                <a:rect b="b" l="l" r="r" t="t"/>
                <a:pathLst>
                  <a:path extrusionOk="0" fill="none" h="3171" w="86">
                    <a:moveTo>
                      <a:pt x="0" y="3170"/>
                    </a:moveTo>
                    <a:lnTo>
                      <a:pt x="85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20"/>
              <p:cNvSpPr/>
              <p:nvPr/>
            </p:nvSpPr>
            <p:spPr>
              <a:xfrm>
                <a:off x="1139625" y="1642175"/>
                <a:ext cx="97500" cy="96575"/>
              </a:xfrm>
              <a:custGeom>
                <a:rect b="b" l="l" r="r" t="t"/>
                <a:pathLst>
                  <a:path extrusionOk="0" fill="none" h="3863" w="3900">
                    <a:moveTo>
                      <a:pt x="3899" y="0"/>
                    </a:moveTo>
                    <a:lnTo>
                      <a:pt x="0" y="386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20"/>
              <p:cNvSpPr/>
              <p:nvPr/>
            </p:nvSpPr>
            <p:spPr>
              <a:xfrm>
                <a:off x="1152375" y="1647625"/>
                <a:ext cx="121475" cy="229275"/>
              </a:xfrm>
              <a:custGeom>
                <a:rect b="b" l="l" r="r" t="t"/>
                <a:pathLst>
                  <a:path extrusionOk="0" fill="none" h="9171" w="4859">
                    <a:moveTo>
                      <a:pt x="3644" y="9171"/>
                    </a:moveTo>
                    <a:lnTo>
                      <a:pt x="0" y="5673"/>
                    </a:lnTo>
                    <a:lnTo>
                      <a:pt x="2648" y="3037"/>
                    </a:lnTo>
                    <a:cubicBezTo>
                      <a:pt x="2648" y="3037"/>
                      <a:pt x="3341" y="2551"/>
                      <a:pt x="3814" y="2369"/>
                    </a:cubicBezTo>
                    <a:cubicBezTo>
                      <a:pt x="4264" y="2187"/>
                      <a:pt x="4859" y="2114"/>
                      <a:pt x="4774" y="1604"/>
                    </a:cubicBezTo>
                    <a:cubicBezTo>
                      <a:pt x="4677" y="1082"/>
                      <a:pt x="3170" y="1"/>
                      <a:pt x="3170" y="1"/>
                    </a:cubicBez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20"/>
              <p:cNvSpPr/>
              <p:nvPr/>
            </p:nvSpPr>
            <p:spPr>
              <a:xfrm>
                <a:off x="1196400" y="1745700"/>
                <a:ext cx="70775" cy="88100"/>
              </a:xfrm>
              <a:custGeom>
                <a:rect b="b" l="l" r="r" t="t"/>
                <a:pathLst>
                  <a:path extrusionOk="0" fill="none" h="3524" w="2831">
                    <a:moveTo>
                      <a:pt x="1" y="1"/>
                    </a:moveTo>
                    <a:lnTo>
                      <a:pt x="2831" y="2807"/>
                    </a:lnTo>
                    <a:lnTo>
                      <a:pt x="2211" y="3523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20"/>
              <p:cNvSpPr/>
              <p:nvPr/>
            </p:nvSpPr>
            <p:spPr>
              <a:xfrm>
                <a:off x="1212500" y="1761200"/>
                <a:ext cx="31600" cy="31900"/>
              </a:xfrm>
              <a:custGeom>
                <a:rect b="b" l="l" r="r" t="t"/>
                <a:pathLst>
                  <a:path extrusionOk="0" fill="none" h="1276" w="1264">
                    <a:moveTo>
                      <a:pt x="1263" y="0"/>
                    </a:moveTo>
                    <a:lnTo>
                      <a:pt x="0" y="1276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20"/>
              <p:cNvSpPr/>
              <p:nvPr/>
            </p:nvSpPr>
            <p:spPr>
              <a:xfrm>
                <a:off x="1164825" y="1777600"/>
                <a:ext cx="87475" cy="87150"/>
              </a:xfrm>
              <a:custGeom>
                <a:rect b="b" l="l" r="r" t="t"/>
                <a:pathLst>
                  <a:path extrusionOk="0" fill="none" h="3486" w="3499">
                    <a:moveTo>
                      <a:pt x="3498" y="3486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20"/>
              <p:cNvSpPr/>
              <p:nvPr/>
            </p:nvSpPr>
            <p:spPr>
              <a:xfrm>
                <a:off x="1110775" y="1609675"/>
                <a:ext cx="176125" cy="228975"/>
              </a:xfrm>
              <a:custGeom>
                <a:rect b="b" l="l" r="r" t="t"/>
                <a:pathLst>
                  <a:path extrusionOk="0" fill="none" h="9159" w="7045">
                    <a:moveTo>
                      <a:pt x="2077" y="6110"/>
                    </a:moveTo>
                    <a:lnTo>
                      <a:pt x="1" y="3863"/>
                    </a:lnTo>
                    <a:lnTo>
                      <a:pt x="2175" y="1"/>
                    </a:lnTo>
                    <a:lnTo>
                      <a:pt x="4543" y="1810"/>
                    </a:lnTo>
                    <a:lnTo>
                      <a:pt x="7045" y="7895"/>
                    </a:lnTo>
                    <a:lnTo>
                      <a:pt x="5830" y="9158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20"/>
              <p:cNvSpPr/>
              <p:nvPr/>
            </p:nvSpPr>
            <p:spPr>
              <a:xfrm>
                <a:off x="1176350" y="1824350"/>
                <a:ext cx="60775" cy="58925"/>
              </a:xfrm>
              <a:custGeom>
                <a:rect b="b" l="l" r="r" t="t"/>
                <a:pathLst>
                  <a:path extrusionOk="0" fill="none" h="2357" w="2431">
                    <a:moveTo>
                      <a:pt x="2430" y="235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20"/>
              <p:cNvSpPr/>
              <p:nvPr/>
            </p:nvSpPr>
            <p:spPr>
              <a:xfrm>
                <a:off x="1276250" y="1745700"/>
                <a:ext cx="12175" cy="36175"/>
              </a:xfrm>
              <a:custGeom>
                <a:rect b="b" l="l" r="r" t="t"/>
                <a:pathLst>
                  <a:path extrusionOk="0" fill="none" h="1447" w="487">
                    <a:moveTo>
                      <a:pt x="1" y="1446"/>
                    </a:moveTo>
                    <a:lnTo>
                      <a:pt x="487" y="1276"/>
                    </a:lnTo>
                    <a:lnTo>
                      <a:pt x="244" y="1"/>
                    </a:lnTo>
                  </a:path>
                </a:pathLst>
              </a:custGeom>
              <a:noFill/>
              <a:ln cap="rnd" cmpd="sng" w="39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20"/>
              <p:cNvSpPr/>
              <p:nvPr/>
            </p:nvSpPr>
            <p:spPr>
              <a:xfrm>
                <a:off x="306725" y="1107750"/>
                <a:ext cx="1499725" cy="1945150"/>
              </a:xfrm>
              <a:custGeom>
                <a:rect b="b" l="l" r="r" t="t"/>
                <a:pathLst>
                  <a:path extrusionOk="0" fill="none" h="77806" w="59989">
                    <a:moveTo>
                      <a:pt x="1" y="1"/>
                    </a:moveTo>
                    <a:cubicBezTo>
                      <a:pt x="1" y="1"/>
                      <a:pt x="5551" y="6754"/>
                      <a:pt x="8964" y="9329"/>
                    </a:cubicBezTo>
                    <a:cubicBezTo>
                      <a:pt x="12377" y="11916"/>
                      <a:pt x="24292" y="21936"/>
                      <a:pt x="25361" y="23296"/>
                    </a:cubicBezTo>
                    <a:cubicBezTo>
                      <a:pt x="26418" y="24669"/>
                      <a:pt x="28094" y="25652"/>
                      <a:pt x="28543" y="26491"/>
                    </a:cubicBezTo>
                    <a:cubicBezTo>
                      <a:pt x="29005" y="27329"/>
                      <a:pt x="32952" y="41065"/>
                      <a:pt x="33790" y="43725"/>
                    </a:cubicBezTo>
                    <a:cubicBezTo>
                      <a:pt x="34616" y="46373"/>
                      <a:pt x="37203" y="53587"/>
                      <a:pt x="37203" y="53587"/>
                    </a:cubicBezTo>
                    <a:cubicBezTo>
                      <a:pt x="37203" y="53587"/>
                      <a:pt x="37956" y="55409"/>
                      <a:pt x="39098" y="55106"/>
                    </a:cubicBezTo>
                    <a:cubicBezTo>
                      <a:pt x="39098" y="55106"/>
                      <a:pt x="40470" y="55033"/>
                      <a:pt x="39632" y="52373"/>
                    </a:cubicBezTo>
                    <a:cubicBezTo>
                      <a:pt x="38794" y="49713"/>
                      <a:pt x="37252" y="43677"/>
                      <a:pt x="40191" y="35770"/>
                    </a:cubicBezTo>
                    <a:cubicBezTo>
                      <a:pt x="40191" y="35770"/>
                      <a:pt x="44235" y="44029"/>
                      <a:pt x="45511" y="45547"/>
                    </a:cubicBezTo>
                    <a:cubicBezTo>
                      <a:pt x="46786" y="47065"/>
                      <a:pt x="50430" y="52834"/>
                      <a:pt x="51413" y="53587"/>
                    </a:cubicBezTo>
                    <a:cubicBezTo>
                      <a:pt x="52397" y="54353"/>
                      <a:pt x="53004" y="55786"/>
                      <a:pt x="53842" y="56782"/>
                    </a:cubicBezTo>
                    <a:cubicBezTo>
                      <a:pt x="54680" y="57765"/>
                      <a:pt x="54899" y="59053"/>
                      <a:pt x="56417" y="60267"/>
                    </a:cubicBezTo>
                    <a:cubicBezTo>
                      <a:pt x="57936" y="61482"/>
                      <a:pt x="59004" y="64591"/>
                      <a:pt x="58324" y="68393"/>
                    </a:cubicBezTo>
                    <a:cubicBezTo>
                      <a:pt x="57632" y="72182"/>
                      <a:pt x="59988" y="77806"/>
                      <a:pt x="59988" y="77806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20"/>
              <p:cNvSpPr/>
              <p:nvPr/>
            </p:nvSpPr>
            <p:spPr>
              <a:xfrm>
                <a:off x="1646700" y="2202375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1" y="1"/>
                    </a:moveTo>
                    <a:close/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20"/>
              <p:cNvSpPr/>
              <p:nvPr/>
            </p:nvSpPr>
            <p:spPr>
              <a:xfrm>
                <a:off x="1917250" y="212040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close/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20"/>
              <p:cNvSpPr/>
              <p:nvPr/>
            </p:nvSpPr>
            <p:spPr>
              <a:xfrm>
                <a:off x="1796700" y="1244100"/>
                <a:ext cx="120575" cy="381100"/>
              </a:xfrm>
              <a:custGeom>
                <a:rect b="b" l="l" r="r" t="t"/>
                <a:pathLst>
                  <a:path extrusionOk="0" fill="none" h="15244" w="4823">
                    <a:moveTo>
                      <a:pt x="4822" y="0"/>
                    </a:moveTo>
                    <a:cubicBezTo>
                      <a:pt x="4822" y="0"/>
                      <a:pt x="4154" y="3425"/>
                      <a:pt x="2940" y="5478"/>
                    </a:cubicBezTo>
                    <a:cubicBezTo>
                      <a:pt x="1725" y="7518"/>
                      <a:pt x="73" y="12717"/>
                      <a:pt x="0" y="15243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20"/>
              <p:cNvSpPr/>
              <p:nvPr/>
            </p:nvSpPr>
            <p:spPr>
              <a:xfrm>
                <a:off x="1208250" y="1362225"/>
                <a:ext cx="208325" cy="450000"/>
              </a:xfrm>
              <a:custGeom>
                <a:rect b="b" l="l" r="r" t="t"/>
                <a:pathLst>
                  <a:path extrusionOk="0" fill="none" h="18000" w="8333">
                    <a:moveTo>
                      <a:pt x="0" y="0"/>
                    </a:moveTo>
                    <a:lnTo>
                      <a:pt x="4482" y="18000"/>
                    </a:lnTo>
                    <a:cubicBezTo>
                      <a:pt x="4482" y="18000"/>
                      <a:pt x="4105" y="15036"/>
                      <a:pt x="5089" y="13214"/>
                    </a:cubicBezTo>
                    <a:cubicBezTo>
                      <a:pt x="6073" y="11393"/>
                      <a:pt x="8332" y="5101"/>
                      <a:pt x="8332" y="5101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20"/>
              <p:cNvSpPr/>
              <p:nvPr/>
            </p:nvSpPr>
            <p:spPr>
              <a:xfrm>
                <a:off x="1020300" y="1117175"/>
                <a:ext cx="134825" cy="652850"/>
              </a:xfrm>
              <a:custGeom>
                <a:rect b="b" l="l" r="r" t="t"/>
                <a:pathLst>
                  <a:path extrusionOk="0" fill="none" h="26114" w="5393">
                    <a:moveTo>
                      <a:pt x="0" y="26114"/>
                    </a:moveTo>
                    <a:lnTo>
                      <a:pt x="5393" y="1"/>
                    </a:ln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20"/>
              <p:cNvSpPr/>
              <p:nvPr/>
            </p:nvSpPr>
            <p:spPr>
              <a:xfrm>
                <a:off x="963500" y="1117175"/>
                <a:ext cx="738175" cy="142425"/>
              </a:xfrm>
              <a:custGeom>
                <a:rect b="b" l="l" r="r" t="t"/>
                <a:pathLst>
                  <a:path extrusionOk="0" fill="none" h="5697" w="29527">
                    <a:moveTo>
                      <a:pt x="1" y="1"/>
                    </a:moveTo>
                    <a:cubicBezTo>
                      <a:pt x="1" y="1"/>
                      <a:pt x="900" y="5697"/>
                      <a:pt x="8709" y="4251"/>
                    </a:cubicBezTo>
                    <a:cubicBezTo>
                      <a:pt x="16543" y="2806"/>
                      <a:pt x="29527" y="1"/>
                      <a:pt x="29527" y="1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20"/>
              <p:cNvSpPr/>
              <p:nvPr/>
            </p:nvSpPr>
            <p:spPr>
              <a:xfrm>
                <a:off x="1526150" y="1144800"/>
                <a:ext cx="45575" cy="109350"/>
              </a:xfrm>
              <a:custGeom>
                <a:rect b="b" l="l" r="r" t="t"/>
                <a:pathLst>
                  <a:path extrusionOk="0" fill="none" h="4374" w="1823">
                    <a:moveTo>
                      <a:pt x="1823" y="1"/>
                    </a:moveTo>
                    <a:lnTo>
                      <a:pt x="1" y="4373"/>
                    </a:ln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20"/>
              <p:cNvSpPr/>
              <p:nvPr/>
            </p:nvSpPr>
            <p:spPr>
              <a:xfrm>
                <a:off x="519275" y="1117175"/>
                <a:ext cx="381700" cy="647075"/>
              </a:xfrm>
              <a:custGeom>
                <a:rect b="b" l="l" r="r" t="t"/>
                <a:pathLst>
                  <a:path extrusionOk="0" fill="none" h="25883" w="15268">
                    <a:moveTo>
                      <a:pt x="15268" y="1"/>
                    </a:moveTo>
                    <a:cubicBezTo>
                      <a:pt x="15268" y="1"/>
                      <a:pt x="8163" y="16689"/>
                      <a:pt x="1" y="25883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20"/>
              <p:cNvSpPr/>
              <p:nvPr/>
            </p:nvSpPr>
            <p:spPr>
              <a:xfrm>
                <a:off x="306725" y="2018675"/>
                <a:ext cx="711150" cy="933425"/>
              </a:xfrm>
              <a:custGeom>
                <a:rect b="b" l="l" r="r" t="t"/>
                <a:pathLst>
                  <a:path extrusionOk="0" fill="none" h="37337" w="28446">
                    <a:moveTo>
                      <a:pt x="1" y="1"/>
                    </a:moveTo>
                    <a:cubicBezTo>
                      <a:pt x="1" y="1"/>
                      <a:pt x="17843" y="21171"/>
                      <a:pt x="18450" y="22312"/>
                    </a:cubicBezTo>
                    <a:cubicBezTo>
                      <a:pt x="19057" y="23454"/>
                      <a:pt x="24596" y="37069"/>
                      <a:pt x="25288" y="37203"/>
                    </a:cubicBezTo>
                    <a:cubicBezTo>
                      <a:pt x="25968" y="37336"/>
                      <a:pt x="28446" y="33474"/>
                      <a:pt x="28446" y="33474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20"/>
              <p:cNvSpPr/>
              <p:nvPr/>
            </p:nvSpPr>
            <p:spPr>
              <a:xfrm>
                <a:off x="912200" y="2819375"/>
                <a:ext cx="327950" cy="233525"/>
              </a:xfrm>
              <a:custGeom>
                <a:rect b="b" l="l" r="r" t="t"/>
                <a:pathLst>
                  <a:path extrusionOk="0" fill="none" h="9341" w="13118">
                    <a:moveTo>
                      <a:pt x="0" y="3401"/>
                    </a:moveTo>
                    <a:cubicBezTo>
                      <a:pt x="0" y="3401"/>
                      <a:pt x="1555" y="1"/>
                      <a:pt x="2672" y="608"/>
                    </a:cubicBezTo>
                    <a:cubicBezTo>
                      <a:pt x="3802" y="1215"/>
                      <a:pt x="7336" y="2503"/>
                      <a:pt x="9583" y="4968"/>
                    </a:cubicBezTo>
                    <a:cubicBezTo>
                      <a:pt x="11830" y="7446"/>
                      <a:pt x="13118" y="9341"/>
                      <a:pt x="13118" y="9341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20"/>
              <p:cNvSpPr/>
              <p:nvPr/>
            </p:nvSpPr>
            <p:spPr>
              <a:xfrm>
                <a:off x="896400" y="2770200"/>
                <a:ext cx="742725" cy="282700"/>
              </a:xfrm>
              <a:custGeom>
                <a:rect b="b" l="l" r="r" t="t"/>
                <a:pathLst>
                  <a:path extrusionOk="0" fill="none" h="11308" w="29709">
                    <a:moveTo>
                      <a:pt x="29709" y="0"/>
                    </a:moveTo>
                    <a:lnTo>
                      <a:pt x="8442" y="5368"/>
                    </a:lnTo>
                    <a:lnTo>
                      <a:pt x="1701" y="7142"/>
                    </a:lnTo>
                    <a:lnTo>
                      <a:pt x="1" y="11308"/>
                    </a:ln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20"/>
              <p:cNvSpPr/>
              <p:nvPr/>
            </p:nvSpPr>
            <p:spPr>
              <a:xfrm>
                <a:off x="1328175" y="2828500"/>
                <a:ext cx="80500" cy="112675"/>
              </a:xfrm>
              <a:custGeom>
                <a:rect b="b" l="l" r="r" t="t"/>
                <a:pathLst>
                  <a:path extrusionOk="0" fill="none" h="4507" w="3220">
                    <a:moveTo>
                      <a:pt x="3219" y="0"/>
                    </a:moveTo>
                    <a:lnTo>
                      <a:pt x="1" y="4506"/>
                    </a:ln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20"/>
              <p:cNvSpPr/>
              <p:nvPr/>
            </p:nvSpPr>
            <p:spPr>
              <a:xfrm>
                <a:off x="306725" y="2551875"/>
                <a:ext cx="1933925" cy="397800"/>
              </a:xfrm>
              <a:custGeom>
                <a:rect b="b" l="l" r="r" t="t"/>
                <a:pathLst>
                  <a:path extrusionOk="0" fill="none" h="15912" w="77357">
                    <a:moveTo>
                      <a:pt x="1" y="839"/>
                    </a:moveTo>
                    <a:cubicBezTo>
                      <a:pt x="1" y="839"/>
                      <a:pt x="9268" y="0"/>
                      <a:pt x="12232" y="377"/>
                    </a:cubicBezTo>
                    <a:cubicBezTo>
                      <a:pt x="15183" y="753"/>
                      <a:pt x="46543" y="7130"/>
                      <a:pt x="50490" y="7968"/>
                    </a:cubicBezTo>
                    <a:cubicBezTo>
                      <a:pt x="54438" y="8806"/>
                      <a:pt x="73640" y="14041"/>
                      <a:pt x="77356" y="15911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20"/>
              <p:cNvSpPr/>
              <p:nvPr/>
            </p:nvSpPr>
            <p:spPr>
              <a:xfrm>
                <a:off x="306725" y="2437100"/>
                <a:ext cx="1295050" cy="317025"/>
              </a:xfrm>
              <a:custGeom>
                <a:rect b="b" l="l" r="r" t="t"/>
                <a:pathLst>
                  <a:path extrusionOk="0" fill="none" h="12681" w="51802">
                    <a:moveTo>
                      <a:pt x="1" y="12680"/>
                    </a:moveTo>
                    <a:cubicBezTo>
                      <a:pt x="1" y="12680"/>
                      <a:pt x="3122" y="10810"/>
                      <a:pt x="5770" y="9984"/>
                    </a:cubicBezTo>
                    <a:cubicBezTo>
                      <a:pt x="8430" y="9146"/>
                      <a:pt x="16495" y="6899"/>
                      <a:pt x="18729" y="6170"/>
                    </a:cubicBezTo>
                    <a:cubicBezTo>
                      <a:pt x="20952" y="5442"/>
                      <a:pt x="25288" y="4822"/>
                      <a:pt x="27936" y="4434"/>
                    </a:cubicBezTo>
                    <a:cubicBezTo>
                      <a:pt x="30596" y="4057"/>
                      <a:pt x="37737" y="2162"/>
                      <a:pt x="39098" y="1932"/>
                    </a:cubicBezTo>
                    <a:cubicBezTo>
                      <a:pt x="39098" y="1932"/>
                      <a:pt x="39839" y="1944"/>
                      <a:pt x="39863" y="1118"/>
                    </a:cubicBezTo>
                    <a:cubicBezTo>
                      <a:pt x="39863" y="1118"/>
                      <a:pt x="41636" y="37"/>
                      <a:pt x="44879" y="644"/>
                    </a:cubicBezTo>
                    <a:cubicBezTo>
                      <a:pt x="48134" y="1251"/>
                      <a:pt x="50527" y="0"/>
                      <a:pt x="51802" y="778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20"/>
              <p:cNvSpPr/>
              <p:nvPr/>
            </p:nvSpPr>
            <p:spPr>
              <a:xfrm>
                <a:off x="1053375" y="2018975"/>
                <a:ext cx="249025" cy="814100"/>
              </a:xfrm>
              <a:custGeom>
                <a:rect b="b" l="l" r="r" t="t"/>
                <a:pathLst>
                  <a:path extrusionOk="0" fill="none" h="32564" w="9961">
                    <a:moveTo>
                      <a:pt x="9960" y="32563"/>
                    </a:moveTo>
                    <a:lnTo>
                      <a:pt x="875" y="25288"/>
                    </a:lnTo>
                    <a:cubicBezTo>
                      <a:pt x="875" y="25288"/>
                      <a:pt x="1" y="22057"/>
                      <a:pt x="475" y="20636"/>
                    </a:cubicBezTo>
                    <a:cubicBezTo>
                      <a:pt x="936" y="19203"/>
                      <a:pt x="790" y="4859"/>
                      <a:pt x="1750" y="1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20"/>
              <p:cNvSpPr/>
              <p:nvPr/>
            </p:nvSpPr>
            <p:spPr>
              <a:xfrm>
                <a:off x="631325" y="2160775"/>
                <a:ext cx="335850" cy="672000"/>
              </a:xfrm>
              <a:custGeom>
                <a:rect b="b" l="l" r="r" t="t"/>
                <a:pathLst>
                  <a:path extrusionOk="0" fill="none" h="26880" w="13434">
                    <a:moveTo>
                      <a:pt x="1" y="1"/>
                    </a:moveTo>
                    <a:cubicBezTo>
                      <a:pt x="1" y="1"/>
                      <a:pt x="2430" y="4641"/>
                      <a:pt x="4932" y="7446"/>
                    </a:cubicBezTo>
                    <a:cubicBezTo>
                      <a:pt x="7446" y="10252"/>
                      <a:pt x="10482" y="13215"/>
                      <a:pt x="10786" y="14430"/>
                    </a:cubicBezTo>
                    <a:cubicBezTo>
                      <a:pt x="11090" y="15644"/>
                      <a:pt x="8976" y="24742"/>
                      <a:pt x="8976" y="24742"/>
                    </a:cubicBezTo>
                    <a:lnTo>
                      <a:pt x="13434" y="26879"/>
                    </a:ln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20"/>
              <p:cNvSpPr/>
              <p:nvPr/>
            </p:nvSpPr>
            <p:spPr>
              <a:xfrm>
                <a:off x="306725" y="2679100"/>
                <a:ext cx="685350" cy="373800"/>
              </a:xfrm>
              <a:custGeom>
                <a:rect b="b" l="l" r="r" t="t"/>
                <a:pathLst>
                  <a:path extrusionOk="0" fill="none" h="14952" w="27414">
                    <a:moveTo>
                      <a:pt x="1" y="0"/>
                    </a:moveTo>
                    <a:cubicBezTo>
                      <a:pt x="1" y="0"/>
                      <a:pt x="3426" y="1361"/>
                      <a:pt x="5551" y="2648"/>
                    </a:cubicBezTo>
                    <a:cubicBezTo>
                      <a:pt x="7665" y="3948"/>
                      <a:pt x="11843" y="5235"/>
                      <a:pt x="13142" y="6377"/>
                    </a:cubicBezTo>
                    <a:cubicBezTo>
                      <a:pt x="14430" y="7506"/>
                      <a:pt x="17393" y="10021"/>
                      <a:pt x="19895" y="11004"/>
                    </a:cubicBezTo>
                    <a:cubicBezTo>
                      <a:pt x="22397" y="11988"/>
                      <a:pt x="26345" y="13883"/>
                      <a:pt x="27414" y="14952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20"/>
              <p:cNvSpPr/>
              <p:nvPr/>
            </p:nvSpPr>
            <p:spPr>
              <a:xfrm>
                <a:off x="502275" y="2173850"/>
                <a:ext cx="113900" cy="879050"/>
              </a:xfrm>
              <a:custGeom>
                <a:rect b="b" l="l" r="r" t="t"/>
                <a:pathLst>
                  <a:path extrusionOk="0" fill="none" h="35162" w="4556">
                    <a:moveTo>
                      <a:pt x="1" y="35162"/>
                    </a:moveTo>
                    <a:cubicBezTo>
                      <a:pt x="1" y="35162"/>
                      <a:pt x="4130" y="29162"/>
                      <a:pt x="4337" y="25943"/>
                    </a:cubicBezTo>
                    <a:cubicBezTo>
                      <a:pt x="4555" y="22712"/>
                      <a:pt x="3572" y="15607"/>
                      <a:pt x="3499" y="12401"/>
                    </a:cubicBezTo>
                    <a:cubicBezTo>
                      <a:pt x="3414" y="9194"/>
                      <a:pt x="2903" y="0"/>
                      <a:pt x="2903" y="0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20"/>
              <p:cNvSpPr/>
              <p:nvPr/>
            </p:nvSpPr>
            <p:spPr>
              <a:xfrm>
                <a:off x="1538600" y="2564625"/>
                <a:ext cx="137275" cy="488575"/>
              </a:xfrm>
              <a:custGeom>
                <a:rect b="b" l="l" r="r" t="t"/>
                <a:pathLst>
                  <a:path extrusionOk="0" fill="none" h="19543" w="5491">
                    <a:moveTo>
                      <a:pt x="5491" y="1"/>
                    </a:moveTo>
                    <a:cubicBezTo>
                      <a:pt x="5491" y="1"/>
                      <a:pt x="5235" y="4215"/>
                      <a:pt x="4021" y="8235"/>
                    </a:cubicBezTo>
                    <a:cubicBezTo>
                      <a:pt x="2806" y="12255"/>
                      <a:pt x="1" y="19543"/>
                      <a:pt x="1" y="19543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20"/>
              <p:cNvSpPr/>
              <p:nvPr/>
            </p:nvSpPr>
            <p:spPr>
              <a:xfrm>
                <a:off x="1607225" y="2782950"/>
                <a:ext cx="89600" cy="269950"/>
              </a:xfrm>
              <a:custGeom>
                <a:rect b="b" l="l" r="r" t="t"/>
                <a:pathLst>
                  <a:path extrusionOk="0" fill="none" h="10798" w="3584">
                    <a:moveTo>
                      <a:pt x="3584" y="0"/>
                    </a:moveTo>
                    <a:lnTo>
                      <a:pt x="1" y="10798"/>
                    </a:ln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20"/>
              <p:cNvSpPr/>
              <p:nvPr/>
            </p:nvSpPr>
            <p:spPr>
              <a:xfrm>
                <a:off x="1866850" y="2967250"/>
                <a:ext cx="167025" cy="85650"/>
              </a:xfrm>
              <a:custGeom>
                <a:rect b="b" l="l" r="r" t="t"/>
                <a:pathLst>
                  <a:path extrusionOk="0" fill="none" h="3426" w="6681">
                    <a:moveTo>
                      <a:pt x="0" y="3426"/>
                    </a:moveTo>
                    <a:cubicBezTo>
                      <a:pt x="0" y="3426"/>
                      <a:pt x="4858" y="912"/>
                      <a:pt x="6680" y="1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20"/>
              <p:cNvSpPr/>
              <p:nvPr/>
            </p:nvSpPr>
            <p:spPr>
              <a:xfrm>
                <a:off x="1939725" y="2928075"/>
                <a:ext cx="247775" cy="124825"/>
              </a:xfrm>
              <a:custGeom>
                <a:rect b="b" l="l" r="r" t="t"/>
                <a:pathLst>
                  <a:path extrusionOk="0" fill="none" h="4993" w="9911">
                    <a:moveTo>
                      <a:pt x="0" y="4993"/>
                    </a:moveTo>
                    <a:cubicBezTo>
                      <a:pt x="0" y="4993"/>
                      <a:pt x="6364" y="1981"/>
                      <a:pt x="9911" y="1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20"/>
              <p:cNvSpPr/>
              <p:nvPr/>
            </p:nvSpPr>
            <p:spPr>
              <a:xfrm>
                <a:off x="1309350" y="2873725"/>
                <a:ext cx="483425" cy="143950"/>
              </a:xfrm>
              <a:custGeom>
                <a:rect b="b" l="l" r="r" t="t"/>
                <a:pathLst>
                  <a:path extrusionOk="0" fill="none" h="5758" w="19337">
                    <a:moveTo>
                      <a:pt x="19337" y="5758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20"/>
              <p:cNvSpPr/>
              <p:nvPr/>
            </p:nvSpPr>
            <p:spPr>
              <a:xfrm>
                <a:off x="1470900" y="2803900"/>
                <a:ext cx="50425" cy="249000"/>
              </a:xfrm>
              <a:custGeom>
                <a:rect b="b" l="l" r="r" t="t"/>
                <a:pathLst>
                  <a:path extrusionOk="0" fill="none" h="9960" w="2017">
                    <a:moveTo>
                      <a:pt x="1373" y="0"/>
                    </a:moveTo>
                    <a:cubicBezTo>
                      <a:pt x="1373" y="0"/>
                      <a:pt x="2016" y="4494"/>
                      <a:pt x="0" y="9960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20"/>
              <p:cNvSpPr/>
              <p:nvPr/>
            </p:nvSpPr>
            <p:spPr>
              <a:xfrm>
                <a:off x="1212200" y="2857025"/>
                <a:ext cx="92925" cy="157925"/>
              </a:xfrm>
              <a:custGeom>
                <a:rect b="b" l="l" r="r" t="t"/>
                <a:pathLst>
                  <a:path extrusionOk="0" fill="none" h="6317" w="3717">
                    <a:moveTo>
                      <a:pt x="0" y="6316"/>
                    </a:moveTo>
                    <a:lnTo>
                      <a:pt x="3717" y="1"/>
                    </a:ln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20"/>
              <p:cNvSpPr/>
              <p:nvPr/>
            </p:nvSpPr>
            <p:spPr>
              <a:xfrm>
                <a:off x="992050" y="2650850"/>
                <a:ext cx="83825" cy="190125"/>
              </a:xfrm>
              <a:custGeom>
                <a:rect b="b" l="l" r="r" t="t"/>
                <a:pathLst>
                  <a:path extrusionOk="0" fill="none" h="7605" w="3353">
                    <a:moveTo>
                      <a:pt x="3353" y="1"/>
                    </a:moveTo>
                    <a:lnTo>
                      <a:pt x="1" y="7604"/>
                    </a:ln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20"/>
              <p:cNvSpPr/>
              <p:nvPr/>
            </p:nvSpPr>
            <p:spPr>
              <a:xfrm>
                <a:off x="470700" y="2660875"/>
                <a:ext cx="585750" cy="98725"/>
              </a:xfrm>
              <a:custGeom>
                <a:rect b="b" l="l" r="r" t="t"/>
                <a:pathLst>
                  <a:path extrusionOk="0" fill="none" h="3949" w="23430">
                    <a:moveTo>
                      <a:pt x="1" y="3948"/>
                    </a:moveTo>
                    <a:cubicBezTo>
                      <a:pt x="1" y="3948"/>
                      <a:pt x="8284" y="1"/>
                      <a:pt x="13531" y="402"/>
                    </a:cubicBezTo>
                    <a:cubicBezTo>
                      <a:pt x="18802" y="814"/>
                      <a:pt x="23429" y="1361"/>
                      <a:pt x="23429" y="1361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20"/>
              <p:cNvSpPr/>
              <p:nvPr/>
            </p:nvSpPr>
            <p:spPr>
              <a:xfrm>
                <a:off x="306725" y="2558550"/>
                <a:ext cx="245975" cy="409025"/>
              </a:xfrm>
              <a:custGeom>
                <a:rect b="b" l="l" r="r" t="t"/>
                <a:pathLst>
                  <a:path extrusionOk="0" fill="none" h="16361" w="9839">
                    <a:moveTo>
                      <a:pt x="1" y="16361"/>
                    </a:moveTo>
                    <a:cubicBezTo>
                      <a:pt x="1" y="16361"/>
                      <a:pt x="6159" y="13749"/>
                      <a:pt x="7446" y="11940"/>
                    </a:cubicBezTo>
                    <a:cubicBezTo>
                      <a:pt x="8734" y="10130"/>
                      <a:pt x="9839" y="7434"/>
                      <a:pt x="9632" y="6073"/>
                    </a:cubicBezTo>
                    <a:cubicBezTo>
                      <a:pt x="9414" y="4725"/>
                      <a:pt x="8964" y="1422"/>
                      <a:pt x="9037" y="1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20"/>
              <p:cNvSpPr/>
              <p:nvPr/>
            </p:nvSpPr>
            <p:spPr>
              <a:xfrm>
                <a:off x="1284150" y="2485375"/>
                <a:ext cx="494350" cy="347700"/>
              </a:xfrm>
              <a:custGeom>
                <a:rect b="b" l="l" r="r" t="t"/>
                <a:pathLst>
                  <a:path extrusionOk="0" fill="none" h="13908" w="19774">
                    <a:moveTo>
                      <a:pt x="3596" y="13907"/>
                    </a:moveTo>
                    <a:lnTo>
                      <a:pt x="1" y="1"/>
                    </a:lnTo>
                    <a:lnTo>
                      <a:pt x="19774" y="1567"/>
                    </a:ln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20"/>
              <p:cNvSpPr/>
              <p:nvPr/>
            </p:nvSpPr>
            <p:spPr>
              <a:xfrm>
                <a:off x="1568975" y="2140150"/>
                <a:ext cx="671675" cy="610925"/>
              </a:xfrm>
              <a:custGeom>
                <a:rect b="b" l="l" r="r" t="t"/>
                <a:pathLst>
                  <a:path extrusionOk="0" fill="none" h="24437" w="26867">
                    <a:moveTo>
                      <a:pt x="0" y="24437"/>
                    </a:moveTo>
                    <a:lnTo>
                      <a:pt x="2806" y="14769"/>
                    </a:lnTo>
                    <a:cubicBezTo>
                      <a:pt x="2806" y="14769"/>
                      <a:pt x="7190" y="10700"/>
                      <a:pt x="11915" y="8344"/>
                    </a:cubicBezTo>
                    <a:cubicBezTo>
                      <a:pt x="16615" y="5988"/>
                      <a:pt x="25506" y="3255"/>
                      <a:pt x="26866" y="0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20"/>
              <p:cNvSpPr/>
              <p:nvPr/>
            </p:nvSpPr>
            <p:spPr>
              <a:xfrm>
                <a:off x="306725" y="1764225"/>
                <a:ext cx="212575" cy="98725"/>
              </a:xfrm>
              <a:custGeom>
                <a:rect b="b" l="l" r="r" t="t"/>
                <a:pathLst>
                  <a:path extrusionOk="0" fill="none" h="3949" w="8503">
                    <a:moveTo>
                      <a:pt x="1" y="3948"/>
                    </a:moveTo>
                    <a:cubicBezTo>
                      <a:pt x="1" y="3948"/>
                      <a:pt x="5928" y="1373"/>
                      <a:pt x="8503" y="1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20"/>
              <p:cNvSpPr/>
              <p:nvPr/>
            </p:nvSpPr>
            <p:spPr>
              <a:xfrm>
                <a:off x="1294475" y="2320200"/>
                <a:ext cx="946175" cy="732700"/>
              </a:xfrm>
              <a:custGeom>
                <a:rect b="b" l="l" r="r" t="t"/>
                <a:pathLst>
                  <a:path extrusionOk="0" fill="none" h="29308" w="37847">
                    <a:moveTo>
                      <a:pt x="37846" y="0"/>
                    </a:moveTo>
                    <a:cubicBezTo>
                      <a:pt x="37846" y="0"/>
                      <a:pt x="35417" y="2126"/>
                      <a:pt x="27450" y="5089"/>
                    </a:cubicBezTo>
                    <a:cubicBezTo>
                      <a:pt x="19482" y="8053"/>
                      <a:pt x="3365" y="14429"/>
                      <a:pt x="2150" y="15037"/>
                    </a:cubicBezTo>
                    <a:cubicBezTo>
                      <a:pt x="936" y="15644"/>
                      <a:pt x="1" y="19652"/>
                      <a:pt x="426" y="21474"/>
                    </a:cubicBezTo>
                    <a:cubicBezTo>
                      <a:pt x="851" y="23296"/>
                      <a:pt x="2673" y="29308"/>
                      <a:pt x="2673" y="29308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20"/>
              <p:cNvSpPr/>
              <p:nvPr/>
            </p:nvSpPr>
            <p:spPr>
              <a:xfrm>
                <a:off x="306725" y="1694100"/>
                <a:ext cx="687175" cy="1115900"/>
              </a:xfrm>
              <a:custGeom>
                <a:rect b="b" l="l" r="r" t="t"/>
                <a:pathLst>
                  <a:path extrusionOk="0" fill="none" h="44636" w="27487">
                    <a:moveTo>
                      <a:pt x="1" y="1968"/>
                    </a:moveTo>
                    <a:cubicBezTo>
                      <a:pt x="1" y="1968"/>
                      <a:pt x="7519" y="0"/>
                      <a:pt x="11843" y="5539"/>
                    </a:cubicBezTo>
                    <a:cubicBezTo>
                      <a:pt x="16179" y="11077"/>
                      <a:pt x="19604" y="16883"/>
                      <a:pt x="19604" y="16883"/>
                    </a:cubicBezTo>
                    <a:cubicBezTo>
                      <a:pt x="19604" y="16883"/>
                      <a:pt x="23916" y="29599"/>
                      <a:pt x="24984" y="32186"/>
                    </a:cubicBezTo>
                    <a:cubicBezTo>
                      <a:pt x="26041" y="34761"/>
                      <a:pt x="27486" y="36060"/>
                      <a:pt x="26648" y="38028"/>
                    </a:cubicBezTo>
                    <a:cubicBezTo>
                      <a:pt x="25810" y="40008"/>
                      <a:pt x="24827" y="44635"/>
                      <a:pt x="24827" y="44635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20"/>
              <p:cNvSpPr/>
              <p:nvPr/>
            </p:nvSpPr>
            <p:spPr>
              <a:xfrm>
                <a:off x="306725" y="2060275"/>
                <a:ext cx="1101950" cy="880900"/>
              </a:xfrm>
              <a:custGeom>
                <a:rect b="b" l="l" r="r" t="t"/>
                <a:pathLst>
                  <a:path extrusionOk="0" fill="none" h="35236" w="44078">
                    <a:moveTo>
                      <a:pt x="1" y="1"/>
                    </a:moveTo>
                    <a:cubicBezTo>
                      <a:pt x="1" y="1"/>
                      <a:pt x="10106" y="3195"/>
                      <a:pt x="13142" y="4410"/>
                    </a:cubicBezTo>
                    <a:cubicBezTo>
                      <a:pt x="16179" y="5624"/>
                      <a:pt x="24486" y="10021"/>
                      <a:pt x="26891" y="11163"/>
                    </a:cubicBezTo>
                    <a:cubicBezTo>
                      <a:pt x="29296" y="12304"/>
                      <a:pt x="39098" y="17005"/>
                      <a:pt x="39098" y="17005"/>
                    </a:cubicBezTo>
                    <a:lnTo>
                      <a:pt x="42741" y="31069"/>
                    </a:lnTo>
                    <a:lnTo>
                      <a:pt x="44077" y="30729"/>
                    </a:lnTo>
                    <a:lnTo>
                      <a:pt x="40859" y="35235"/>
                    </a:ln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20"/>
              <p:cNvSpPr/>
              <p:nvPr/>
            </p:nvSpPr>
            <p:spPr>
              <a:xfrm>
                <a:off x="1181225" y="1601175"/>
                <a:ext cx="1059425" cy="352250"/>
              </a:xfrm>
              <a:custGeom>
                <a:rect b="b" l="l" r="r" t="t"/>
                <a:pathLst>
                  <a:path extrusionOk="0" fill="none" h="14090" w="42377">
                    <a:moveTo>
                      <a:pt x="0" y="14089"/>
                    </a:moveTo>
                    <a:cubicBezTo>
                      <a:pt x="0" y="14089"/>
                      <a:pt x="4798" y="9632"/>
                      <a:pt x="5563" y="8417"/>
                    </a:cubicBezTo>
                    <a:cubicBezTo>
                      <a:pt x="6316" y="7203"/>
                      <a:pt x="8138" y="1434"/>
                      <a:pt x="9887" y="1215"/>
                    </a:cubicBezTo>
                    <a:cubicBezTo>
                      <a:pt x="11636" y="984"/>
                      <a:pt x="22263" y="1"/>
                      <a:pt x="23478" y="450"/>
                    </a:cubicBezTo>
                    <a:cubicBezTo>
                      <a:pt x="24692" y="912"/>
                      <a:pt x="30534" y="3948"/>
                      <a:pt x="32053" y="4094"/>
                    </a:cubicBezTo>
                    <a:cubicBezTo>
                      <a:pt x="33571" y="4252"/>
                      <a:pt x="40482" y="3948"/>
                      <a:pt x="42376" y="3644"/>
                    </a:cubicBezTo>
                  </a:path>
                </a:pathLst>
              </a:custGeom>
              <a:noFill/>
              <a:ln cap="rnd" cmpd="sng" w="11550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20"/>
              <p:cNvSpPr/>
              <p:nvPr/>
            </p:nvSpPr>
            <p:spPr>
              <a:xfrm>
                <a:off x="306725" y="1950375"/>
                <a:ext cx="1933925" cy="269350"/>
              </a:xfrm>
              <a:custGeom>
                <a:rect b="b" l="l" r="r" t="t"/>
                <a:pathLst>
                  <a:path extrusionOk="0" fill="none" h="10774" w="77357">
                    <a:moveTo>
                      <a:pt x="1" y="10773"/>
                    </a:moveTo>
                    <a:cubicBezTo>
                      <a:pt x="1" y="10773"/>
                      <a:pt x="8126" y="9631"/>
                      <a:pt x="12985" y="8417"/>
                    </a:cubicBezTo>
                    <a:cubicBezTo>
                      <a:pt x="17843" y="7202"/>
                      <a:pt x="30511" y="3559"/>
                      <a:pt x="31968" y="2648"/>
                    </a:cubicBezTo>
                    <a:cubicBezTo>
                      <a:pt x="33426" y="1737"/>
                      <a:pt x="34300" y="0"/>
                      <a:pt x="35381" y="73"/>
                    </a:cubicBezTo>
                    <a:cubicBezTo>
                      <a:pt x="36462" y="146"/>
                      <a:pt x="50794" y="7287"/>
                      <a:pt x="53138" y="6680"/>
                    </a:cubicBezTo>
                    <a:cubicBezTo>
                      <a:pt x="55494" y="6073"/>
                      <a:pt x="66122" y="1664"/>
                      <a:pt x="77356" y="1433"/>
                    </a:cubicBezTo>
                  </a:path>
                </a:pathLst>
              </a:custGeom>
              <a:noFill/>
              <a:ln cap="rnd" cmpd="sng" w="15175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20"/>
              <p:cNvSpPr/>
              <p:nvPr/>
            </p:nvSpPr>
            <p:spPr>
              <a:xfrm>
                <a:off x="310675" y="2584975"/>
                <a:ext cx="44375" cy="460950"/>
              </a:xfrm>
              <a:custGeom>
                <a:rect b="b" l="l" r="r" t="t"/>
                <a:pathLst>
                  <a:path extrusionOk="0" fill="none" h="18438" w="1775">
                    <a:moveTo>
                      <a:pt x="1" y="0"/>
                    </a:moveTo>
                    <a:lnTo>
                      <a:pt x="1774" y="1421"/>
                    </a:lnTo>
                    <a:lnTo>
                      <a:pt x="1531" y="18437"/>
                    </a:lnTo>
                  </a:path>
                </a:pathLst>
              </a:custGeom>
              <a:noFill/>
              <a:ln cap="rnd" cmpd="sng" w="15175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20"/>
              <p:cNvSpPr/>
              <p:nvPr/>
            </p:nvSpPr>
            <p:spPr>
              <a:xfrm>
                <a:off x="306725" y="1107450"/>
                <a:ext cx="531400" cy="319150"/>
              </a:xfrm>
              <a:custGeom>
                <a:rect b="b" l="l" r="r" t="t"/>
                <a:pathLst>
                  <a:path extrusionOk="0" fill="none" h="12766" w="21256">
                    <a:moveTo>
                      <a:pt x="1" y="12766"/>
                    </a:moveTo>
                    <a:cubicBezTo>
                      <a:pt x="1" y="12766"/>
                      <a:pt x="6681" y="8588"/>
                      <a:pt x="10483" y="6535"/>
                    </a:cubicBezTo>
                    <a:cubicBezTo>
                      <a:pt x="14272" y="4483"/>
                      <a:pt x="21256" y="1"/>
                      <a:pt x="21256" y="1"/>
                    </a:cubicBezTo>
                  </a:path>
                </a:pathLst>
              </a:custGeom>
              <a:noFill/>
              <a:ln cap="rnd" cmpd="sng" w="15175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20"/>
              <p:cNvSpPr/>
              <p:nvPr/>
            </p:nvSpPr>
            <p:spPr>
              <a:xfrm>
                <a:off x="326175" y="1134175"/>
                <a:ext cx="1574700" cy="385650"/>
              </a:xfrm>
              <a:custGeom>
                <a:rect b="b" l="l" r="r" t="t"/>
                <a:pathLst>
                  <a:path extrusionOk="0" fill="none" h="15426" w="62988">
                    <a:moveTo>
                      <a:pt x="62987" y="3329"/>
                    </a:moveTo>
                    <a:cubicBezTo>
                      <a:pt x="62987" y="3329"/>
                      <a:pt x="56162" y="3499"/>
                      <a:pt x="53660" y="3341"/>
                    </a:cubicBezTo>
                    <a:cubicBezTo>
                      <a:pt x="51145" y="3195"/>
                      <a:pt x="50016" y="3875"/>
                      <a:pt x="48571" y="4555"/>
                    </a:cubicBezTo>
                    <a:cubicBezTo>
                      <a:pt x="47125" y="5235"/>
                      <a:pt x="37263" y="8503"/>
                      <a:pt x="32927" y="9875"/>
                    </a:cubicBezTo>
                    <a:cubicBezTo>
                      <a:pt x="28603" y="11235"/>
                      <a:pt x="16931" y="15426"/>
                      <a:pt x="16931" y="15426"/>
                    </a:cubicBezTo>
                    <a:lnTo>
                      <a:pt x="6790" y="7118"/>
                    </a:lnTo>
                    <a:lnTo>
                      <a:pt x="0" y="1"/>
                    </a:lnTo>
                  </a:path>
                </a:pathLst>
              </a:custGeom>
              <a:noFill/>
              <a:ln cap="rnd" cmpd="sng" w="15175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20"/>
              <p:cNvSpPr/>
              <p:nvPr/>
            </p:nvSpPr>
            <p:spPr>
              <a:xfrm>
                <a:off x="1844075" y="1117175"/>
                <a:ext cx="396575" cy="1229775"/>
              </a:xfrm>
              <a:custGeom>
                <a:rect b="b" l="l" r="r" t="t"/>
                <a:pathLst>
                  <a:path extrusionOk="0" fill="none" h="49191" w="15863">
                    <a:moveTo>
                      <a:pt x="0" y="1"/>
                    </a:moveTo>
                    <a:cubicBezTo>
                      <a:pt x="0" y="1"/>
                      <a:pt x="7737" y="13203"/>
                      <a:pt x="8041" y="14721"/>
                    </a:cubicBezTo>
                    <a:cubicBezTo>
                      <a:pt x="8344" y="16239"/>
                      <a:pt x="7737" y="33947"/>
                      <a:pt x="8041" y="35526"/>
                    </a:cubicBezTo>
                    <a:cubicBezTo>
                      <a:pt x="8344" y="37117"/>
                      <a:pt x="15862" y="49190"/>
                      <a:pt x="15862" y="49190"/>
                    </a:cubicBezTo>
                  </a:path>
                </a:pathLst>
              </a:custGeom>
              <a:noFill/>
              <a:ln cap="rnd" cmpd="sng" w="15175">
                <a:solidFill>
                  <a:srgbClr val="B8B8B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4" name="Google Shape;1524;p20"/>
            <p:cNvSpPr/>
            <p:nvPr/>
          </p:nvSpPr>
          <p:spPr>
            <a:xfrm>
              <a:off x="504750" y="907600"/>
              <a:ext cx="3675600" cy="3699600"/>
            </a:xfrm>
            <a:prstGeom prst="roundRect">
              <a:avLst>
                <a:gd fmla="val 5981" name="adj"/>
              </a:avLst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5" name="Google Shape;1525;p20"/>
          <p:cNvSpPr txBox="1"/>
          <p:nvPr>
            <p:ph type="title"/>
          </p:nvPr>
        </p:nvSpPr>
        <p:spPr>
          <a:xfrm>
            <a:off x="504750" y="475488"/>
            <a:ext cx="8134500" cy="1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BUDtrack - How to use Thread APIs with the app?</a:t>
            </a:r>
            <a:endParaRPr/>
          </a:p>
        </p:txBody>
      </p:sp>
      <p:grpSp>
        <p:nvGrpSpPr>
          <p:cNvPr id="1526" name="Google Shape;1526;p20"/>
          <p:cNvGrpSpPr/>
          <p:nvPr/>
        </p:nvGrpSpPr>
        <p:grpSpPr>
          <a:xfrm>
            <a:off x="784710" y="1063488"/>
            <a:ext cx="3410070" cy="2372206"/>
            <a:chOff x="770380" y="1063488"/>
            <a:chExt cx="3410070" cy="2372206"/>
          </a:xfrm>
        </p:grpSpPr>
        <p:sp>
          <p:nvSpPr>
            <p:cNvPr id="1527" name="Google Shape;1527;p20"/>
            <p:cNvSpPr/>
            <p:nvPr/>
          </p:nvSpPr>
          <p:spPr>
            <a:xfrm>
              <a:off x="1044893" y="1513680"/>
              <a:ext cx="2785551" cy="1461990"/>
            </a:xfrm>
            <a:custGeom>
              <a:rect b="b" l="l" r="r" t="t"/>
              <a:pathLst>
                <a:path extrusionOk="0" h="55626" w="105985">
                  <a:moveTo>
                    <a:pt x="0" y="0"/>
                  </a:moveTo>
                  <a:lnTo>
                    <a:pt x="32287" y="8029"/>
                  </a:lnTo>
                  <a:lnTo>
                    <a:pt x="59309" y="35973"/>
                  </a:lnTo>
                  <a:lnTo>
                    <a:pt x="71285" y="44571"/>
                  </a:lnTo>
                  <a:lnTo>
                    <a:pt x="83820" y="40005"/>
                  </a:lnTo>
                  <a:lnTo>
                    <a:pt x="105985" y="55626"/>
                  </a:ln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28" name="Google Shape;1528;p20"/>
            <p:cNvSpPr/>
            <p:nvPr/>
          </p:nvSpPr>
          <p:spPr>
            <a:xfrm>
              <a:off x="1044893" y="1520540"/>
              <a:ext cx="2785551" cy="1461990"/>
            </a:xfrm>
            <a:custGeom>
              <a:rect b="b" l="l" r="r" t="t"/>
              <a:pathLst>
                <a:path extrusionOk="0" h="55626" w="105985">
                  <a:moveTo>
                    <a:pt x="0" y="0"/>
                  </a:moveTo>
                  <a:lnTo>
                    <a:pt x="30137" y="26807"/>
                  </a:lnTo>
                  <a:lnTo>
                    <a:pt x="46105" y="32334"/>
                  </a:lnTo>
                  <a:lnTo>
                    <a:pt x="68522" y="52294"/>
                  </a:lnTo>
                  <a:lnTo>
                    <a:pt x="83568" y="51680"/>
                  </a:lnTo>
                  <a:lnTo>
                    <a:pt x="105985" y="55626"/>
                  </a:ln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29" name="Google Shape;1529;p20"/>
            <p:cNvSpPr/>
            <p:nvPr/>
          </p:nvSpPr>
          <p:spPr>
            <a:xfrm>
              <a:off x="1062187" y="1547139"/>
              <a:ext cx="2784394" cy="1727128"/>
            </a:xfrm>
            <a:custGeom>
              <a:rect b="b" l="l" r="r" t="t"/>
              <a:pathLst>
                <a:path extrusionOk="0" h="65714" w="105941">
                  <a:moveTo>
                    <a:pt x="0" y="0"/>
                  </a:moveTo>
                  <a:lnTo>
                    <a:pt x="9212" y="24259"/>
                  </a:lnTo>
                  <a:lnTo>
                    <a:pt x="35621" y="46676"/>
                  </a:lnTo>
                  <a:lnTo>
                    <a:pt x="55581" y="48825"/>
                  </a:lnTo>
                  <a:lnTo>
                    <a:pt x="70934" y="65714"/>
                  </a:lnTo>
                  <a:lnTo>
                    <a:pt x="105941" y="56195"/>
                  </a:ln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30" name="Google Shape;1530;p20"/>
            <p:cNvSpPr/>
            <p:nvPr/>
          </p:nvSpPr>
          <p:spPr>
            <a:xfrm>
              <a:off x="1028702" y="1539070"/>
              <a:ext cx="2834016" cy="1896624"/>
            </a:xfrm>
            <a:custGeom>
              <a:rect b="b" l="l" r="r" t="t"/>
              <a:pathLst>
                <a:path extrusionOk="0" h="72163" w="107829">
                  <a:moveTo>
                    <a:pt x="967" y="0"/>
                  </a:moveTo>
                  <a:lnTo>
                    <a:pt x="0" y="40182"/>
                  </a:lnTo>
                  <a:lnTo>
                    <a:pt x="54398" y="58345"/>
                  </a:lnTo>
                  <a:lnTo>
                    <a:pt x="66988" y="72163"/>
                  </a:lnTo>
                  <a:lnTo>
                    <a:pt x="100459" y="65100"/>
                  </a:lnTo>
                  <a:lnTo>
                    <a:pt x="107829" y="57423"/>
                  </a:lnTo>
                </a:path>
              </a:pathLst>
            </a:cu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531" name="Google Shape;1531;p20"/>
            <p:cNvGrpSpPr/>
            <p:nvPr/>
          </p:nvGrpSpPr>
          <p:grpSpPr>
            <a:xfrm>
              <a:off x="770380" y="1063488"/>
              <a:ext cx="617883" cy="528749"/>
              <a:chOff x="4410213" y="2211447"/>
              <a:chExt cx="658303" cy="563338"/>
            </a:xfrm>
          </p:grpSpPr>
          <p:sp>
            <p:nvSpPr>
              <p:cNvPr id="1532" name="Google Shape;1532;p20"/>
              <p:cNvSpPr/>
              <p:nvPr/>
            </p:nvSpPr>
            <p:spPr>
              <a:xfrm>
                <a:off x="4410213" y="2211447"/>
                <a:ext cx="658303" cy="563338"/>
              </a:xfrm>
              <a:custGeom>
                <a:rect b="b" l="l" r="r" t="t"/>
                <a:pathLst>
                  <a:path extrusionOk="0" h="13798" w="16125">
                    <a:moveTo>
                      <a:pt x="8006" y="1"/>
                    </a:moveTo>
                    <a:cubicBezTo>
                      <a:pt x="8002" y="1"/>
                      <a:pt x="7997" y="1"/>
                      <a:pt x="7992" y="1"/>
                    </a:cubicBezTo>
                    <a:cubicBezTo>
                      <a:pt x="0" y="13"/>
                      <a:pt x="4543" y="10640"/>
                      <a:pt x="7980" y="13798"/>
                    </a:cubicBezTo>
                    <a:cubicBezTo>
                      <a:pt x="11282" y="10436"/>
                      <a:pt x="16124" y="1"/>
                      <a:pt x="8006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20"/>
              <p:cNvSpPr/>
              <p:nvPr/>
            </p:nvSpPr>
            <p:spPr>
              <a:xfrm>
                <a:off x="4621437" y="2310125"/>
                <a:ext cx="218700" cy="163677"/>
              </a:xfrm>
              <a:custGeom>
                <a:rect b="b" l="l" r="r" t="t"/>
                <a:pathLst>
                  <a:path extrusionOk="0" h="4009" w="5357">
                    <a:moveTo>
                      <a:pt x="2685" y="1"/>
                    </a:moveTo>
                    <a:cubicBezTo>
                      <a:pt x="0" y="1"/>
                      <a:pt x="0" y="4009"/>
                      <a:pt x="2685" y="4009"/>
                    </a:cubicBezTo>
                    <a:cubicBezTo>
                      <a:pt x="5357" y="4009"/>
                      <a:pt x="5357" y="1"/>
                      <a:pt x="2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4" name="Google Shape;1534;p20"/>
            <p:cNvGrpSpPr/>
            <p:nvPr/>
          </p:nvGrpSpPr>
          <p:grpSpPr>
            <a:xfrm>
              <a:off x="3562566" y="2540738"/>
              <a:ext cx="617883" cy="528749"/>
              <a:chOff x="4410213" y="2211447"/>
              <a:chExt cx="658303" cy="563338"/>
            </a:xfrm>
          </p:grpSpPr>
          <p:sp>
            <p:nvSpPr>
              <p:cNvPr id="1535" name="Google Shape;1535;p20"/>
              <p:cNvSpPr/>
              <p:nvPr/>
            </p:nvSpPr>
            <p:spPr>
              <a:xfrm>
                <a:off x="4410213" y="2211447"/>
                <a:ext cx="658303" cy="563338"/>
              </a:xfrm>
              <a:custGeom>
                <a:rect b="b" l="l" r="r" t="t"/>
                <a:pathLst>
                  <a:path extrusionOk="0" h="13798" w="16125">
                    <a:moveTo>
                      <a:pt x="8006" y="1"/>
                    </a:moveTo>
                    <a:cubicBezTo>
                      <a:pt x="8002" y="1"/>
                      <a:pt x="7997" y="1"/>
                      <a:pt x="7992" y="1"/>
                    </a:cubicBezTo>
                    <a:cubicBezTo>
                      <a:pt x="0" y="13"/>
                      <a:pt x="4543" y="10640"/>
                      <a:pt x="7980" y="13798"/>
                    </a:cubicBezTo>
                    <a:cubicBezTo>
                      <a:pt x="11282" y="10436"/>
                      <a:pt x="16124" y="1"/>
                      <a:pt x="80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20"/>
              <p:cNvSpPr/>
              <p:nvPr/>
            </p:nvSpPr>
            <p:spPr>
              <a:xfrm>
                <a:off x="4621437" y="2310125"/>
                <a:ext cx="218700" cy="163677"/>
              </a:xfrm>
              <a:custGeom>
                <a:rect b="b" l="l" r="r" t="t"/>
                <a:pathLst>
                  <a:path extrusionOk="0" h="4009" w="5357">
                    <a:moveTo>
                      <a:pt x="2685" y="1"/>
                    </a:moveTo>
                    <a:cubicBezTo>
                      <a:pt x="0" y="1"/>
                      <a:pt x="0" y="4009"/>
                      <a:pt x="2685" y="4009"/>
                    </a:cubicBezTo>
                    <a:cubicBezTo>
                      <a:pt x="5357" y="4009"/>
                      <a:pt x="5357" y="1"/>
                      <a:pt x="2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37" name="Google Shape;1537;p20"/>
          <p:cNvGrpSpPr/>
          <p:nvPr/>
        </p:nvGrpSpPr>
        <p:grpSpPr>
          <a:xfrm>
            <a:off x="4469801" y="968073"/>
            <a:ext cx="4154999" cy="1292302"/>
            <a:chOff x="716640" y="960637"/>
            <a:chExt cx="2361600" cy="1292302"/>
          </a:xfrm>
        </p:grpSpPr>
        <p:sp>
          <p:nvSpPr>
            <p:cNvPr id="1538" name="Google Shape;1538;p20"/>
            <p:cNvSpPr txBox="1"/>
            <p:nvPr/>
          </p:nvSpPr>
          <p:spPr>
            <a:xfrm flipH="1">
              <a:off x="716640" y="960637"/>
              <a:ext cx="236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1 - </a:t>
              </a:r>
              <a:endParaRPr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9" name="Google Shape;1539;p20"/>
            <p:cNvSpPr txBox="1"/>
            <p:nvPr/>
          </p:nvSpPr>
          <p:spPr>
            <a:xfrm flipH="1">
              <a:off x="716640" y="1288439"/>
              <a:ext cx="2361600" cy="96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AWS provides SDKs (Software Development Kits) for various programming languages through which I can easily integrate application with AWS services including DynamoDB, S3, and EC2.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40" name="Google Shape;1540;p20"/>
          <p:cNvGrpSpPr/>
          <p:nvPr/>
        </p:nvGrpSpPr>
        <p:grpSpPr>
          <a:xfrm>
            <a:off x="4537112" y="3457952"/>
            <a:ext cx="4034485" cy="1422595"/>
            <a:chOff x="716634" y="2676820"/>
            <a:chExt cx="2369881" cy="1422595"/>
          </a:xfrm>
        </p:grpSpPr>
        <p:sp>
          <p:nvSpPr>
            <p:cNvPr id="1541" name="Google Shape;1541;p20"/>
            <p:cNvSpPr txBox="1"/>
            <p:nvPr/>
          </p:nvSpPr>
          <p:spPr>
            <a:xfrm flipH="1">
              <a:off x="724915" y="2676820"/>
              <a:ext cx="236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3 - </a:t>
              </a:r>
              <a:endParaRPr sz="21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2" name="Google Shape;1542;p20"/>
            <p:cNvSpPr txBox="1"/>
            <p:nvPr/>
          </p:nvSpPr>
          <p:spPr>
            <a:xfrm flipH="1">
              <a:off x="716634" y="3106415"/>
              <a:ext cx="2361600" cy="9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After implementing thread APIs in BUDtrack, I will test the application thoroughly to ensure that it works as expected. For eg, I can use AWS tools like CloudWatch to monitor and identify any performance or scalability issues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43" name="Google Shape;1543;p20"/>
          <p:cNvGrpSpPr/>
          <p:nvPr/>
        </p:nvGrpSpPr>
        <p:grpSpPr>
          <a:xfrm>
            <a:off x="4571976" y="2213752"/>
            <a:ext cx="3978838" cy="1345998"/>
            <a:chOff x="716632" y="1869629"/>
            <a:chExt cx="2361609" cy="1345998"/>
          </a:xfrm>
        </p:grpSpPr>
        <p:sp>
          <p:nvSpPr>
            <p:cNvPr id="1544" name="Google Shape;1544;p20"/>
            <p:cNvSpPr txBox="1"/>
            <p:nvPr/>
          </p:nvSpPr>
          <p:spPr>
            <a:xfrm flipH="1">
              <a:off x="716640" y="1869629"/>
              <a:ext cx="236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2 - </a:t>
              </a:r>
              <a:endParaRPr sz="21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5" name="Google Shape;1545;p20"/>
            <p:cNvSpPr txBox="1"/>
            <p:nvPr/>
          </p:nvSpPr>
          <p:spPr>
            <a:xfrm flipH="1">
              <a:off x="716632" y="2197427"/>
              <a:ext cx="2361600" cy="10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AWS provides several thread APIs that I can use in the application. For example, I am using the Python threading module to create and manage threads in BUDtrack.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21"/>
          <p:cNvSpPr txBox="1"/>
          <p:nvPr>
            <p:ph type="title"/>
          </p:nvPr>
        </p:nvSpPr>
        <p:spPr>
          <a:xfrm>
            <a:off x="504750" y="475488"/>
            <a:ext cx="8134500" cy="1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BUDtrack</a:t>
            </a:r>
            <a:endParaRPr/>
          </a:p>
        </p:txBody>
      </p:sp>
      <p:grpSp>
        <p:nvGrpSpPr>
          <p:cNvPr id="1551" name="Google Shape;1551;p21"/>
          <p:cNvGrpSpPr/>
          <p:nvPr/>
        </p:nvGrpSpPr>
        <p:grpSpPr>
          <a:xfrm>
            <a:off x="948745" y="1000208"/>
            <a:ext cx="2132657" cy="3448147"/>
            <a:chOff x="1477300" y="795825"/>
            <a:chExt cx="2132657" cy="3566188"/>
          </a:xfrm>
        </p:grpSpPr>
        <p:sp>
          <p:nvSpPr>
            <p:cNvPr id="1552" name="Google Shape;1552;p21"/>
            <p:cNvSpPr/>
            <p:nvPr/>
          </p:nvSpPr>
          <p:spPr>
            <a:xfrm>
              <a:off x="2558922" y="2358431"/>
              <a:ext cx="676667" cy="285304"/>
            </a:xfrm>
            <a:custGeom>
              <a:rect b="b" l="l" r="r" t="t"/>
              <a:pathLst>
                <a:path extrusionOk="0" h="3489" w="8275">
                  <a:moveTo>
                    <a:pt x="4307" y="0"/>
                  </a:moveTo>
                  <a:cubicBezTo>
                    <a:pt x="3131" y="0"/>
                    <a:pt x="2114" y="808"/>
                    <a:pt x="1835" y="1904"/>
                  </a:cubicBezTo>
                  <a:cubicBezTo>
                    <a:pt x="1705" y="1874"/>
                    <a:pt x="1566" y="1854"/>
                    <a:pt x="1436" y="1854"/>
                  </a:cubicBezTo>
                  <a:cubicBezTo>
                    <a:pt x="639" y="1854"/>
                    <a:pt x="1" y="2502"/>
                    <a:pt x="1" y="3290"/>
                  </a:cubicBezTo>
                  <a:cubicBezTo>
                    <a:pt x="1" y="3349"/>
                    <a:pt x="1" y="3429"/>
                    <a:pt x="11" y="3489"/>
                  </a:cubicBezTo>
                  <a:lnTo>
                    <a:pt x="8274" y="3489"/>
                  </a:lnTo>
                  <a:lnTo>
                    <a:pt x="8274" y="3439"/>
                  </a:lnTo>
                  <a:cubicBezTo>
                    <a:pt x="8274" y="2672"/>
                    <a:pt x="7656" y="2044"/>
                    <a:pt x="6879" y="2044"/>
                  </a:cubicBezTo>
                  <a:lnTo>
                    <a:pt x="6829" y="2044"/>
                  </a:lnTo>
                  <a:cubicBezTo>
                    <a:pt x="6590" y="877"/>
                    <a:pt x="5553" y="0"/>
                    <a:pt x="4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1"/>
            <p:cNvSpPr/>
            <p:nvPr/>
          </p:nvSpPr>
          <p:spPr>
            <a:xfrm>
              <a:off x="1989204" y="2277720"/>
              <a:ext cx="468720" cy="594241"/>
            </a:xfrm>
            <a:custGeom>
              <a:rect b="b" l="l" r="r" t="t"/>
              <a:pathLst>
                <a:path extrusionOk="0" h="7267" w="5732">
                  <a:moveTo>
                    <a:pt x="0" y="0"/>
                  </a:moveTo>
                  <a:lnTo>
                    <a:pt x="0" y="7267"/>
                  </a:lnTo>
                  <a:lnTo>
                    <a:pt x="5732" y="7267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1"/>
            <p:cNvSpPr/>
            <p:nvPr/>
          </p:nvSpPr>
          <p:spPr>
            <a:xfrm>
              <a:off x="1477300" y="2238551"/>
              <a:ext cx="407636" cy="408454"/>
            </a:xfrm>
            <a:custGeom>
              <a:rect b="b" l="l" r="r" t="t"/>
              <a:pathLst>
                <a:path extrusionOk="0" h="4995" w="4985">
                  <a:moveTo>
                    <a:pt x="4984" y="2503"/>
                  </a:moveTo>
                  <a:cubicBezTo>
                    <a:pt x="4984" y="3888"/>
                    <a:pt x="3858" y="4995"/>
                    <a:pt x="2492" y="4995"/>
                  </a:cubicBezTo>
                  <a:cubicBezTo>
                    <a:pt x="1107" y="4995"/>
                    <a:pt x="0" y="3868"/>
                    <a:pt x="0" y="2503"/>
                  </a:cubicBezTo>
                  <a:cubicBezTo>
                    <a:pt x="0" y="1117"/>
                    <a:pt x="1117" y="11"/>
                    <a:pt x="2492" y="11"/>
                  </a:cubicBezTo>
                  <a:cubicBezTo>
                    <a:pt x="3868" y="1"/>
                    <a:pt x="4984" y="1117"/>
                    <a:pt x="4984" y="2503"/>
                  </a:cubicBezTo>
                  <a:close/>
                </a:path>
              </a:pathLst>
            </a:custGeom>
            <a:solidFill>
              <a:srgbClr val="EFC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1"/>
            <p:cNvSpPr/>
            <p:nvPr/>
          </p:nvSpPr>
          <p:spPr>
            <a:xfrm>
              <a:off x="1477300" y="2602933"/>
              <a:ext cx="407636" cy="408454"/>
            </a:xfrm>
            <a:custGeom>
              <a:rect b="b" l="l" r="r" t="t"/>
              <a:pathLst>
                <a:path extrusionOk="0" h="4995" w="4985">
                  <a:moveTo>
                    <a:pt x="4984" y="2503"/>
                  </a:moveTo>
                  <a:cubicBezTo>
                    <a:pt x="4984" y="3888"/>
                    <a:pt x="3858" y="4995"/>
                    <a:pt x="2492" y="4995"/>
                  </a:cubicBezTo>
                  <a:cubicBezTo>
                    <a:pt x="1107" y="4995"/>
                    <a:pt x="0" y="3878"/>
                    <a:pt x="0" y="2503"/>
                  </a:cubicBezTo>
                  <a:cubicBezTo>
                    <a:pt x="0" y="1127"/>
                    <a:pt x="1117" y="10"/>
                    <a:pt x="2492" y="10"/>
                  </a:cubicBezTo>
                  <a:cubicBezTo>
                    <a:pt x="3868" y="1"/>
                    <a:pt x="4984" y="1127"/>
                    <a:pt x="4984" y="2503"/>
                  </a:cubicBezTo>
                  <a:close/>
                </a:path>
              </a:pathLst>
            </a:custGeom>
            <a:solidFill>
              <a:srgbClr val="EFC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1"/>
            <p:cNvSpPr/>
            <p:nvPr/>
          </p:nvSpPr>
          <p:spPr>
            <a:xfrm>
              <a:off x="1477300" y="1845712"/>
              <a:ext cx="407636" cy="409271"/>
            </a:xfrm>
            <a:custGeom>
              <a:rect b="b" l="l" r="r" t="t"/>
              <a:pathLst>
                <a:path extrusionOk="0" h="5005" w="4985">
                  <a:moveTo>
                    <a:pt x="4984" y="2512"/>
                  </a:moveTo>
                  <a:cubicBezTo>
                    <a:pt x="4984" y="3888"/>
                    <a:pt x="3858" y="5004"/>
                    <a:pt x="2492" y="5004"/>
                  </a:cubicBezTo>
                  <a:cubicBezTo>
                    <a:pt x="1107" y="5004"/>
                    <a:pt x="0" y="3878"/>
                    <a:pt x="0" y="2512"/>
                  </a:cubicBezTo>
                  <a:cubicBezTo>
                    <a:pt x="0" y="1127"/>
                    <a:pt x="1117" y="20"/>
                    <a:pt x="2492" y="20"/>
                  </a:cubicBezTo>
                  <a:cubicBezTo>
                    <a:pt x="3868" y="0"/>
                    <a:pt x="4984" y="1127"/>
                    <a:pt x="4984" y="2512"/>
                  </a:cubicBezTo>
                  <a:close/>
                </a:path>
              </a:pathLst>
            </a:custGeom>
            <a:solidFill>
              <a:srgbClr val="EFC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1"/>
            <p:cNvSpPr/>
            <p:nvPr/>
          </p:nvSpPr>
          <p:spPr>
            <a:xfrm>
              <a:off x="1477300" y="1469064"/>
              <a:ext cx="407636" cy="407636"/>
            </a:xfrm>
            <a:custGeom>
              <a:rect b="b" l="l" r="r" t="t"/>
              <a:pathLst>
                <a:path extrusionOk="0" h="4985" w="4985">
                  <a:moveTo>
                    <a:pt x="4984" y="2493"/>
                  </a:moveTo>
                  <a:cubicBezTo>
                    <a:pt x="4984" y="3878"/>
                    <a:pt x="3858" y="4985"/>
                    <a:pt x="2492" y="4985"/>
                  </a:cubicBezTo>
                  <a:cubicBezTo>
                    <a:pt x="1107" y="4985"/>
                    <a:pt x="0" y="3859"/>
                    <a:pt x="0" y="2493"/>
                  </a:cubicBezTo>
                  <a:cubicBezTo>
                    <a:pt x="0" y="1107"/>
                    <a:pt x="1117" y="1"/>
                    <a:pt x="2492" y="1"/>
                  </a:cubicBezTo>
                  <a:cubicBezTo>
                    <a:pt x="3868" y="1"/>
                    <a:pt x="4984" y="1107"/>
                    <a:pt x="4984" y="2493"/>
                  </a:cubicBezTo>
                  <a:close/>
                </a:path>
              </a:pathLst>
            </a:custGeom>
            <a:solidFill>
              <a:srgbClr val="EFC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1"/>
            <p:cNvSpPr/>
            <p:nvPr/>
          </p:nvSpPr>
          <p:spPr>
            <a:xfrm>
              <a:off x="1630544" y="795825"/>
              <a:ext cx="1523503" cy="2650001"/>
            </a:xfrm>
            <a:custGeom>
              <a:rect b="b" l="l" r="r" t="t"/>
              <a:pathLst>
                <a:path extrusionOk="0" h="32407" w="18631">
                  <a:moveTo>
                    <a:pt x="638" y="0"/>
                  </a:moveTo>
                  <a:cubicBezTo>
                    <a:pt x="289" y="0"/>
                    <a:pt x="0" y="279"/>
                    <a:pt x="0" y="628"/>
                  </a:cubicBezTo>
                  <a:lnTo>
                    <a:pt x="0" y="31769"/>
                  </a:lnTo>
                  <a:cubicBezTo>
                    <a:pt x="0" y="32117"/>
                    <a:pt x="289" y="32407"/>
                    <a:pt x="638" y="32407"/>
                  </a:cubicBezTo>
                  <a:lnTo>
                    <a:pt x="17983" y="32407"/>
                  </a:lnTo>
                  <a:cubicBezTo>
                    <a:pt x="18332" y="32407"/>
                    <a:pt x="18621" y="32117"/>
                    <a:pt x="18621" y="31769"/>
                  </a:cubicBezTo>
                  <a:lnTo>
                    <a:pt x="18631" y="31769"/>
                  </a:lnTo>
                  <a:lnTo>
                    <a:pt x="18631" y="628"/>
                  </a:lnTo>
                  <a:cubicBezTo>
                    <a:pt x="18631" y="279"/>
                    <a:pt x="18342" y="0"/>
                    <a:pt x="17993" y="0"/>
                  </a:cubicBezTo>
                  <a:close/>
                </a:path>
              </a:pathLst>
            </a:custGeom>
            <a:solidFill>
              <a:srgbClr val="4141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1"/>
            <p:cNvSpPr/>
            <p:nvPr/>
          </p:nvSpPr>
          <p:spPr>
            <a:xfrm>
              <a:off x="1751160" y="920529"/>
              <a:ext cx="1282275" cy="2219633"/>
            </a:xfrm>
            <a:custGeom>
              <a:rect b="b" l="l" r="r" t="t"/>
              <a:pathLst>
                <a:path extrusionOk="0" h="27144" w="15681">
                  <a:moveTo>
                    <a:pt x="1" y="0"/>
                  </a:moveTo>
                  <a:lnTo>
                    <a:pt x="1" y="27144"/>
                  </a:lnTo>
                  <a:lnTo>
                    <a:pt x="15680" y="27144"/>
                  </a:lnTo>
                  <a:lnTo>
                    <a:pt x="156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1"/>
            <p:cNvSpPr/>
            <p:nvPr/>
          </p:nvSpPr>
          <p:spPr>
            <a:xfrm>
              <a:off x="2285879" y="3193091"/>
              <a:ext cx="212036" cy="212036"/>
            </a:xfrm>
            <a:custGeom>
              <a:rect b="b" l="l" r="r" t="t"/>
              <a:pathLst>
                <a:path extrusionOk="0" h="2593" w="2593">
                  <a:moveTo>
                    <a:pt x="1296" y="0"/>
                  </a:moveTo>
                  <a:cubicBezTo>
                    <a:pt x="579" y="0"/>
                    <a:pt x="1" y="589"/>
                    <a:pt x="1" y="1296"/>
                  </a:cubicBezTo>
                  <a:cubicBezTo>
                    <a:pt x="1" y="2014"/>
                    <a:pt x="589" y="2592"/>
                    <a:pt x="1296" y="2592"/>
                  </a:cubicBezTo>
                  <a:cubicBezTo>
                    <a:pt x="2024" y="2592"/>
                    <a:pt x="2592" y="2004"/>
                    <a:pt x="2592" y="1296"/>
                  </a:cubicBezTo>
                  <a:cubicBezTo>
                    <a:pt x="2592" y="569"/>
                    <a:pt x="2024" y="0"/>
                    <a:pt x="1296" y="0"/>
                  </a:cubicBezTo>
                  <a:close/>
                </a:path>
              </a:pathLst>
            </a:custGeom>
            <a:solidFill>
              <a:srgbClr val="848A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1"/>
            <p:cNvSpPr/>
            <p:nvPr/>
          </p:nvSpPr>
          <p:spPr>
            <a:xfrm>
              <a:off x="2342140" y="3247715"/>
              <a:ext cx="100335" cy="101153"/>
            </a:xfrm>
            <a:custGeom>
              <a:rect b="b" l="l" r="r" t="t"/>
              <a:pathLst>
                <a:path extrusionOk="0" h="1237" w="1227">
                  <a:moveTo>
                    <a:pt x="0" y="0"/>
                  </a:moveTo>
                  <a:lnTo>
                    <a:pt x="0" y="1236"/>
                  </a:lnTo>
                  <a:lnTo>
                    <a:pt x="1226" y="1236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1"/>
            <p:cNvSpPr/>
            <p:nvPr/>
          </p:nvSpPr>
          <p:spPr>
            <a:xfrm>
              <a:off x="2065193" y="1551410"/>
              <a:ext cx="1544764" cy="2810603"/>
            </a:xfrm>
            <a:custGeom>
              <a:rect b="b" l="l" r="r" t="t"/>
              <a:pathLst>
                <a:path extrusionOk="0" h="34371" w="18891">
                  <a:moveTo>
                    <a:pt x="18302" y="21841"/>
                  </a:moveTo>
                  <a:cubicBezTo>
                    <a:pt x="18741" y="19239"/>
                    <a:pt x="18890" y="17754"/>
                    <a:pt x="18093" y="14165"/>
                  </a:cubicBezTo>
                  <a:cubicBezTo>
                    <a:pt x="17834" y="12959"/>
                    <a:pt x="17814" y="7437"/>
                    <a:pt x="17295" y="5862"/>
                  </a:cubicBezTo>
                  <a:cubicBezTo>
                    <a:pt x="17225" y="5663"/>
                    <a:pt x="17146" y="5473"/>
                    <a:pt x="17026" y="5284"/>
                  </a:cubicBezTo>
                  <a:lnTo>
                    <a:pt x="17026" y="5284"/>
                  </a:lnTo>
                  <a:lnTo>
                    <a:pt x="17016" y="5274"/>
                  </a:lnTo>
                  <a:cubicBezTo>
                    <a:pt x="16837" y="4965"/>
                    <a:pt x="16597" y="4676"/>
                    <a:pt x="16318" y="4446"/>
                  </a:cubicBezTo>
                  <a:lnTo>
                    <a:pt x="13178" y="798"/>
                  </a:lnTo>
                  <a:lnTo>
                    <a:pt x="13178" y="798"/>
                  </a:lnTo>
                  <a:cubicBezTo>
                    <a:pt x="12760" y="350"/>
                    <a:pt x="12221" y="1"/>
                    <a:pt x="11633" y="1"/>
                  </a:cubicBezTo>
                  <a:cubicBezTo>
                    <a:pt x="10338" y="1"/>
                    <a:pt x="9590" y="698"/>
                    <a:pt x="9381" y="1845"/>
                  </a:cubicBezTo>
                  <a:cubicBezTo>
                    <a:pt x="9271" y="2483"/>
                    <a:pt x="9570" y="3220"/>
                    <a:pt x="9939" y="3838"/>
                  </a:cubicBezTo>
                  <a:cubicBezTo>
                    <a:pt x="9979" y="3898"/>
                    <a:pt x="10028" y="3968"/>
                    <a:pt x="10088" y="4028"/>
                  </a:cubicBezTo>
                  <a:lnTo>
                    <a:pt x="13208" y="8165"/>
                  </a:lnTo>
                  <a:cubicBezTo>
                    <a:pt x="13198" y="9620"/>
                    <a:pt x="13158" y="12600"/>
                    <a:pt x="13158" y="15262"/>
                  </a:cubicBezTo>
                  <a:cubicBezTo>
                    <a:pt x="10427" y="15999"/>
                    <a:pt x="8204" y="18222"/>
                    <a:pt x="7616" y="21173"/>
                  </a:cubicBezTo>
                  <a:cubicBezTo>
                    <a:pt x="7477" y="21841"/>
                    <a:pt x="7437" y="22509"/>
                    <a:pt x="7477" y="23157"/>
                  </a:cubicBezTo>
                  <a:lnTo>
                    <a:pt x="1386" y="23157"/>
                  </a:lnTo>
                  <a:lnTo>
                    <a:pt x="469" y="23157"/>
                  </a:lnTo>
                  <a:lnTo>
                    <a:pt x="1" y="23157"/>
                  </a:lnTo>
                  <a:cubicBezTo>
                    <a:pt x="210" y="24363"/>
                    <a:pt x="1855" y="25728"/>
                    <a:pt x="2403" y="26307"/>
                  </a:cubicBezTo>
                  <a:cubicBezTo>
                    <a:pt x="4706" y="28689"/>
                    <a:pt x="5084" y="30244"/>
                    <a:pt x="5543" y="34371"/>
                  </a:cubicBezTo>
                  <a:lnTo>
                    <a:pt x="18212" y="34371"/>
                  </a:lnTo>
                  <a:cubicBezTo>
                    <a:pt x="18103" y="33972"/>
                    <a:pt x="17385" y="29167"/>
                    <a:pt x="17594" y="26895"/>
                  </a:cubicBezTo>
                  <a:cubicBezTo>
                    <a:pt x="17794" y="24732"/>
                    <a:pt x="17943" y="24004"/>
                    <a:pt x="18302" y="21841"/>
                  </a:cubicBezTo>
                  <a:close/>
                </a:path>
              </a:pathLst>
            </a:custGeom>
            <a:solidFill>
              <a:srgbClr val="EFC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63" name="Google Shape;1563;p21"/>
          <p:cNvCxnSpPr>
            <a:stCxn id="1564" idx="4"/>
            <a:endCxn id="1565" idx="1"/>
          </p:cNvCxnSpPr>
          <p:nvPr/>
        </p:nvCxnSpPr>
        <p:spPr>
          <a:xfrm>
            <a:off x="1503303" y="1534044"/>
            <a:ext cx="708900" cy="1289100"/>
          </a:xfrm>
          <a:prstGeom prst="straightConnector1">
            <a:avLst/>
          </a:prstGeom>
          <a:noFill/>
          <a:ln cap="flat" cmpd="sng" w="38100">
            <a:solidFill>
              <a:srgbClr val="FDFDF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6" name="Google Shape;1566;p21"/>
          <p:cNvCxnSpPr>
            <a:stCxn id="1567" idx="3"/>
            <a:endCxn id="1568" idx="7"/>
          </p:cNvCxnSpPr>
          <p:nvPr/>
        </p:nvCxnSpPr>
        <p:spPr>
          <a:xfrm flipH="1">
            <a:off x="1531014" y="1785157"/>
            <a:ext cx="430500" cy="854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4" name="Google Shape;1564;p21"/>
          <p:cNvSpPr/>
          <p:nvPr/>
        </p:nvSpPr>
        <p:spPr>
          <a:xfrm>
            <a:off x="1427553" y="1382544"/>
            <a:ext cx="151500" cy="151500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21"/>
          <p:cNvSpPr/>
          <p:nvPr/>
        </p:nvSpPr>
        <p:spPr>
          <a:xfrm>
            <a:off x="1939328" y="1655844"/>
            <a:ext cx="151500" cy="151500"/>
          </a:xfrm>
          <a:prstGeom prst="donut">
            <a:avLst>
              <a:gd fmla="val 25000" name="adj"/>
            </a:avLst>
          </a:prstGeom>
          <a:solidFill>
            <a:schemeClr val="accent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21"/>
          <p:cNvSpPr/>
          <p:nvPr/>
        </p:nvSpPr>
        <p:spPr>
          <a:xfrm>
            <a:off x="1401578" y="2617094"/>
            <a:ext cx="151500" cy="151500"/>
          </a:xfrm>
          <a:prstGeom prst="donut">
            <a:avLst>
              <a:gd fmla="val 25000" name="adj"/>
            </a:avLst>
          </a:prstGeom>
          <a:solidFill>
            <a:schemeClr val="accent3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21"/>
          <p:cNvSpPr/>
          <p:nvPr/>
        </p:nvSpPr>
        <p:spPr>
          <a:xfrm>
            <a:off x="2190103" y="2800919"/>
            <a:ext cx="151500" cy="151500"/>
          </a:xfrm>
          <a:prstGeom prst="donut">
            <a:avLst>
              <a:gd fmla="val 25000" name="adj"/>
            </a:avLst>
          </a:prstGeom>
          <a:solidFill>
            <a:schemeClr val="accent4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21"/>
          <p:cNvSpPr/>
          <p:nvPr/>
        </p:nvSpPr>
        <p:spPr>
          <a:xfrm>
            <a:off x="4858600" y="1655850"/>
            <a:ext cx="2909400" cy="1348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21"/>
          <p:cNvSpPr/>
          <p:nvPr/>
        </p:nvSpPr>
        <p:spPr>
          <a:xfrm>
            <a:off x="4288913" y="1879153"/>
            <a:ext cx="901153" cy="901894"/>
          </a:xfrm>
          <a:custGeom>
            <a:rect b="b" l="l" r="r" t="t"/>
            <a:pathLst>
              <a:path extrusionOk="0" h="28020" w="27997">
                <a:moveTo>
                  <a:pt x="13998" y="1"/>
                </a:moveTo>
                <a:cubicBezTo>
                  <a:pt x="10412" y="1"/>
                  <a:pt x="6825" y="1370"/>
                  <a:pt x="4086" y="4110"/>
                </a:cubicBezTo>
                <a:cubicBezTo>
                  <a:pt x="1457" y="6738"/>
                  <a:pt x="1" y="10253"/>
                  <a:pt x="1" y="14022"/>
                </a:cubicBezTo>
                <a:cubicBezTo>
                  <a:pt x="1" y="17759"/>
                  <a:pt x="1457" y="21274"/>
                  <a:pt x="4086" y="23903"/>
                </a:cubicBezTo>
                <a:cubicBezTo>
                  <a:pt x="6809" y="26658"/>
                  <a:pt x="10420" y="28020"/>
                  <a:pt x="13998" y="28020"/>
                </a:cubicBezTo>
                <a:cubicBezTo>
                  <a:pt x="17577" y="28020"/>
                  <a:pt x="21156" y="26658"/>
                  <a:pt x="23911" y="23903"/>
                </a:cubicBezTo>
                <a:cubicBezTo>
                  <a:pt x="26539" y="21274"/>
                  <a:pt x="27996" y="17759"/>
                  <a:pt x="27996" y="14022"/>
                </a:cubicBezTo>
                <a:cubicBezTo>
                  <a:pt x="27996" y="10253"/>
                  <a:pt x="26539" y="6738"/>
                  <a:pt x="23911" y="4110"/>
                </a:cubicBezTo>
                <a:cubicBezTo>
                  <a:pt x="21171" y="1370"/>
                  <a:pt x="17585" y="1"/>
                  <a:pt x="13998" y="1"/>
                </a:cubicBezTo>
                <a:close/>
              </a:path>
            </a:pathLst>
          </a:cu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21"/>
          <p:cNvSpPr txBox="1"/>
          <p:nvPr/>
        </p:nvSpPr>
        <p:spPr>
          <a:xfrm>
            <a:off x="5245175" y="1844950"/>
            <a:ext cx="22143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THANK YOU!!</a:t>
            </a:r>
            <a:endParaRPr sz="33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72" name="Google Shape;1572;p21"/>
          <p:cNvSpPr/>
          <p:nvPr/>
        </p:nvSpPr>
        <p:spPr>
          <a:xfrm>
            <a:off x="4510895" y="2101510"/>
            <a:ext cx="457198" cy="457202"/>
          </a:xfrm>
          <a:custGeom>
            <a:rect b="b" l="l" r="r" t="t"/>
            <a:pathLst>
              <a:path extrusionOk="0" h="2064" w="2174">
                <a:moveTo>
                  <a:pt x="649" y="0"/>
                </a:moveTo>
                <a:lnTo>
                  <a:pt x="918" y="867"/>
                </a:lnTo>
                <a:lnTo>
                  <a:pt x="320" y="867"/>
                </a:lnTo>
                <a:lnTo>
                  <a:pt x="160" y="648"/>
                </a:lnTo>
                <a:lnTo>
                  <a:pt x="1" y="648"/>
                </a:lnTo>
                <a:lnTo>
                  <a:pt x="110" y="1037"/>
                </a:lnTo>
                <a:lnTo>
                  <a:pt x="1" y="1416"/>
                </a:lnTo>
                <a:lnTo>
                  <a:pt x="160" y="1416"/>
                </a:lnTo>
                <a:lnTo>
                  <a:pt x="320" y="1196"/>
                </a:lnTo>
                <a:lnTo>
                  <a:pt x="918" y="1196"/>
                </a:lnTo>
                <a:lnTo>
                  <a:pt x="649" y="2064"/>
                </a:lnTo>
                <a:lnTo>
                  <a:pt x="868" y="2064"/>
                </a:lnTo>
                <a:lnTo>
                  <a:pt x="1416" y="1196"/>
                </a:lnTo>
                <a:lnTo>
                  <a:pt x="2014" y="1196"/>
                </a:lnTo>
                <a:cubicBezTo>
                  <a:pt x="2104" y="1196"/>
                  <a:pt x="2174" y="1117"/>
                  <a:pt x="2174" y="1037"/>
                </a:cubicBezTo>
                <a:cubicBezTo>
                  <a:pt x="2174" y="947"/>
                  <a:pt x="2104" y="867"/>
                  <a:pt x="2014" y="867"/>
                </a:cubicBezTo>
                <a:lnTo>
                  <a:pt x="1416" y="867"/>
                </a:lnTo>
                <a:lnTo>
                  <a:pt x="86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PS Infographics by Slidesgo">
  <a:themeElements>
    <a:clrScheme name="Simple Light">
      <a:dk1>
        <a:srgbClr val="000000"/>
      </a:dk1>
      <a:lt1>
        <a:srgbClr val="FDFDFD"/>
      </a:lt1>
      <a:dk2>
        <a:srgbClr val="CFCFCF"/>
      </a:dk2>
      <a:lt2>
        <a:srgbClr val="818181"/>
      </a:lt2>
      <a:accent1>
        <a:srgbClr val="FF9835"/>
      </a:accent1>
      <a:accent2>
        <a:srgbClr val="BAE040"/>
      </a:accent2>
      <a:accent3>
        <a:srgbClr val="60B95B"/>
      </a:accent3>
      <a:accent4>
        <a:srgbClr val="006B6B"/>
      </a:accent4>
      <a:accent5>
        <a:srgbClr val="5581D1"/>
      </a:accent5>
      <a:accent6>
        <a:srgbClr val="6763D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