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2" r:id="rId2"/>
  </p:sldMasterIdLst>
  <p:notesMasterIdLst>
    <p:notesMasterId r:id="rId29"/>
  </p:notesMasterIdLst>
  <p:sldIdLst>
    <p:sldId id="257" r:id="rId3"/>
    <p:sldId id="272" r:id="rId4"/>
    <p:sldId id="273" r:id="rId5"/>
    <p:sldId id="275" r:id="rId6"/>
    <p:sldId id="276" r:id="rId7"/>
    <p:sldId id="297" r:id="rId8"/>
    <p:sldId id="301" r:id="rId9"/>
    <p:sldId id="277" r:id="rId10"/>
    <p:sldId id="302" r:id="rId11"/>
    <p:sldId id="304" r:id="rId12"/>
    <p:sldId id="279" r:id="rId13"/>
    <p:sldId id="281" r:id="rId14"/>
    <p:sldId id="284" r:id="rId15"/>
    <p:sldId id="285" r:id="rId16"/>
    <p:sldId id="298" r:id="rId17"/>
    <p:sldId id="287" r:id="rId18"/>
    <p:sldId id="289" r:id="rId19"/>
    <p:sldId id="290" r:id="rId20"/>
    <p:sldId id="292" r:id="rId21"/>
    <p:sldId id="293" r:id="rId22"/>
    <p:sldId id="299" r:id="rId23"/>
    <p:sldId id="294" r:id="rId24"/>
    <p:sldId id="295" r:id="rId25"/>
    <p:sldId id="300" r:id="rId26"/>
    <p:sldId id="266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6D0D3-161A-4043-AA8F-199B44F775F2}" v="55" dt="2021-12-06T20:15:27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ath Ramesh" userId="2bc652a7c2cc3f1a" providerId="LiveId" clId="{6AF6D0D3-161A-4043-AA8F-199B44F775F2}"/>
    <pc:docChg chg="undo redo custSel addSld delSld modSld sldOrd addMainMaster">
      <pc:chgData name="Ashwath Ramesh" userId="2bc652a7c2cc3f1a" providerId="LiveId" clId="{6AF6D0D3-161A-4043-AA8F-199B44F775F2}" dt="2021-12-06T20:15:36.608" v="4337" actId="122"/>
      <pc:docMkLst>
        <pc:docMk/>
      </pc:docMkLst>
      <pc:sldChg chg="addSp delSp modSp new del">
        <pc:chgData name="Ashwath Ramesh" userId="2bc652a7c2cc3f1a" providerId="LiveId" clId="{6AF6D0D3-161A-4043-AA8F-199B44F775F2}" dt="2021-12-06T16:47:21.122" v="4" actId="47"/>
        <pc:sldMkLst>
          <pc:docMk/>
          <pc:sldMk cId="2449249043" sldId="256"/>
        </pc:sldMkLst>
        <pc:picChg chg="add del mod">
          <ac:chgData name="Ashwath Ramesh" userId="2bc652a7c2cc3f1a" providerId="LiveId" clId="{6AF6D0D3-161A-4043-AA8F-199B44F775F2}" dt="2021-12-06T16:46:47.004" v="2" actId="478"/>
          <ac:picMkLst>
            <pc:docMk/>
            <pc:sldMk cId="2449249043" sldId="256"/>
            <ac:picMk id="4" creationId="{3597FFFC-200F-4B86-BB62-D6FFA0F1429D}"/>
          </ac:picMkLst>
        </pc:picChg>
      </pc:sldChg>
      <pc:sldChg chg="modSp add del mod setBg">
        <pc:chgData name="Ashwath Ramesh" userId="2bc652a7c2cc3f1a" providerId="LiveId" clId="{6AF6D0D3-161A-4043-AA8F-199B44F775F2}" dt="2021-12-06T19:58:56.042" v="3839"/>
        <pc:sldMkLst>
          <pc:docMk/>
          <pc:sldMk cId="0" sldId="257"/>
        </pc:sldMkLst>
        <pc:spChg chg="mod">
          <ac:chgData name="Ashwath Ramesh" userId="2bc652a7c2cc3f1a" providerId="LiveId" clId="{6AF6D0D3-161A-4043-AA8F-199B44F775F2}" dt="2021-12-06T17:00:55.015" v="17" actId="207"/>
          <ac:spMkLst>
            <pc:docMk/>
            <pc:sldMk cId="0" sldId="257"/>
            <ac:spMk id="9" creationId="{23124023-6A17-4B28-91E9-DA8DAF0D03FA}"/>
          </ac:spMkLst>
        </pc:spChg>
        <pc:spChg chg="mod">
          <ac:chgData name="Ashwath Ramesh" userId="2bc652a7c2cc3f1a" providerId="LiveId" clId="{6AF6D0D3-161A-4043-AA8F-199B44F775F2}" dt="2021-12-06T19:58:56.042" v="3839"/>
          <ac:spMkLst>
            <pc:docMk/>
            <pc:sldMk cId="0" sldId="257"/>
            <ac:spMk id="13321" creationId="{ABA51ECC-2BEA-4E9E-AB48-DBEEC682E862}"/>
          </ac:spMkLst>
        </pc:spChg>
      </pc:sldChg>
      <pc:sldChg chg="new del">
        <pc:chgData name="Ashwath Ramesh" userId="2bc652a7c2cc3f1a" providerId="LiveId" clId="{6AF6D0D3-161A-4043-AA8F-199B44F775F2}" dt="2021-12-06T16:48:29.044" v="9" actId="47"/>
        <pc:sldMkLst>
          <pc:docMk/>
          <pc:sldMk cId="2919520242" sldId="258"/>
        </pc:sldMkLst>
      </pc:sldChg>
      <pc:sldChg chg="modSp add mod">
        <pc:chgData name="Ashwath Ramesh" userId="2bc652a7c2cc3f1a" providerId="LiveId" clId="{6AF6D0D3-161A-4043-AA8F-199B44F775F2}" dt="2021-12-06T20:15:00.849" v="4322" actId="207"/>
        <pc:sldMkLst>
          <pc:docMk/>
          <pc:sldMk cId="0" sldId="266"/>
        </pc:sldMkLst>
        <pc:spChg chg="mod">
          <ac:chgData name="Ashwath Ramesh" userId="2bc652a7c2cc3f1a" providerId="LiveId" clId="{6AF6D0D3-161A-4043-AA8F-199B44F775F2}" dt="2021-12-06T20:15:00.849" v="4322" actId="207"/>
          <ac:spMkLst>
            <pc:docMk/>
            <pc:sldMk cId="0" sldId="266"/>
            <ac:spMk id="3" creationId="{34059A2F-388C-48F9-A6F5-BFEF6F3D2EA6}"/>
          </ac:spMkLst>
        </pc:spChg>
      </pc:sldChg>
      <pc:sldChg chg="add del">
        <pc:chgData name="Ashwath Ramesh" userId="2bc652a7c2cc3f1a" providerId="LiveId" clId="{6AF6D0D3-161A-4043-AA8F-199B44F775F2}" dt="2021-12-06T16:49:06.161" v="14" actId="47"/>
        <pc:sldMkLst>
          <pc:docMk/>
          <pc:sldMk cId="1124486220" sldId="271"/>
        </pc:sldMkLst>
      </pc:sldChg>
      <pc:sldChg chg="add del">
        <pc:chgData name="Ashwath Ramesh" userId="2bc652a7c2cc3f1a" providerId="LiveId" clId="{6AF6D0D3-161A-4043-AA8F-199B44F775F2}" dt="2021-12-06T16:48:37.405" v="11" actId="47"/>
        <pc:sldMkLst>
          <pc:docMk/>
          <pc:sldMk cId="1794588319" sldId="272"/>
        </pc:sldMkLst>
      </pc:sldChg>
      <pc:sldChg chg="modSp add mod setBg">
        <pc:chgData name="Ashwath Ramesh" userId="2bc652a7c2cc3f1a" providerId="LiveId" clId="{6AF6D0D3-161A-4043-AA8F-199B44F775F2}" dt="2021-12-06T17:06:45.399" v="375" actId="123"/>
        <pc:sldMkLst>
          <pc:docMk/>
          <pc:sldMk cId="3108805427" sldId="272"/>
        </pc:sldMkLst>
        <pc:spChg chg="mod">
          <ac:chgData name="Ashwath Ramesh" userId="2bc652a7c2cc3f1a" providerId="LiveId" clId="{6AF6D0D3-161A-4043-AA8F-199B44F775F2}" dt="2021-12-06T17:06:45.399" v="375" actId="123"/>
          <ac:spMkLst>
            <pc:docMk/>
            <pc:sldMk cId="3108805427" sldId="272"/>
            <ac:spMk id="14339" creationId="{CF19956B-698F-4253-A556-D699CE6DDAE9}"/>
          </ac:spMkLst>
        </pc:spChg>
      </pc:sldChg>
      <pc:sldChg chg="modSp new mod">
        <pc:chgData name="Ashwath Ramesh" userId="2bc652a7c2cc3f1a" providerId="LiveId" clId="{6AF6D0D3-161A-4043-AA8F-199B44F775F2}" dt="2021-12-06T17:06:27.869" v="373" actId="123"/>
        <pc:sldMkLst>
          <pc:docMk/>
          <pc:sldMk cId="1381113949" sldId="273"/>
        </pc:sldMkLst>
        <pc:spChg chg="mod">
          <ac:chgData name="Ashwath Ramesh" userId="2bc652a7c2cc3f1a" providerId="LiveId" clId="{6AF6D0D3-161A-4043-AA8F-199B44F775F2}" dt="2021-12-06T17:02:30.854" v="41" actId="20577"/>
          <ac:spMkLst>
            <pc:docMk/>
            <pc:sldMk cId="1381113949" sldId="273"/>
            <ac:spMk id="2" creationId="{61D98B10-E780-4E31-A589-93AC28F04467}"/>
          </ac:spMkLst>
        </pc:spChg>
        <pc:spChg chg="mod">
          <ac:chgData name="Ashwath Ramesh" userId="2bc652a7c2cc3f1a" providerId="LiveId" clId="{6AF6D0D3-161A-4043-AA8F-199B44F775F2}" dt="2021-12-06T17:06:27.869" v="373" actId="123"/>
          <ac:spMkLst>
            <pc:docMk/>
            <pc:sldMk cId="1381113949" sldId="273"/>
            <ac:spMk id="3" creationId="{E8629B4A-0FAC-4F50-AAE7-0F78A9280785}"/>
          </ac:spMkLst>
        </pc:spChg>
      </pc:sldChg>
      <pc:sldChg chg="addSp delSp modSp new mod setBg">
        <pc:chgData name="Ashwath Ramesh" userId="2bc652a7c2cc3f1a" providerId="LiveId" clId="{6AF6D0D3-161A-4043-AA8F-199B44F775F2}" dt="2021-12-06T17:27:27.256" v="404" actId="5793"/>
        <pc:sldMkLst>
          <pc:docMk/>
          <pc:sldMk cId="439788919" sldId="274"/>
        </pc:sldMkLst>
        <pc:spChg chg="mod">
          <ac:chgData name="Ashwath Ramesh" userId="2bc652a7c2cc3f1a" providerId="LiveId" clId="{6AF6D0D3-161A-4043-AA8F-199B44F775F2}" dt="2021-12-06T17:26:08.322" v="396" actId="14100"/>
          <ac:spMkLst>
            <pc:docMk/>
            <pc:sldMk cId="439788919" sldId="274"/>
            <ac:spMk id="2" creationId="{C2CD0E0D-1F90-4DF0-BBC9-56E24CF49169}"/>
          </ac:spMkLst>
        </pc:spChg>
        <pc:spChg chg="del mod">
          <ac:chgData name="Ashwath Ramesh" userId="2bc652a7c2cc3f1a" providerId="LiveId" clId="{6AF6D0D3-161A-4043-AA8F-199B44F775F2}" dt="2021-12-06T17:25:34.018" v="389" actId="22"/>
          <ac:spMkLst>
            <pc:docMk/>
            <pc:sldMk cId="439788919" sldId="274"/>
            <ac:spMk id="3" creationId="{F1C76FF1-3CAF-40A3-A5F0-AACDE171B963}"/>
          </ac:spMkLst>
        </pc:spChg>
        <pc:spChg chg="add del">
          <ac:chgData name="Ashwath Ramesh" userId="2bc652a7c2cc3f1a" providerId="LiveId" clId="{6AF6D0D3-161A-4043-AA8F-199B44F775F2}" dt="2021-12-06T17:25:49.417" v="391" actId="26606"/>
          <ac:spMkLst>
            <pc:docMk/>
            <pc:sldMk cId="439788919" sldId="274"/>
            <ac:spMk id="9" creationId="{C5CEADE3-8A20-4981-86A5-178C841F8B0D}"/>
          </ac:spMkLst>
        </pc:spChg>
        <pc:spChg chg="add del">
          <ac:chgData name="Ashwath Ramesh" userId="2bc652a7c2cc3f1a" providerId="LiveId" clId="{6AF6D0D3-161A-4043-AA8F-199B44F775F2}" dt="2021-12-06T17:25:50.789" v="393" actId="26606"/>
          <ac:spMkLst>
            <pc:docMk/>
            <pc:sldMk cId="439788919" sldId="274"/>
            <ac:spMk id="10" creationId="{8A7BA06D-B3FF-4E91-8639-B4569AE3AA23}"/>
          </ac:spMkLst>
        </pc:spChg>
        <pc:spChg chg="add del">
          <ac:chgData name="Ashwath Ramesh" userId="2bc652a7c2cc3f1a" providerId="LiveId" clId="{6AF6D0D3-161A-4043-AA8F-199B44F775F2}" dt="2021-12-06T17:25:49.417" v="391" actId="26606"/>
          <ac:spMkLst>
            <pc:docMk/>
            <pc:sldMk cId="439788919" sldId="274"/>
            <ac:spMk id="12" creationId="{66E48AFA-8884-4F68-A44F-D2C1E8609C5A}"/>
          </ac:spMkLst>
        </pc:spChg>
        <pc:spChg chg="add del">
          <ac:chgData name="Ashwath Ramesh" userId="2bc652a7c2cc3f1a" providerId="LiveId" clId="{6AF6D0D3-161A-4043-AA8F-199B44F775F2}" dt="2021-12-06T17:25:49.417" v="391" actId="26606"/>
          <ac:spMkLst>
            <pc:docMk/>
            <pc:sldMk cId="439788919" sldId="274"/>
            <ac:spMk id="14" creationId="{969D19A6-08CB-498C-93EC-3FFB021FC68A}"/>
          </ac:spMkLst>
        </pc:spChg>
        <pc:spChg chg="add del">
          <ac:chgData name="Ashwath Ramesh" userId="2bc652a7c2cc3f1a" providerId="LiveId" clId="{6AF6D0D3-161A-4043-AA8F-199B44F775F2}" dt="2021-12-06T17:25:50.789" v="393" actId="26606"/>
          <ac:spMkLst>
            <pc:docMk/>
            <pc:sldMk cId="439788919" sldId="274"/>
            <ac:spMk id="16" creationId="{9EE371B4-A1D9-4EFE-8FE1-000495831EFA}"/>
          </ac:spMkLst>
        </pc:spChg>
        <pc:spChg chg="add del">
          <ac:chgData name="Ashwath Ramesh" userId="2bc652a7c2cc3f1a" providerId="LiveId" clId="{6AF6D0D3-161A-4043-AA8F-199B44F775F2}" dt="2021-12-06T17:25:50.789" v="393" actId="26606"/>
          <ac:spMkLst>
            <pc:docMk/>
            <pc:sldMk cId="439788919" sldId="274"/>
            <ac:spMk id="17" creationId="{2B30C86D-5A07-48BC-9C9D-6F9A2DB1E9E1}"/>
          </ac:spMkLst>
        </pc:spChg>
        <pc:spChg chg="add del">
          <ac:chgData name="Ashwath Ramesh" userId="2bc652a7c2cc3f1a" providerId="LiveId" clId="{6AF6D0D3-161A-4043-AA8F-199B44F775F2}" dt="2021-12-06T17:25:50.789" v="393" actId="26606"/>
          <ac:spMkLst>
            <pc:docMk/>
            <pc:sldMk cId="439788919" sldId="274"/>
            <ac:spMk id="18" creationId="{2E19C174-9C7C-461E-970B-432019901562}"/>
          </ac:spMkLst>
        </pc:spChg>
        <pc:spChg chg="add del">
          <ac:chgData name="Ashwath Ramesh" userId="2bc652a7c2cc3f1a" providerId="LiveId" clId="{6AF6D0D3-161A-4043-AA8F-199B44F775F2}" dt="2021-12-06T17:25:50.789" v="393" actId="26606"/>
          <ac:spMkLst>
            <pc:docMk/>
            <pc:sldMk cId="439788919" sldId="274"/>
            <ac:spMk id="19" creationId="{407C9FC5-0C1E-42A8-97E6-F940775A0575}"/>
          </ac:spMkLst>
        </pc:spChg>
        <pc:spChg chg="add mod">
          <ac:chgData name="Ashwath Ramesh" userId="2bc652a7c2cc3f1a" providerId="LiveId" clId="{6AF6D0D3-161A-4043-AA8F-199B44F775F2}" dt="2021-12-06T17:27:27.256" v="404" actId="5793"/>
          <ac:spMkLst>
            <pc:docMk/>
            <pc:sldMk cId="439788919" sldId="274"/>
            <ac:spMk id="20" creationId="{D73FD2B4-9387-44DD-ADF4-B76E6C78B72D}"/>
          </ac:spMkLst>
        </pc:spChg>
        <pc:spChg chg="add del">
          <ac:chgData name="Ashwath Ramesh" userId="2bc652a7c2cc3f1a" providerId="LiveId" clId="{6AF6D0D3-161A-4043-AA8F-199B44F775F2}" dt="2021-12-06T17:25:53.919" v="395" actId="26606"/>
          <ac:spMkLst>
            <pc:docMk/>
            <pc:sldMk cId="439788919" sldId="274"/>
            <ac:spMk id="21" creationId="{66E48AFA-8884-4F68-A44F-D2C1E8609C5A}"/>
          </ac:spMkLst>
        </pc:spChg>
        <pc:spChg chg="add del">
          <ac:chgData name="Ashwath Ramesh" userId="2bc652a7c2cc3f1a" providerId="LiveId" clId="{6AF6D0D3-161A-4043-AA8F-199B44F775F2}" dt="2021-12-06T17:25:53.919" v="395" actId="26606"/>
          <ac:spMkLst>
            <pc:docMk/>
            <pc:sldMk cId="439788919" sldId="274"/>
            <ac:spMk id="22" creationId="{969D19A6-08CB-498C-93EC-3FFB021FC68A}"/>
          </ac:spMkLst>
        </pc:spChg>
        <pc:spChg chg="add del">
          <ac:chgData name="Ashwath Ramesh" userId="2bc652a7c2cc3f1a" providerId="LiveId" clId="{6AF6D0D3-161A-4043-AA8F-199B44F775F2}" dt="2021-12-06T17:25:53.919" v="395" actId="26606"/>
          <ac:spMkLst>
            <pc:docMk/>
            <pc:sldMk cId="439788919" sldId="274"/>
            <ac:spMk id="23" creationId="{C5CEADE3-8A20-4981-86A5-178C841F8B0D}"/>
          </ac:spMkLst>
        </pc:spChg>
        <pc:picChg chg="add mod ord">
          <ac:chgData name="Ashwath Ramesh" userId="2bc652a7c2cc3f1a" providerId="LiveId" clId="{6AF6D0D3-161A-4043-AA8F-199B44F775F2}" dt="2021-12-06T17:26:11.648" v="397" actId="1076"/>
          <ac:picMkLst>
            <pc:docMk/>
            <pc:sldMk cId="439788919" sldId="274"/>
            <ac:picMk id="5" creationId="{194913A5-9CF2-4C29-A29F-02B6E3EC6E45}"/>
          </ac:picMkLst>
        </pc:picChg>
      </pc:sldChg>
      <pc:sldChg chg="addSp delSp modSp new mod">
        <pc:chgData name="Ashwath Ramesh" userId="2bc652a7c2cc3f1a" providerId="LiveId" clId="{6AF6D0D3-161A-4043-AA8F-199B44F775F2}" dt="2021-12-06T17:43:23.479" v="453" actId="123"/>
        <pc:sldMkLst>
          <pc:docMk/>
          <pc:sldMk cId="3069233709" sldId="275"/>
        </pc:sldMkLst>
        <pc:spChg chg="mod">
          <ac:chgData name="Ashwath Ramesh" userId="2bc652a7c2cc3f1a" providerId="LiveId" clId="{6AF6D0D3-161A-4043-AA8F-199B44F775F2}" dt="2021-12-06T17:38:54.005" v="415" actId="20577"/>
          <ac:spMkLst>
            <pc:docMk/>
            <pc:sldMk cId="3069233709" sldId="275"/>
            <ac:spMk id="2" creationId="{D7FBB29C-8D7C-4B7F-BB6D-D134F793D181}"/>
          </ac:spMkLst>
        </pc:spChg>
        <pc:spChg chg="mod">
          <ac:chgData name="Ashwath Ramesh" userId="2bc652a7c2cc3f1a" providerId="LiveId" clId="{6AF6D0D3-161A-4043-AA8F-199B44F775F2}" dt="2021-12-06T17:43:23.479" v="453" actId="123"/>
          <ac:spMkLst>
            <pc:docMk/>
            <pc:sldMk cId="3069233709" sldId="275"/>
            <ac:spMk id="3" creationId="{F189A869-11FE-41DC-8129-F10937310B0C}"/>
          </ac:spMkLst>
        </pc:spChg>
        <pc:graphicFrameChg chg="add del mod modGraphic">
          <ac:chgData name="Ashwath Ramesh" userId="2bc652a7c2cc3f1a" providerId="LiveId" clId="{6AF6D0D3-161A-4043-AA8F-199B44F775F2}" dt="2021-12-06T17:41:23.952" v="427" actId="3680"/>
          <ac:graphicFrameMkLst>
            <pc:docMk/>
            <pc:sldMk cId="3069233709" sldId="275"/>
            <ac:graphicFrameMk id="4" creationId="{FDA121E1-2CB3-44F8-81FB-FB2FCF564731}"/>
          </ac:graphicFrameMkLst>
        </pc:graphicFrameChg>
        <pc:graphicFrameChg chg="add mod modGraphic">
          <ac:chgData name="Ashwath Ramesh" userId="2bc652a7c2cc3f1a" providerId="LiveId" clId="{6AF6D0D3-161A-4043-AA8F-199B44F775F2}" dt="2021-12-06T17:43:16.947" v="452" actId="1076"/>
          <ac:graphicFrameMkLst>
            <pc:docMk/>
            <pc:sldMk cId="3069233709" sldId="275"/>
            <ac:graphicFrameMk id="5" creationId="{0694E165-BCC2-45EE-A48D-77C310F61ACC}"/>
          </ac:graphicFrameMkLst>
        </pc:graphicFrameChg>
      </pc:sldChg>
      <pc:sldChg chg="modSp new mod">
        <pc:chgData name="Ashwath Ramesh" userId="2bc652a7c2cc3f1a" providerId="LiveId" clId="{6AF6D0D3-161A-4043-AA8F-199B44F775F2}" dt="2021-12-06T18:26:25.995" v="1243" actId="20577"/>
        <pc:sldMkLst>
          <pc:docMk/>
          <pc:sldMk cId="1951360231" sldId="276"/>
        </pc:sldMkLst>
        <pc:spChg chg="mod">
          <ac:chgData name="Ashwath Ramesh" userId="2bc652a7c2cc3f1a" providerId="LiveId" clId="{6AF6D0D3-161A-4043-AA8F-199B44F775F2}" dt="2021-12-06T18:15:13.509" v="474" actId="20577"/>
          <ac:spMkLst>
            <pc:docMk/>
            <pc:sldMk cId="1951360231" sldId="276"/>
            <ac:spMk id="2" creationId="{67183874-6994-4DC4-BD3C-8CA0C38E7387}"/>
          </ac:spMkLst>
        </pc:spChg>
        <pc:spChg chg="mod">
          <ac:chgData name="Ashwath Ramesh" userId="2bc652a7c2cc3f1a" providerId="LiveId" clId="{6AF6D0D3-161A-4043-AA8F-199B44F775F2}" dt="2021-12-06T18:26:25.995" v="1243" actId="20577"/>
          <ac:spMkLst>
            <pc:docMk/>
            <pc:sldMk cId="1951360231" sldId="276"/>
            <ac:spMk id="3" creationId="{36FF526C-5C5D-496C-A640-21B54834B93E}"/>
          </ac:spMkLst>
        </pc:spChg>
      </pc:sldChg>
      <pc:sldChg chg="modSp new mod">
        <pc:chgData name="Ashwath Ramesh" userId="2bc652a7c2cc3f1a" providerId="LiveId" clId="{6AF6D0D3-161A-4043-AA8F-199B44F775F2}" dt="2021-12-06T18:18:50.327" v="811" actId="20577"/>
        <pc:sldMkLst>
          <pc:docMk/>
          <pc:sldMk cId="525908332" sldId="277"/>
        </pc:sldMkLst>
        <pc:spChg chg="mod">
          <ac:chgData name="Ashwath Ramesh" userId="2bc652a7c2cc3f1a" providerId="LiveId" clId="{6AF6D0D3-161A-4043-AA8F-199B44F775F2}" dt="2021-12-06T18:18:50.327" v="811" actId="20577"/>
          <ac:spMkLst>
            <pc:docMk/>
            <pc:sldMk cId="525908332" sldId="277"/>
            <ac:spMk id="2" creationId="{F85376F5-68CA-43C3-86B4-E4D7C478B079}"/>
          </ac:spMkLst>
        </pc:spChg>
      </pc:sldChg>
      <pc:sldChg chg="addSp delSp modSp new mod setBg">
        <pc:chgData name="Ashwath Ramesh" userId="2bc652a7c2cc3f1a" providerId="LiveId" clId="{6AF6D0D3-161A-4043-AA8F-199B44F775F2}" dt="2021-12-06T18:25:04.379" v="1235" actId="123"/>
        <pc:sldMkLst>
          <pc:docMk/>
          <pc:sldMk cId="3013844560" sldId="278"/>
        </pc:sldMkLst>
        <pc:spChg chg="mod">
          <ac:chgData name="Ashwath Ramesh" userId="2bc652a7c2cc3f1a" providerId="LiveId" clId="{6AF6D0D3-161A-4043-AA8F-199B44F775F2}" dt="2021-12-06T18:22:06.248" v="845" actId="1076"/>
          <ac:spMkLst>
            <pc:docMk/>
            <pc:sldMk cId="3013844560" sldId="278"/>
            <ac:spMk id="2" creationId="{7A2D5960-1372-491C-8FB2-DBC452CE4E27}"/>
          </ac:spMkLst>
        </pc:spChg>
        <pc:spChg chg="del">
          <ac:chgData name="Ashwath Ramesh" userId="2bc652a7c2cc3f1a" providerId="LiveId" clId="{6AF6D0D3-161A-4043-AA8F-199B44F775F2}" dt="2021-12-06T18:21:44.293" v="840" actId="22"/>
          <ac:spMkLst>
            <pc:docMk/>
            <pc:sldMk cId="3013844560" sldId="278"/>
            <ac:spMk id="3" creationId="{F989877E-CE98-4840-9F5B-55E7A2D387EF}"/>
          </ac:spMkLst>
        </pc:spChg>
        <pc:spChg chg="add mod">
          <ac:chgData name="Ashwath Ramesh" userId="2bc652a7c2cc3f1a" providerId="LiveId" clId="{6AF6D0D3-161A-4043-AA8F-199B44F775F2}" dt="2021-12-06T18:25:04.379" v="1235" actId="123"/>
          <ac:spMkLst>
            <pc:docMk/>
            <pc:sldMk cId="3013844560" sldId="278"/>
            <ac:spMk id="9" creationId="{BD86523D-BC94-494A-9E70-D5720B805B44}"/>
          </ac:spMkLst>
        </pc:spChg>
        <pc:spChg chg="add">
          <ac:chgData name="Ashwath Ramesh" userId="2bc652a7c2cc3f1a" providerId="LiveId" clId="{6AF6D0D3-161A-4043-AA8F-199B44F775F2}" dt="2021-12-06T18:21:48.710" v="841" actId="26606"/>
          <ac:spMkLst>
            <pc:docMk/>
            <pc:sldMk cId="3013844560" sldId="278"/>
            <ac:spMk id="12" creationId="{95199994-21AE-49A2-BA0D-12E295989A9A}"/>
          </ac:spMkLst>
        </pc:spChg>
        <pc:spChg chg="add">
          <ac:chgData name="Ashwath Ramesh" userId="2bc652a7c2cc3f1a" providerId="LiveId" clId="{6AF6D0D3-161A-4043-AA8F-199B44F775F2}" dt="2021-12-06T18:21:48.710" v="841" actId="26606"/>
          <ac:spMkLst>
            <pc:docMk/>
            <pc:sldMk cId="3013844560" sldId="278"/>
            <ac:spMk id="14" creationId="{A2C34835-4F79-4934-B151-D68E79764C72}"/>
          </ac:spMkLst>
        </pc:spChg>
        <pc:picChg chg="add mod ord">
          <ac:chgData name="Ashwath Ramesh" userId="2bc652a7c2cc3f1a" providerId="LiveId" clId="{6AF6D0D3-161A-4043-AA8F-199B44F775F2}" dt="2021-12-06T18:22:11.939" v="846" actId="14100"/>
          <ac:picMkLst>
            <pc:docMk/>
            <pc:sldMk cId="3013844560" sldId="278"/>
            <ac:picMk id="5" creationId="{AE41422F-051A-45FF-8975-714824A27B4B}"/>
          </ac:picMkLst>
        </pc:picChg>
      </pc:sldChg>
      <pc:sldChg chg="modSp new mod ord">
        <pc:chgData name="Ashwath Ramesh" userId="2bc652a7c2cc3f1a" providerId="LiveId" clId="{6AF6D0D3-161A-4043-AA8F-199B44F775F2}" dt="2021-12-06T18:40:41.585" v="2037" actId="33524"/>
        <pc:sldMkLst>
          <pc:docMk/>
          <pc:sldMk cId="455221429" sldId="279"/>
        </pc:sldMkLst>
        <pc:spChg chg="mod">
          <ac:chgData name="Ashwath Ramesh" userId="2bc652a7c2cc3f1a" providerId="LiveId" clId="{6AF6D0D3-161A-4043-AA8F-199B44F775F2}" dt="2021-12-06T18:25:26.313" v="1237"/>
          <ac:spMkLst>
            <pc:docMk/>
            <pc:sldMk cId="455221429" sldId="279"/>
            <ac:spMk id="2" creationId="{B507E112-2A84-4F29-BEAE-4E44C02A19A5}"/>
          </ac:spMkLst>
        </pc:spChg>
        <pc:spChg chg="mod">
          <ac:chgData name="Ashwath Ramesh" userId="2bc652a7c2cc3f1a" providerId="LiveId" clId="{6AF6D0D3-161A-4043-AA8F-199B44F775F2}" dt="2021-12-06T18:40:41.585" v="2037" actId="33524"/>
          <ac:spMkLst>
            <pc:docMk/>
            <pc:sldMk cId="455221429" sldId="279"/>
            <ac:spMk id="3" creationId="{2B3B2F19-F8D5-4BA9-AC1A-743481445D87}"/>
          </ac:spMkLst>
        </pc:spChg>
      </pc:sldChg>
      <pc:sldChg chg="new del">
        <pc:chgData name="Ashwath Ramesh" userId="2bc652a7c2cc3f1a" providerId="LiveId" clId="{6AF6D0D3-161A-4043-AA8F-199B44F775F2}" dt="2021-12-06T18:27:39.552" v="1245" actId="680"/>
        <pc:sldMkLst>
          <pc:docMk/>
          <pc:sldMk cId="1522907478" sldId="280"/>
        </pc:sldMkLst>
      </pc:sldChg>
      <pc:sldChg chg="addSp delSp modSp new mod setBg">
        <pc:chgData name="Ashwath Ramesh" userId="2bc652a7c2cc3f1a" providerId="LiveId" clId="{6AF6D0D3-161A-4043-AA8F-199B44F775F2}" dt="2021-12-06T18:36:45.653" v="1837" actId="2710"/>
        <pc:sldMkLst>
          <pc:docMk/>
          <pc:sldMk cId="2753419679" sldId="280"/>
        </pc:sldMkLst>
        <pc:spChg chg="mod">
          <ac:chgData name="Ashwath Ramesh" userId="2bc652a7c2cc3f1a" providerId="LiveId" clId="{6AF6D0D3-161A-4043-AA8F-199B44F775F2}" dt="2021-12-06T18:35:24.640" v="1670" actId="1076"/>
          <ac:spMkLst>
            <pc:docMk/>
            <pc:sldMk cId="2753419679" sldId="280"/>
            <ac:spMk id="2" creationId="{485B6453-51E9-4E86-B149-8B9E6398AF20}"/>
          </ac:spMkLst>
        </pc:spChg>
        <pc:spChg chg="add del mod">
          <ac:chgData name="Ashwath Ramesh" userId="2bc652a7c2cc3f1a" providerId="LiveId" clId="{6AF6D0D3-161A-4043-AA8F-199B44F775F2}" dt="2021-12-06T18:35:04.936" v="1667" actId="22"/>
          <ac:spMkLst>
            <pc:docMk/>
            <pc:sldMk cId="2753419679" sldId="280"/>
            <ac:spMk id="3" creationId="{B2753158-CE10-41E9-A29B-D226E06C815F}"/>
          </ac:spMkLst>
        </pc:spChg>
        <pc:spChg chg="add del">
          <ac:chgData name="Ashwath Ramesh" userId="2bc652a7c2cc3f1a" providerId="LiveId" clId="{6AF6D0D3-161A-4043-AA8F-199B44F775F2}" dt="2021-12-06T18:34:40.621" v="1664" actId="26606"/>
          <ac:spMkLst>
            <pc:docMk/>
            <pc:sldMk cId="2753419679" sldId="280"/>
            <ac:spMk id="9" creationId="{52A836E9-71BE-45DC-BAA9-AA4290F7ABEC}"/>
          </ac:spMkLst>
        </pc:spChg>
        <pc:spChg chg="add">
          <ac:chgData name="Ashwath Ramesh" userId="2bc652a7c2cc3f1a" providerId="LiveId" clId="{6AF6D0D3-161A-4043-AA8F-199B44F775F2}" dt="2021-12-06T18:35:07.381" v="1668" actId="26606"/>
          <ac:spMkLst>
            <pc:docMk/>
            <pc:sldMk cId="2753419679" sldId="280"/>
            <ac:spMk id="10" creationId="{95199994-21AE-49A2-BA0D-12E295989A9A}"/>
          </ac:spMkLst>
        </pc:spChg>
        <pc:spChg chg="add mod">
          <ac:chgData name="Ashwath Ramesh" userId="2bc652a7c2cc3f1a" providerId="LiveId" clId="{6AF6D0D3-161A-4043-AA8F-199B44F775F2}" dt="2021-12-06T18:36:45.653" v="1837" actId="2710"/>
          <ac:spMkLst>
            <pc:docMk/>
            <pc:sldMk cId="2753419679" sldId="280"/>
            <ac:spMk id="11" creationId="{666324CC-74FB-486E-A0E4-24D23CC618DC}"/>
          </ac:spMkLst>
        </pc:spChg>
        <pc:spChg chg="add del">
          <ac:chgData name="Ashwath Ramesh" userId="2bc652a7c2cc3f1a" providerId="LiveId" clId="{6AF6D0D3-161A-4043-AA8F-199B44F775F2}" dt="2021-12-06T18:34:40.621" v="1664" actId="26606"/>
          <ac:spMkLst>
            <pc:docMk/>
            <pc:sldMk cId="2753419679" sldId="280"/>
            <ac:spMk id="12" creationId="{95199994-21AE-49A2-BA0D-12E295989A9A}"/>
          </ac:spMkLst>
        </pc:spChg>
        <pc:spChg chg="add del">
          <ac:chgData name="Ashwath Ramesh" userId="2bc652a7c2cc3f1a" providerId="LiveId" clId="{6AF6D0D3-161A-4043-AA8F-199B44F775F2}" dt="2021-12-06T18:34:40.621" v="1664" actId="26606"/>
          <ac:spMkLst>
            <pc:docMk/>
            <pc:sldMk cId="2753419679" sldId="280"/>
            <ac:spMk id="14" creationId="{A2C34835-4F79-4934-B151-D68E79764C72}"/>
          </ac:spMkLst>
        </pc:spChg>
        <pc:spChg chg="add">
          <ac:chgData name="Ashwath Ramesh" userId="2bc652a7c2cc3f1a" providerId="LiveId" clId="{6AF6D0D3-161A-4043-AA8F-199B44F775F2}" dt="2021-12-06T18:35:07.381" v="1668" actId="26606"/>
          <ac:spMkLst>
            <pc:docMk/>
            <pc:sldMk cId="2753419679" sldId="280"/>
            <ac:spMk id="16" creationId="{A2C34835-4F79-4934-B151-D68E79764C72}"/>
          </ac:spMkLst>
        </pc:spChg>
        <pc:picChg chg="add del mod ord">
          <ac:chgData name="Ashwath Ramesh" userId="2bc652a7c2cc3f1a" providerId="LiveId" clId="{6AF6D0D3-161A-4043-AA8F-199B44F775F2}" dt="2021-12-06T18:34:42.912" v="1665" actId="22"/>
          <ac:picMkLst>
            <pc:docMk/>
            <pc:sldMk cId="2753419679" sldId="280"/>
            <ac:picMk id="5" creationId="{897B9C0D-2E91-4433-8081-82014A657183}"/>
          </ac:picMkLst>
        </pc:picChg>
        <pc:picChg chg="add mod ord">
          <ac:chgData name="Ashwath Ramesh" userId="2bc652a7c2cc3f1a" providerId="LiveId" clId="{6AF6D0D3-161A-4043-AA8F-199B44F775F2}" dt="2021-12-06T18:35:29.923" v="1671" actId="14100"/>
          <ac:picMkLst>
            <pc:docMk/>
            <pc:sldMk cId="2753419679" sldId="280"/>
            <ac:picMk id="7" creationId="{4142FCD1-8D12-42C4-9F12-FAD0B0C3D98A}"/>
          </ac:picMkLst>
        </pc:picChg>
      </pc:sldChg>
      <pc:sldChg chg="addSp delSp modSp new mod setBg">
        <pc:chgData name="Ashwath Ramesh" userId="2bc652a7c2cc3f1a" providerId="LiveId" clId="{6AF6D0D3-161A-4043-AA8F-199B44F775F2}" dt="2021-12-06T18:40:13.566" v="2035" actId="123"/>
        <pc:sldMkLst>
          <pc:docMk/>
          <pc:sldMk cId="4191477756" sldId="281"/>
        </pc:sldMkLst>
        <pc:spChg chg="mod">
          <ac:chgData name="Ashwath Ramesh" userId="2bc652a7c2cc3f1a" providerId="LiveId" clId="{6AF6D0D3-161A-4043-AA8F-199B44F775F2}" dt="2021-12-06T18:38:48.800" v="1843" actId="26606"/>
          <ac:spMkLst>
            <pc:docMk/>
            <pc:sldMk cId="4191477756" sldId="281"/>
            <ac:spMk id="2" creationId="{03A28ADB-E274-4175-B381-0E7300CCA18E}"/>
          </ac:spMkLst>
        </pc:spChg>
        <pc:spChg chg="del">
          <ac:chgData name="Ashwath Ramesh" userId="2bc652a7c2cc3f1a" providerId="LiveId" clId="{6AF6D0D3-161A-4043-AA8F-199B44F775F2}" dt="2021-12-06T18:38:30.861" v="1839" actId="22"/>
          <ac:spMkLst>
            <pc:docMk/>
            <pc:sldMk cId="4191477756" sldId="281"/>
            <ac:spMk id="3" creationId="{89484B8D-8C22-47CE-9C85-B3C4F925D2C7}"/>
          </ac:spMkLst>
        </pc:spChg>
        <pc:spChg chg="add del mod">
          <ac:chgData name="Ashwath Ramesh" userId="2bc652a7c2cc3f1a" providerId="LiveId" clId="{6AF6D0D3-161A-4043-AA8F-199B44F775F2}" dt="2021-12-06T18:38:46.041" v="1842"/>
          <ac:spMkLst>
            <pc:docMk/>
            <pc:sldMk cId="4191477756" sldId="281"/>
            <ac:spMk id="6" creationId="{0CBEAF4B-B101-4A89-9D78-649B226A5CCF}"/>
          </ac:spMkLst>
        </pc:spChg>
        <pc:spChg chg="add mod">
          <ac:chgData name="Ashwath Ramesh" userId="2bc652a7c2cc3f1a" providerId="LiveId" clId="{6AF6D0D3-161A-4043-AA8F-199B44F775F2}" dt="2021-12-06T18:40:13.566" v="2035" actId="123"/>
          <ac:spMkLst>
            <pc:docMk/>
            <pc:sldMk cId="4191477756" sldId="281"/>
            <ac:spMk id="11" creationId="{0F2CB517-53BC-4787-95BA-1CF652081D2B}"/>
          </ac:spMkLst>
        </pc:spChg>
        <pc:spChg chg="add">
          <ac:chgData name="Ashwath Ramesh" userId="2bc652a7c2cc3f1a" providerId="LiveId" clId="{6AF6D0D3-161A-4043-AA8F-199B44F775F2}" dt="2021-12-06T18:38:48.800" v="1843" actId="26606"/>
          <ac:spMkLst>
            <pc:docMk/>
            <pc:sldMk cId="4191477756" sldId="281"/>
            <ac:spMk id="14" creationId="{95199994-21AE-49A2-BA0D-12E295989A9A}"/>
          </ac:spMkLst>
        </pc:spChg>
        <pc:spChg chg="add">
          <ac:chgData name="Ashwath Ramesh" userId="2bc652a7c2cc3f1a" providerId="LiveId" clId="{6AF6D0D3-161A-4043-AA8F-199B44F775F2}" dt="2021-12-06T18:38:48.800" v="1843" actId="26606"/>
          <ac:spMkLst>
            <pc:docMk/>
            <pc:sldMk cId="4191477756" sldId="281"/>
            <ac:spMk id="16" creationId="{A2C34835-4F79-4934-B151-D68E79764C72}"/>
          </ac:spMkLst>
        </pc:spChg>
        <pc:picChg chg="add del mod ord">
          <ac:chgData name="Ashwath Ramesh" userId="2bc652a7c2cc3f1a" providerId="LiveId" clId="{6AF6D0D3-161A-4043-AA8F-199B44F775F2}" dt="2021-12-06T18:38:43.906" v="1841" actId="478"/>
          <ac:picMkLst>
            <pc:docMk/>
            <pc:sldMk cId="4191477756" sldId="281"/>
            <ac:picMk id="5" creationId="{61D66718-F371-4CCD-9134-10CAA5EA198A}"/>
          </ac:picMkLst>
        </pc:picChg>
        <pc:picChg chg="add mod">
          <ac:chgData name="Ashwath Ramesh" userId="2bc652a7c2cc3f1a" providerId="LiveId" clId="{6AF6D0D3-161A-4043-AA8F-199B44F775F2}" dt="2021-12-06T18:38:58.742" v="1844" actId="27614"/>
          <ac:picMkLst>
            <pc:docMk/>
            <pc:sldMk cId="4191477756" sldId="281"/>
            <ac:picMk id="7" creationId="{8477FBC1-FC87-4EB7-BB9F-2B676EBD240E}"/>
          </ac:picMkLst>
        </pc:picChg>
      </pc:sldChg>
      <pc:sldChg chg="addSp delSp modSp new mod setBg">
        <pc:chgData name="Ashwath Ramesh" userId="2bc652a7c2cc3f1a" providerId="LiveId" clId="{6AF6D0D3-161A-4043-AA8F-199B44F775F2}" dt="2021-12-06T18:45:16.982" v="2359" actId="20577"/>
        <pc:sldMkLst>
          <pc:docMk/>
          <pc:sldMk cId="2588058940" sldId="282"/>
        </pc:sldMkLst>
        <pc:spChg chg="mod">
          <ac:chgData name="Ashwath Ramesh" userId="2bc652a7c2cc3f1a" providerId="LiveId" clId="{6AF6D0D3-161A-4043-AA8F-199B44F775F2}" dt="2021-12-06T18:41:57.184" v="2042" actId="26606"/>
          <ac:spMkLst>
            <pc:docMk/>
            <pc:sldMk cId="2588058940" sldId="282"/>
            <ac:spMk id="2" creationId="{80C31DF8-9EBB-461B-82E1-C2D2E2653E1D}"/>
          </ac:spMkLst>
        </pc:spChg>
        <pc:spChg chg="del">
          <ac:chgData name="Ashwath Ramesh" userId="2bc652a7c2cc3f1a" providerId="LiveId" clId="{6AF6D0D3-161A-4043-AA8F-199B44F775F2}" dt="2021-12-06T18:41:43.288" v="2039" actId="22"/>
          <ac:spMkLst>
            <pc:docMk/>
            <pc:sldMk cId="2588058940" sldId="282"/>
            <ac:spMk id="3" creationId="{61C00DA2-BC0C-499C-9355-5B8777FF4A54}"/>
          </ac:spMkLst>
        </pc:spChg>
        <pc:spChg chg="add del">
          <ac:chgData name="Ashwath Ramesh" userId="2bc652a7c2cc3f1a" providerId="LiveId" clId="{6AF6D0D3-161A-4043-AA8F-199B44F775F2}" dt="2021-12-06T18:41:57.169" v="2041" actId="26606"/>
          <ac:spMkLst>
            <pc:docMk/>
            <pc:sldMk cId="2588058940" sldId="282"/>
            <ac:spMk id="9" creationId="{9DAB77F5-B2CC-42B7-8E12-F9D56E09E2F6}"/>
          </ac:spMkLst>
        </pc:spChg>
        <pc:spChg chg="add del">
          <ac:chgData name="Ashwath Ramesh" userId="2bc652a7c2cc3f1a" providerId="LiveId" clId="{6AF6D0D3-161A-4043-AA8F-199B44F775F2}" dt="2021-12-06T18:41:57.169" v="2041" actId="26606"/>
          <ac:spMkLst>
            <pc:docMk/>
            <pc:sldMk cId="2588058940" sldId="282"/>
            <ac:spMk id="12" creationId="{2EB492CD-616E-47F8-933B-5E2D952A0593}"/>
          </ac:spMkLst>
        </pc:spChg>
        <pc:spChg chg="add del">
          <ac:chgData name="Ashwath Ramesh" userId="2bc652a7c2cc3f1a" providerId="LiveId" clId="{6AF6D0D3-161A-4043-AA8F-199B44F775F2}" dt="2021-12-06T18:41:57.169" v="2041" actId="26606"/>
          <ac:spMkLst>
            <pc:docMk/>
            <pc:sldMk cId="2588058940" sldId="282"/>
            <ac:spMk id="14" creationId="{59383CF9-23B5-4335-9B21-1791C4CF1C75}"/>
          </ac:spMkLst>
        </pc:spChg>
        <pc:spChg chg="add del">
          <ac:chgData name="Ashwath Ramesh" userId="2bc652a7c2cc3f1a" providerId="LiveId" clId="{6AF6D0D3-161A-4043-AA8F-199B44F775F2}" dt="2021-12-06T18:41:57.169" v="2041" actId="26606"/>
          <ac:spMkLst>
            <pc:docMk/>
            <pc:sldMk cId="2588058940" sldId="282"/>
            <ac:spMk id="16" creationId="{0007FE00-9498-4706-B255-6437B0252C02}"/>
          </ac:spMkLst>
        </pc:spChg>
        <pc:spChg chg="add">
          <ac:chgData name="Ashwath Ramesh" userId="2bc652a7c2cc3f1a" providerId="LiveId" clId="{6AF6D0D3-161A-4043-AA8F-199B44F775F2}" dt="2021-12-06T18:41:57.184" v="2042" actId="26606"/>
          <ac:spMkLst>
            <pc:docMk/>
            <pc:sldMk cId="2588058940" sldId="282"/>
            <ac:spMk id="18" creationId="{95199994-21AE-49A2-BA0D-12E295989A9A}"/>
          </ac:spMkLst>
        </pc:spChg>
        <pc:spChg chg="add">
          <ac:chgData name="Ashwath Ramesh" userId="2bc652a7c2cc3f1a" providerId="LiveId" clId="{6AF6D0D3-161A-4043-AA8F-199B44F775F2}" dt="2021-12-06T18:41:57.184" v="2042" actId="26606"/>
          <ac:spMkLst>
            <pc:docMk/>
            <pc:sldMk cId="2588058940" sldId="282"/>
            <ac:spMk id="19" creationId="{A2C34835-4F79-4934-B151-D68E79764C72}"/>
          </ac:spMkLst>
        </pc:spChg>
        <pc:spChg chg="add mod">
          <ac:chgData name="Ashwath Ramesh" userId="2bc652a7c2cc3f1a" providerId="LiveId" clId="{6AF6D0D3-161A-4043-AA8F-199B44F775F2}" dt="2021-12-06T18:45:16.982" v="2359" actId="20577"/>
          <ac:spMkLst>
            <pc:docMk/>
            <pc:sldMk cId="2588058940" sldId="282"/>
            <ac:spMk id="20" creationId="{46BA8FEC-5DC1-404E-AC4E-95E89EDD660C}"/>
          </ac:spMkLst>
        </pc:spChg>
        <pc:picChg chg="add mod ord">
          <ac:chgData name="Ashwath Ramesh" userId="2bc652a7c2cc3f1a" providerId="LiveId" clId="{6AF6D0D3-161A-4043-AA8F-199B44F775F2}" dt="2021-12-06T18:42:05.890" v="2044" actId="14100"/>
          <ac:picMkLst>
            <pc:docMk/>
            <pc:sldMk cId="2588058940" sldId="282"/>
            <ac:picMk id="5" creationId="{701CEF26-D458-4E22-A0E2-DD159E9E307A}"/>
          </ac:picMkLst>
        </pc:picChg>
      </pc:sldChg>
      <pc:sldChg chg="addSp delSp modSp new mod">
        <pc:chgData name="Ashwath Ramesh" userId="2bc652a7c2cc3f1a" providerId="LiveId" clId="{6AF6D0D3-161A-4043-AA8F-199B44F775F2}" dt="2021-12-06T18:48:29.358" v="2365" actId="14100"/>
        <pc:sldMkLst>
          <pc:docMk/>
          <pc:sldMk cId="4157294142" sldId="283"/>
        </pc:sldMkLst>
        <pc:spChg chg="mod">
          <ac:chgData name="Ashwath Ramesh" userId="2bc652a7c2cc3f1a" providerId="LiveId" clId="{6AF6D0D3-161A-4043-AA8F-199B44F775F2}" dt="2021-12-06T18:46:14.757" v="2361"/>
          <ac:spMkLst>
            <pc:docMk/>
            <pc:sldMk cId="4157294142" sldId="283"/>
            <ac:spMk id="2" creationId="{2784C048-16A6-497A-9076-E4B290A6DEFD}"/>
          </ac:spMkLst>
        </pc:spChg>
        <pc:spChg chg="del mod">
          <ac:chgData name="Ashwath Ramesh" userId="2bc652a7c2cc3f1a" providerId="LiveId" clId="{6AF6D0D3-161A-4043-AA8F-199B44F775F2}" dt="2021-12-06T18:48:21.328" v="2363" actId="22"/>
          <ac:spMkLst>
            <pc:docMk/>
            <pc:sldMk cId="4157294142" sldId="283"/>
            <ac:spMk id="3" creationId="{0E6B9B5E-B821-4D38-9DFE-6B6564F6E119}"/>
          </ac:spMkLst>
        </pc:spChg>
        <pc:picChg chg="add mod ord">
          <ac:chgData name="Ashwath Ramesh" userId="2bc652a7c2cc3f1a" providerId="LiveId" clId="{6AF6D0D3-161A-4043-AA8F-199B44F775F2}" dt="2021-12-06T18:48:29.358" v="2365" actId="14100"/>
          <ac:picMkLst>
            <pc:docMk/>
            <pc:sldMk cId="4157294142" sldId="283"/>
            <ac:picMk id="5" creationId="{4C6B1EF5-95E4-48FD-8F8C-1C3B95E188AA}"/>
          </ac:picMkLst>
        </pc:picChg>
      </pc:sldChg>
      <pc:sldChg chg="addSp delSp modSp new mod">
        <pc:chgData name="Ashwath Ramesh" userId="2bc652a7c2cc3f1a" providerId="LiveId" clId="{6AF6D0D3-161A-4043-AA8F-199B44F775F2}" dt="2021-12-06T19:10:13.579" v="3001" actId="2710"/>
        <pc:sldMkLst>
          <pc:docMk/>
          <pc:sldMk cId="3684701593" sldId="284"/>
        </pc:sldMkLst>
        <pc:spChg chg="mod">
          <ac:chgData name="Ashwath Ramesh" userId="2bc652a7c2cc3f1a" providerId="LiveId" clId="{6AF6D0D3-161A-4043-AA8F-199B44F775F2}" dt="2021-12-06T19:03:39.944" v="2403" actId="20577"/>
          <ac:spMkLst>
            <pc:docMk/>
            <pc:sldMk cId="3684701593" sldId="284"/>
            <ac:spMk id="2" creationId="{A2AF3DBB-33A3-42A4-B0CE-C83B52008515}"/>
          </ac:spMkLst>
        </pc:spChg>
        <pc:spChg chg="add del mod">
          <ac:chgData name="Ashwath Ramesh" userId="2bc652a7c2cc3f1a" providerId="LiveId" clId="{6AF6D0D3-161A-4043-AA8F-199B44F775F2}" dt="2021-12-06T19:10:13.579" v="3001" actId="2710"/>
          <ac:spMkLst>
            <pc:docMk/>
            <pc:sldMk cId="3684701593" sldId="284"/>
            <ac:spMk id="3" creationId="{F79445F9-C3EF-420D-BEBA-CFED98EC8D55}"/>
          </ac:spMkLst>
        </pc:spChg>
        <pc:picChg chg="add del mod ord">
          <ac:chgData name="Ashwath Ramesh" userId="2bc652a7c2cc3f1a" providerId="LiveId" clId="{6AF6D0D3-161A-4043-AA8F-199B44F775F2}" dt="2021-12-06T19:03:45.208" v="2405" actId="22"/>
          <ac:picMkLst>
            <pc:docMk/>
            <pc:sldMk cId="3684701593" sldId="284"/>
            <ac:picMk id="5" creationId="{3CD444D9-5D41-4350-8174-379FD9D3BD28}"/>
          </ac:picMkLst>
        </pc:picChg>
      </pc:sldChg>
      <pc:sldChg chg="addSp delSp modSp new mod setBg">
        <pc:chgData name="Ashwath Ramesh" userId="2bc652a7c2cc3f1a" providerId="LiveId" clId="{6AF6D0D3-161A-4043-AA8F-199B44F775F2}" dt="2021-12-06T19:09:58.859" v="2999" actId="20577"/>
        <pc:sldMkLst>
          <pc:docMk/>
          <pc:sldMk cId="3361279053" sldId="285"/>
        </pc:sldMkLst>
        <pc:spChg chg="mod">
          <ac:chgData name="Ashwath Ramesh" userId="2bc652a7c2cc3f1a" providerId="LiveId" clId="{6AF6D0D3-161A-4043-AA8F-199B44F775F2}" dt="2021-12-06T19:08:59.138" v="2920" actId="26606"/>
          <ac:spMkLst>
            <pc:docMk/>
            <pc:sldMk cId="3361279053" sldId="285"/>
            <ac:spMk id="2" creationId="{69ABAA58-C80F-4BF0-B37F-52AFF0F84931}"/>
          </ac:spMkLst>
        </pc:spChg>
        <pc:spChg chg="del">
          <ac:chgData name="Ashwath Ramesh" userId="2bc652a7c2cc3f1a" providerId="LiveId" clId="{6AF6D0D3-161A-4043-AA8F-199B44F775F2}" dt="2021-12-06T19:08:55.948" v="2918" actId="22"/>
          <ac:spMkLst>
            <pc:docMk/>
            <pc:sldMk cId="3361279053" sldId="285"/>
            <ac:spMk id="3" creationId="{6A5224B4-6CAC-4FFB-B2BD-92DE115842D5}"/>
          </ac:spMkLst>
        </pc:spChg>
        <pc:spChg chg="add mod">
          <ac:chgData name="Ashwath Ramesh" userId="2bc652a7c2cc3f1a" providerId="LiveId" clId="{6AF6D0D3-161A-4043-AA8F-199B44F775F2}" dt="2021-12-06T19:09:58.859" v="2999" actId="20577"/>
          <ac:spMkLst>
            <pc:docMk/>
            <pc:sldMk cId="3361279053" sldId="285"/>
            <ac:spMk id="9" creationId="{A2178A91-D62D-440C-B374-17FB70C8AE09}"/>
          </ac:spMkLst>
        </pc:spChg>
        <pc:spChg chg="add">
          <ac:chgData name="Ashwath Ramesh" userId="2bc652a7c2cc3f1a" providerId="LiveId" clId="{6AF6D0D3-161A-4043-AA8F-199B44F775F2}" dt="2021-12-06T19:08:59.138" v="2920" actId="26606"/>
          <ac:spMkLst>
            <pc:docMk/>
            <pc:sldMk cId="3361279053" sldId="285"/>
            <ac:spMk id="12" creationId="{95199994-21AE-49A2-BA0D-12E295989A9A}"/>
          </ac:spMkLst>
        </pc:spChg>
        <pc:spChg chg="add">
          <ac:chgData name="Ashwath Ramesh" userId="2bc652a7c2cc3f1a" providerId="LiveId" clId="{6AF6D0D3-161A-4043-AA8F-199B44F775F2}" dt="2021-12-06T19:08:59.138" v="2920" actId="26606"/>
          <ac:spMkLst>
            <pc:docMk/>
            <pc:sldMk cId="3361279053" sldId="285"/>
            <ac:spMk id="14" creationId="{A2C34835-4F79-4934-B151-D68E79764C72}"/>
          </ac:spMkLst>
        </pc:spChg>
        <pc:picChg chg="add mod ord">
          <ac:chgData name="Ashwath Ramesh" userId="2bc652a7c2cc3f1a" providerId="LiveId" clId="{6AF6D0D3-161A-4043-AA8F-199B44F775F2}" dt="2021-12-06T19:08:59.138" v="2920" actId="26606"/>
          <ac:picMkLst>
            <pc:docMk/>
            <pc:sldMk cId="3361279053" sldId="285"/>
            <ac:picMk id="5" creationId="{59100E1A-332E-4A6A-9650-7349050BE6A1}"/>
          </ac:picMkLst>
        </pc:picChg>
      </pc:sldChg>
      <pc:sldChg chg="addSp delSp modSp new mod">
        <pc:chgData name="Ashwath Ramesh" userId="2bc652a7c2cc3f1a" providerId="LiveId" clId="{6AF6D0D3-161A-4043-AA8F-199B44F775F2}" dt="2021-12-06T19:13:33.690" v="3078" actId="2711"/>
        <pc:sldMkLst>
          <pc:docMk/>
          <pc:sldMk cId="1151731639" sldId="286"/>
        </pc:sldMkLst>
        <pc:spChg chg="mod">
          <ac:chgData name="Ashwath Ramesh" userId="2bc652a7c2cc3f1a" providerId="LiveId" clId="{6AF6D0D3-161A-4043-AA8F-199B44F775F2}" dt="2021-12-06T19:11:48.734" v="3006" actId="14100"/>
          <ac:spMkLst>
            <pc:docMk/>
            <pc:sldMk cId="1151731639" sldId="286"/>
            <ac:spMk id="2" creationId="{D29385B0-1F02-4930-B4B2-5D3CF79424A3}"/>
          </ac:spMkLst>
        </pc:spChg>
        <pc:spChg chg="del">
          <ac:chgData name="Ashwath Ramesh" userId="2bc652a7c2cc3f1a" providerId="LiveId" clId="{6AF6D0D3-161A-4043-AA8F-199B44F775F2}" dt="2021-12-06T19:11:30.125" v="3003" actId="22"/>
          <ac:spMkLst>
            <pc:docMk/>
            <pc:sldMk cId="1151731639" sldId="286"/>
            <ac:spMk id="3" creationId="{9AA8ACCD-C463-4EB3-B4E4-D5B59442142B}"/>
          </ac:spMkLst>
        </pc:spChg>
        <pc:spChg chg="add mod">
          <ac:chgData name="Ashwath Ramesh" userId="2bc652a7c2cc3f1a" providerId="LiveId" clId="{6AF6D0D3-161A-4043-AA8F-199B44F775F2}" dt="2021-12-06T19:13:33.690" v="3078" actId="2711"/>
          <ac:spMkLst>
            <pc:docMk/>
            <pc:sldMk cId="1151731639" sldId="286"/>
            <ac:spMk id="6" creationId="{1478F04B-82A9-4C85-8869-90FDFA2DAE31}"/>
          </ac:spMkLst>
        </pc:spChg>
        <pc:picChg chg="add mod ord">
          <ac:chgData name="Ashwath Ramesh" userId="2bc652a7c2cc3f1a" providerId="LiveId" clId="{6AF6D0D3-161A-4043-AA8F-199B44F775F2}" dt="2021-12-06T19:11:42.742" v="3005" actId="1076"/>
          <ac:picMkLst>
            <pc:docMk/>
            <pc:sldMk cId="1151731639" sldId="286"/>
            <ac:picMk id="5" creationId="{F643848D-775B-477A-BC9B-9D4CE92FD5AE}"/>
          </ac:picMkLst>
        </pc:picChg>
      </pc:sldChg>
      <pc:sldChg chg="modSp new mod">
        <pc:chgData name="Ashwath Ramesh" userId="2bc652a7c2cc3f1a" providerId="LiveId" clId="{6AF6D0D3-161A-4043-AA8F-199B44F775F2}" dt="2021-12-06T19:20:46.031" v="3193" actId="123"/>
        <pc:sldMkLst>
          <pc:docMk/>
          <pc:sldMk cId="302373591" sldId="287"/>
        </pc:sldMkLst>
        <pc:spChg chg="mod">
          <ac:chgData name="Ashwath Ramesh" userId="2bc652a7c2cc3f1a" providerId="LiveId" clId="{6AF6D0D3-161A-4043-AA8F-199B44F775F2}" dt="2021-12-06T19:15:35.898" v="3091" actId="20577"/>
          <ac:spMkLst>
            <pc:docMk/>
            <pc:sldMk cId="302373591" sldId="287"/>
            <ac:spMk id="2" creationId="{BBBCB9C6-8C0A-4193-AFBB-7F4088DFA4AD}"/>
          </ac:spMkLst>
        </pc:spChg>
        <pc:spChg chg="mod">
          <ac:chgData name="Ashwath Ramesh" userId="2bc652a7c2cc3f1a" providerId="LiveId" clId="{6AF6D0D3-161A-4043-AA8F-199B44F775F2}" dt="2021-12-06T19:20:46.031" v="3193" actId="123"/>
          <ac:spMkLst>
            <pc:docMk/>
            <pc:sldMk cId="302373591" sldId="287"/>
            <ac:spMk id="3" creationId="{9DD4C0F0-7780-4037-A413-772ABC0B4657}"/>
          </ac:spMkLst>
        </pc:spChg>
      </pc:sldChg>
      <pc:sldChg chg="addSp delSp modSp new mod setBg">
        <pc:chgData name="Ashwath Ramesh" userId="2bc652a7c2cc3f1a" providerId="LiveId" clId="{6AF6D0D3-161A-4043-AA8F-199B44F775F2}" dt="2021-12-06T19:47:42.059" v="3206" actId="14100"/>
        <pc:sldMkLst>
          <pc:docMk/>
          <pc:sldMk cId="826084864" sldId="288"/>
        </pc:sldMkLst>
        <pc:spChg chg="mod">
          <ac:chgData name="Ashwath Ramesh" userId="2bc652a7c2cc3f1a" providerId="LiveId" clId="{6AF6D0D3-161A-4043-AA8F-199B44F775F2}" dt="2021-12-06T19:22:36.512" v="3201" actId="1076"/>
          <ac:spMkLst>
            <pc:docMk/>
            <pc:sldMk cId="826084864" sldId="288"/>
            <ac:spMk id="2" creationId="{6834B5CD-BE59-4322-8DFE-A12CD6289FD2}"/>
          </ac:spMkLst>
        </pc:spChg>
        <pc:spChg chg="del mod">
          <ac:chgData name="Ashwath Ramesh" userId="2bc652a7c2cc3f1a" providerId="LiveId" clId="{6AF6D0D3-161A-4043-AA8F-199B44F775F2}" dt="2021-12-06T19:22:17.757" v="3199" actId="22"/>
          <ac:spMkLst>
            <pc:docMk/>
            <pc:sldMk cId="826084864" sldId="288"/>
            <ac:spMk id="3" creationId="{F9D3D85F-B6DD-4C95-AF95-BB5656C9E7D9}"/>
          </ac:spMkLst>
        </pc:spChg>
        <pc:spChg chg="add del mod">
          <ac:chgData name="Ashwath Ramesh" userId="2bc652a7c2cc3f1a" providerId="LiveId" clId="{6AF6D0D3-161A-4043-AA8F-199B44F775F2}" dt="2021-12-06T19:47:33.994" v="3204" actId="22"/>
          <ac:spMkLst>
            <pc:docMk/>
            <pc:sldMk cId="826084864" sldId="288"/>
            <ac:spMk id="9" creationId="{51F9811E-E6C6-47B0-A383-2571416285CD}"/>
          </ac:spMkLst>
        </pc:spChg>
        <pc:spChg chg="add">
          <ac:chgData name="Ashwath Ramesh" userId="2bc652a7c2cc3f1a" providerId="LiveId" clId="{6AF6D0D3-161A-4043-AA8F-199B44F775F2}" dt="2021-12-06T19:22:22.390" v="3200" actId="26606"/>
          <ac:spMkLst>
            <pc:docMk/>
            <pc:sldMk cId="826084864" sldId="288"/>
            <ac:spMk id="12" creationId="{2EB492CD-616E-47F8-933B-5E2D952A0593}"/>
          </ac:spMkLst>
        </pc:spChg>
        <pc:spChg chg="add">
          <ac:chgData name="Ashwath Ramesh" userId="2bc652a7c2cc3f1a" providerId="LiveId" clId="{6AF6D0D3-161A-4043-AA8F-199B44F775F2}" dt="2021-12-06T19:22:22.390" v="3200" actId="26606"/>
          <ac:spMkLst>
            <pc:docMk/>
            <pc:sldMk cId="826084864" sldId="288"/>
            <ac:spMk id="14" creationId="{59383CF9-23B5-4335-9B21-1791C4CF1C75}"/>
          </ac:spMkLst>
        </pc:spChg>
        <pc:spChg chg="add">
          <ac:chgData name="Ashwath Ramesh" userId="2bc652a7c2cc3f1a" providerId="LiveId" clId="{6AF6D0D3-161A-4043-AA8F-199B44F775F2}" dt="2021-12-06T19:22:22.390" v="3200" actId="26606"/>
          <ac:spMkLst>
            <pc:docMk/>
            <pc:sldMk cId="826084864" sldId="288"/>
            <ac:spMk id="16" creationId="{0007FE00-9498-4706-B255-6437B0252C02}"/>
          </ac:spMkLst>
        </pc:spChg>
        <pc:picChg chg="add mod ord">
          <ac:chgData name="Ashwath Ramesh" userId="2bc652a7c2cc3f1a" providerId="LiveId" clId="{6AF6D0D3-161A-4043-AA8F-199B44F775F2}" dt="2021-12-06T19:22:39.519" v="3202" actId="14100"/>
          <ac:picMkLst>
            <pc:docMk/>
            <pc:sldMk cId="826084864" sldId="288"/>
            <ac:picMk id="5" creationId="{97E0E1FC-DF2D-495E-985D-B4E8BC5A2FB2}"/>
          </ac:picMkLst>
        </pc:picChg>
        <pc:picChg chg="add mod ord">
          <ac:chgData name="Ashwath Ramesh" userId="2bc652a7c2cc3f1a" providerId="LiveId" clId="{6AF6D0D3-161A-4043-AA8F-199B44F775F2}" dt="2021-12-06T19:47:42.059" v="3206" actId="14100"/>
          <ac:picMkLst>
            <pc:docMk/>
            <pc:sldMk cId="826084864" sldId="288"/>
            <ac:picMk id="7" creationId="{DFBF4C7B-8AE5-49C6-BAA7-C755D19DA8DE}"/>
          </ac:picMkLst>
        </pc:picChg>
      </pc:sldChg>
      <pc:sldChg chg="modSp new mod">
        <pc:chgData name="Ashwath Ramesh" userId="2bc652a7c2cc3f1a" providerId="LiveId" clId="{6AF6D0D3-161A-4043-AA8F-199B44F775F2}" dt="2021-12-06T20:07:33.422" v="4033" actId="123"/>
        <pc:sldMkLst>
          <pc:docMk/>
          <pc:sldMk cId="296026972" sldId="289"/>
        </pc:sldMkLst>
        <pc:spChg chg="mod">
          <ac:chgData name="Ashwath Ramesh" userId="2bc652a7c2cc3f1a" providerId="LiveId" clId="{6AF6D0D3-161A-4043-AA8F-199B44F775F2}" dt="2021-12-06T19:50:34.704" v="3228" actId="20577"/>
          <ac:spMkLst>
            <pc:docMk/>
            <pc:sldMk cId="296026972" sldId="289"/>
            <ac:spMk id="2" creationId="{3E8B66EC-0CFA-4BCE-80CD-12F7CD042496}"/>
          </ac:spMkLst>
        </pc:spChg>
        <pc:spChg chg="mod">
          <ac:chgData name="Ashwath Ramesh" userId="2bc652a7c2cc3f1a" providerId="LiveId" clId="{6AF6D0D3-161A-4043-AA8F-199B44F775F2}" dt="2021-12-06T20:07:33.422" v="4033" actId="123"/>
          <ac:spMkLst>
            <pc:docMk/>
            <pc:sldMk cId="296026972" sldId="289"/>
            <ac:spMk id="3" creationId="{D5D04C82-E421-4E7A-A26C-0AC579BB7C97}"/>
          </ac:spMkLst>
        </pc:spChg>
      </pc:sldChg>
      <pc:sldChg chg="addSp delSp modSp new mod setBg">
        <pc:chgData name="Ashwath Ramesh" userId="2bc652a7c2cc3f1a" providerId="LiveId" clId="{6AF6D0D3-161A-4043-AA8F-199B44F775F2}" dt="2021-12-06T19:56:36.810" v="3828" actId="14100"/>
        <pc:sldMkLst>
          <pc:docMk/>
          <pc:sldMk cId="3329226405" sldId="290"/>
        </pc:sldMkLst>
        <pc:spChg chg="mod">
          <ac:chgData name="Ashwath Ramesh" userId="2bc652a7c2cc3f1a" providerId="LiveId" clId="{6AF6D0D3-161A-4043-AA8F-199B44F775F2}" dt="2021-12-06T19:56:26.114" v="3824" actId="26606"/>
          <ac:spMkLst>
            <pc:docMk/>
            <pc:sldMk cId="3329226405" sldId="290"/>
            <ac:spMk id="2" creationId="{C1CEEE5B-B19E-4422-A644-C9FF53FA9780}"/>
          </ac:spMkLst>
        </pc:spChg>
        <pc:spChg chg="add del mod">
          <ac:chgData name="Ashwath Ramesh" userId="2bc652a7c2cc3f1a" providerId="LiveId" clId="{6AF6D0D3-161A-4043-AA8F-199B44F775F2}" dt="2021-12-06T19:56:28.187" v="3826" actId="22"/>
          <ac:spMkLst>
            <pc:docMk/>
            <pc:sldMk cId="3329226405" sldId="290"/>
            <ac:spMk id="3" creationId="{3599C412-22D5-4E15-AC08-7792FCCA51AE}"/>
          </ac:spMkLst>
        </pc:spChg>
        <pc:spChg chg="add del mod">
          <ac:chgData name="Ashwath Ramesh" userId="2bc652a7c2cc3f1a" providerId="LiveId" clId="{6AF6D0D3-161A-4043-AA8F-199B44F775F2}" dt="2021-12-06T19:56:26.114" v="3824" actId="26606"/>
          <ac:spMkLst>
            <pc:docMk/>
            <pc:sldMk cId="3329226405" sldId="290"/>
            <ac:spMk id="9" creationId="{7608ACD2-F0D3-4DBB-A3D8-30E86D2F97EE}"/>
          </ac:spMkLst>
        </pc:spChg>
        <pc:spChg chg="add del">
          <ac:chgData name="Ashwath Ramesh" userId="2bc652a7c2cc3f1a" providerId="LiveId" clId="{6AF6D0D3-161A-4043-AA8F-199B44F775F2}" dt="2021-12-06T19:56:26.114" v="3824" actId="26606"/>
          <ac:spMkLst>
            <pc:docMk/>
            <pc:sldMk cId="3329226405" sldId="290"/>
            <ac:spMk id="12" creationId="{2EB492CD-616E-47F8-933B-5E2D952A0593}"/>
          </ac:spMkLst>
        </pc:spChg>
        <pc:spChg chg="add del">
          <ac:chgData name="Ashwath Ramesh" userId="2bc652a7c2cc3f1a" providerId="LiveId" clId="{6AF6D0D3-161A-4043-AA8F-199B44F775F2}" dt="2021-12-06T19:56:26.114" v="3824" actId="26606"/>
          <ac:spMkLst>
            <pc:docMk/>
            <pc:sldMk cId="3329226405" sldId="290"/>
            <ac:spMk id="14" creationId="{59383CF9-23B5-4335-9B21-1791C4CF1C75}"/>
          </ac:spMkLst>
        </pc:spChg>
        <pc:spChg chg="add del">
          <ac:chgData name="Ashwath Ramesh" userId="2bc652a7c2cc3f1a" providerId="LiveId" clId="{6AF6D0D3-161A-4043-AA8F-199B44F775F2}" dt="2021-12-06T19:56:26.114" v="3824" actId="26606"/>
          <ac:spMkLst>
            <pc:docMk/>
            <pc:sldMk cId="3329226405" sldId="290"/>
            <ac:spMk id="16" creationId="{0007FE00-9498-4706-B255-6437B0252C02}"/>
          </ac:spMkLst>
        </pc:spChg>
        <pc:picChg chg="add del mod ord">
          <ac:chgData name="Ashwath Ramesh" userId="2bc652a7c2cc3f1a" providerId="LiveId" clId="{6AF6D0D3-161A-4043-AA8F-199B44F775F2}" dt="2021-12-06T19:56:36.810" v="3828" actId="14100"/>
          <ac:picMkLst>
            <pc:docMk/>
            <pc:sldMk cId="3329226405" sldId="290"/>
            <ac:picMk id="5" creationId="{D5587DEE-700D-487B-8499-A0C23F7C4881}"/>
          </ac:picMkLst>
        </pc:picChg>
      </pc:sldChg>
      <pc:sldChg chg="addSp delSp modSp new mod setBg">
        <pc:chgData name="Ashwath Ramesh" userId="2bc652a7c2cc3f1a" providerId="LiveId" clId="{6AF6D0D3-161A-4043-AA8F-199B44F775F2}" dt="2021-12-06T19:57:34.707" v="3834" actId="26606"/>
        <pc:sldMkLst>
          <pc:docMk/>
          <pc:sldMk cId="4256995394" sldId="291"/>
        </pc:sldMkLst>
        <pc:spChg chg="mod">
          <ac:chgData name="Ashwath Ramesh" userId="2bc652a7c2cc3f1a" providerId="LiveId" clId="{6AF6D0D3-161A-4043-AA8F-199B44F775F2}" dt="2021-12-06T19:57:34.707" v="3834" actId="26606"/>
          <ac:spMkLst>
            <pc:docMk/>
            <pc:sldMk cId="4256995394" sldId="291"/>
            <ac:spMk id="2" creationId="{6D45052F-7003-415C-84F7-9A88B6B1C220}"/>
          </ac:spMkLst>
        </pc:spChg>
        <pc:spChg chg="del mod">
          <ac:chgData name="Ashwath Ramesh" userId="2bc652a7c2cc3f1a" providerId="LiveId" clId="{6AF6D0D3-161A-4043-AA8F-199B44F775F2}" dt="2021-12-06T19:57:30.969" v="3832" actId="22"/>
          <ac:spMkLst>
            <pc:docMk/>
            <pc:sldMk cId="4256995394" sldId="291"/>
            <ac:spMk id="3" creationId="{733CD609-3EEB-470E-9E01-6B87C58EA5EA}"/>
          </ac:spMkLst>
        </pc:spChg>
        <pc:spChg chg="add del">
          <ac:chgData name="Ashwath Ramesh" userId="2bc652a7c2cc3f1a" providerId="LiveId" clId="{6AF6D0D3-161A-4043-AA8F-199B44F775F2}" dt="2021-12-06T19:57:34.707" v="3834" actId="26606"/>
          <ac:spMkLst>
            <pc:docMk/>
            <pc:sldMk cId="4256995394" sldId="291"/>
            <ac:spMk id="9" creationId="{738CF252-B793-4AC1-86B4-D52C0463C709}"/>
          </ac:spMkLst>
        </pc:spChg>
        <pc:spChg chg="add del">
          <ac:chgData name="Ashwath Ramesh" userId="2bc652a7c2cc3f1a" providerId="LiveId" clId="{6AF6D0D3-161A-4043-AA8F-199B44F775F2}" dt="2021-12-06T19:57:34.707" v="3834" actId="26606"/>
          <ac:spMkLst>
            <pc:docMk/>
            <pc:sldMk cId="4256995394" sldId="291"/>
            <ac:spMk id="12" creationId="{95199994-21AE-49A2-BA0D-12E295989A9A}"/>
          </ac:spMkLst>
        </pc:spChg>
        <pc:spChg chg="add del">
          <ac:chgData name="Ashwath Ramesh" userId="2bc652a7c2cc3f1a" providerId="LiveId" clId="{6AF6D0D3-161A-4043-AA8F-199B44F775F2}" dt="2021-12-06T19:57:34.707" v="3834" actId="26606"/>
          <ac:spMkLst>
            <pc:docMk/>
            <pc:sldMk cId="4256995394" sldId="291"/>
            <ac:spMk id="14" creationId="{A2C34835-4F79-4934-B151-D68E79764C72}"/>
          </ac:spMkLst>
        </pc:spChg>
        <pc:picChg chg="add mod ord">
          <ac:chgData name="Ashwath Ramesh" userId="2bc652a7c2cc3f1a" providerId="LiveId" clId="{6AF6D0D3-161A-4043-AA8F-199B44F775F2}" dt="2021-12-06T19:57:34.707" v="3834" actId="26606"/>
          <ac:picMkLst>
            <pc:docMk/>
            <pc:sldMk cId="4256995394" sldId="291"/>
            <ac:picMk id="5" creationId="{92F57F13-7D0C-4DE8-BDCA-3E8DD23F8B7A}"/>
          </ac:picMkLst>
        </pc:picChg>
      </pc:sldChg>
      <pc:sldChg chg="modSp new mod">
        <pc:chgData name="Ashwath Ramesh" userId="2bc652a7c2cc3f1a" providerId="LiveId" clId="{6AF6D0D3-161A-4043-AA8F-199B44F775F2}" dt="2021-12-06T20:07:41.815" v="4034" actId="123"/>
        <pc:sldMkLst>
          <pc:docMk/>
          <pc:sldMk cId="3147980602" sldId="292"/>
        </pc:sldMkLst>
        <pc:spChg chg="mod">
          <ac:chgData name="Ashwath Ramesh" userId="2bc652a7c2cc3f1a" providerId="LiveId" clId="{6AF6D0D3-161A-4043-AA8F-199B44F775F2}" dt="2021-12-06T19:59:22.525" v="3867" actId="20577"/>
          <ac:spMkLst>
            <pc:docMk/>
            <pc:sldMk cId="3147980602" sldId="292"/>
            <ac:spMk id="2" creationId="{A7F9A9DD-EAE1-484B-AA55-FF144A89D42A}"/>
          </ac:spMkLst>
        </pc:spChg>
        <pc:spChg chg="mod">
          <ac:chgData name="Ashwath Ramesh" userId="2bc652a7c2cc3f1a" providerId="LiveId" clId="{6AF6D0D3-161A-4043-AA8F-199B44F775F2}" dt="2021-12-06T20:07:41.815" v="4034" actId="123"/>
          <ac:spMkLst>
            <pc:docMk/>
            <pc:sldMk cId="3147980602" sldId="292"/>
            <ac:spMk id="3" creationId="{0626DA1E-5A79-4394-BDE6-F5C1C869F1CB}"/>
          </ac:spMkLst>
        </pc:spChg>
      </pc:sldChg>
      <pc:sldChg chg="addSp delSp modSp new mod">
        <pc:chgData name="Ashwath Ramesh" userId="2bc652a7c2cc3f1a" providerId="LiveId" clId="{6AF6D0D3-161A-4043-AA8F-199B44F775F2}" dt="2021-12-06T20:11:31.698" v="4238" actId="20577"/>
        <pc:sldMkLst>
          <pc:docMk/>
          <pc:sldMk cId="710096332" sldId="293"/>
        </pc:sldMkLst>
        <pc:spChg chg="mod">
          <ac:chgData name="Ashwath Ramesh" userId="2bc652a7c2cc3f1a" providerId="LiveId" clId="{6AF6D0D3-161A-4043-AA8F-199B44F775F2}" dt="2021-12-06T20:10:37.741" v="4038" actId="14100"/>
          <ac:spMkLst>
            <pc:docMk/>
            <pc:sldMk cId="710096332" sldId="293"/>
            <ac:spMk id="2" creationId="{BA7CE891-FE39-4C0F-971E-F00D76D9AAE8}"/>
          </ac:spMkLst>
        </pc:spChg>
        <pc:spChg chg="del">
          <ac:chgData name="Ashwath Ramesh" userId="2bc652a7c2cc3f1a" providerId="LiveId" clId="{6AF6D0D3-161A-4043-AA8F-199B44F775F2}" dt="2021-12-06T20:09:54.456" v="4036" actId="22"/>
          <ac:spMkLst>
            <pc:docMk/>
            <pc:sldMk cId="710096332" sldId="293"/>
            <ac:spMk id="3" creationId="{DA45E325-5640-4F3D-B0E4-53B52F4F2B14}"/>
          </ac:spMkLst>
        </pc:spChg>
        <pc:spChg chg="add mod">
          <ac:chgData name="Ashwath Ramesh" userId="2bc652a7c2cc3f1a" providerId="LiveId" clId="{6AF6D0D3-161A-4043-AA8F-199B44F775F2}" dt="2021-12-06T20:11:31.698" v="4238" actId="20577"/>
          <ac:spMkLst>
            <pc:docMk/>
            <pc:sldMk cId="710096332" sldId="293"/>
            <ac:spMk id="6" creationId="{2827B7F8-CAFA-4577-878B-BCD1C33DD603}"/>
          </ac:spMkLst>
        </pc:spChg>
        <pc:picChg chg="add mod ord">
          <ac:chgData name="Ashwath Ramesh" userId="2bc652a7c2cc3f1a" providerId="LiveId" clId="{6AF6D0D3-161A-4043-AA8F-199B44F775F2}" dt="2021-12-06T20:09:54.456" v="4036" actId="22"/>
          <ac:picMkLst>
            <pc:docMk/>
            <pc:sldMk cId="710096332" sldId="293"/>
            <ac:picMk id="5" creationId="{D4F45732-C6AC-4E70-AC00-B88B83F6B9F6}"/>
          </ac:picMkLst>
        </pc:picChg>
      </pc:sldChg>
      <pc:sldChg chg="modSp new mod">
        <pc:chgData name="Ashwath Ramesh" userId="2bc652a7c2cc3f1a" providerId="LiveId" clId="{6AF6D0D3-161A-4043-AA8F-199B44F775F2}" dt="2021-12-06T20:13:30.119" v="4279" actId="20577"/>
        <pc:sldMkLst>
          <pc:docMk/>
          <pc:sldMk cId="1765806550" sldId="294"/>
        </pc:sldMkLst>
        <pc:spChg chg="mod">
          <ac:chgData name="Ashwath Ramesh" userId="2bc652a7c2cc3f1a" providerId="LiveId" clId="{6AF6D0D3-161A-4043-AA8F-199B44F775F2}" dt="2021-12-06T20:13:30.119" v="4279" actId="20577"/>
          <ac:spMkLst>
            <pc:docMk/>
            <pc:sldMk cId="1765806550" sldId="294"/>
            <ac:spMk id="2" creationId="{69BB66B8-95DF-40D3-A259-486D9C27CB18}"/>
          </ac:spMkLst>
        </pc:spChg>
      </pc:sldChg>
      <pc:sldChg chg="addSp delSp modSp new mod">
        <pc:chgData name="Ashwath Ramesh" userId="2bc652a7c2cc3f1a" providerId="LiveId" clId="{6AF6D0D3-161A-4043-AA8F-199B44F775F2}" dt="2021-12-06T20:14:22.941" v="4318" actId="22"/>
        <pc:sldMkLst>
          <pc:docMk/>
          <pc:sldMk cId="1795924865" sldId="295"/>
        </pc:sldMkLst>
        <pc:spChg chg="mod">
          <ac:chgData name="Ashwath Ramesh" userId="2bc652a7c2cc3f1a" providerId="LiveId" clId="{6AF6D0D3-161A-4043-AA8F-199B44F775F2}" dt="2021-12-06T20:13:52.196" v="4316" actId="20577"/>
          <ac:spMkLst>
            <pc:docMk/>
            <pc:sldMk cId="1795924865" sldId="295"/>
            <ac:spMk id="2" creationId="{A5D67BDF-5C4C-4007-86F2-D8080E23DB12}"/>
          </ac:spMkLst>
        </pc:spChg>
        <pc:spChg chg="del mod">
          <ac:chgData name="Ashwath Ramesh" userId="2bc652a7c2cc3f1a" providerId="LiveId" clId="{6AF6D0D3-161A-4043-AA8F-199B44F775F2}" dt="2021-12-06T20:14:22.941" v="4318" actId="22"/>
          <ac:spMkLst>
            <pc:docMk/>
            <pc:sldMk cId="1795924865" sldId="295"/>
            <ac:spMk id="3" creationId="{7EE5A74F-369A-4D47-A145-CA535117DCE6}"/>
          </ac:spMkLst>
        </pc:spChg>
        <pc:picChg chg="add mod ord">
          <ac:chgData name="Ashwath Ramesh" userId="2bc652a7c2cc3f1a" providerId="LiveId" clId="{6AF6D0D3-161A-4043-AA8F-199B44F775F2}" dt="2021-12-06T20:14:22.941" v="4318" actId="22"/>
          <ac:picMkLst>
            <pc:docMk/>
            <pc:sldMk cId="1795924865" sldId="295"/>
            <ac:picMk id="5" creationId="{9478750C-07C4-48AD-9508-72C920628AC0}"/>
          </ac:picMkLst>
        </pc:picChg>
      </pc:sldChg>
      <pc:sldChg chg="new del">
        <pc:chgData name="Ashwath Ramesh" userId="2bc652a7c2cc3f1a" providerId="LiveId" clId="{6AF6D0D3-161A-4043-AA8F-199B44F775F2}" dt="2021-12-06T20:14:50.354" v="4321" actId="47"/>
        <pc:sldMkLst>
          <pc:docMk/>
          <pc:sldMk cId="928270944" sldId="296"/>
        </pc:sldMkLst>
      </pc:sldChg>
      <pc:sldChg chg="delSp modSp new mod">
        <pc:chgData name="Ashwath Ramesh" userId="2bc652a7c2cc3f1a" providerId="LiveId" clId="{6AF6D0D3-161A-4043-AA8F-199B44F775F2}" dt="2021-12-06T20:15:36.608" v="4337" actId="122"/>
        <pc:sldMkLst>
          <pc:docMk/>
          <pc:sldMk cId="2654900791" sldId="296"/>
        </pc:sldMkLst>
        <pc:spChg chg="mod">
          <ac:chgData name="Ashwath Ramesh" userId="2bc652a7c2cc3f1a" providerId="LiveId" clId="{6AF6D0D3-161A-4043-AA8F-199B44F775F2}" dt="2021-12-06T20:15:36.608" v="4337" actId="122"/>
          <ac:spMkLst>
            <pc:docMk/>
            <pc:sldMk cId="2654900791" sldId="296"/>
            <ac:spMk id="2" creationId="{1F3FD91B-A2D7-4C0A-904C-3E4E3F945600}"/>
          </ac:spMkLst>
        </pc:spChg>
        <pc:spChg chg="del">
          <ac:chgData name="Ashwath Ramesh" userId="2bc652a7c2cc3f1a" providerId="LiveId" clId="{6AF6D0D3-161A-4043-AA8F-199B44F775F2}" dt="2021-12-06T20:15:21.916" v="4324" actId="478"/>
          <ac:spMkLst>
            <pc:docMk/>
            <pc:sldMk cId="2654900791" sldId="296"/>
            <ac:spMk id="3" creationId="{C426CF7F-14A7-4434-B751-B02AD96E3386}"/>
          </ac:spMkLst>
        </pc:spChg>
      </pc:sldChg>
      <pc:sldMasterChg chg="add addSldLayout">
        <pc:chgData name="Ashwath Ramesh" userId="2bc652a7c2cc3f1a" providerId="LiveId" clId="{6AF6D0D3-161A-4043-AA8F-199B44F775F2}" dt="2021-12-06T16:49:01.240" v="12" actId="27028"/>
        <pc:sldMasterMkLst>
          <pc:docMk/>
          <pc:sldMasterMk cId="0" sldId="2147483752"/>
        </pc:sldMasterMkLst>
        <pc:sldLayoutChg chg="add">
          <pc:chgData name="Ashwath Ramesh" userId="2bc652a7c2cc3f1a" providerId="LiveId" clId="{6AF6D0D3-161A-4043-AA8F-199B44F775F2}" dt="2021-12-06T16:49:01.240" v="12" actId="27028"/>
          <pc:sldLayoutMkLst>
            <pc:docMk/>
            <pc:sldMasterMk cId="0" sldId="2147483752"/>
            <pc:sldLayoutMk cId="4286077700" sldId="21474837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DD974-884B-49AF-97FE-F2C46C41660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E456F-3633-4B35-8BB6-BC5E36D5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7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E0C9-AF3C-43E9-B630-8197E6E4A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7FCC2-4107-4475-8D2F-4F6D0F3F2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5C5F7-292B-4AD1-8A11-C2E98344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F1D-4F83-416F-9F78-FE585FC0EE2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3975-AE78-4140-885B-74D65794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042D-9DCD-4CA1-AF42-52D77A91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F78-AF18-4457-9E90-96169E4B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8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70AF-9F37-455D-A0B2-36B4F38E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52D9F-5589-45D7-9CE0-99729DB7A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4B55-8349-4788-93D6-1EF5637E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F1D-4F83-416F-9F78-FE585FC0EE2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D891-5262-4B97-BA55-2B77FFD4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E9B7-712A-4E2A-900F-13274EE1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F78-AF18-4457-9E90-96169E4B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7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B4C87-2B3A-40B9-A1C7-BDD003BD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54444-9F3E-4F58-8880-1B1303E31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AD7E0-9EC3-484C-933A-06E39A33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F1D-4F83-416F-9F78-FE585FC0EE2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4EBC-97AA-4E2D-B25B-525099B3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C2722-D31C-4F7F-823A-59806841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F78-AF18-4457-9E90-96169E4B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25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1E8E5AA-C4A1-46AB-AF2A-AED0CDD9DB17}"/>
              </a:ext>
            </a:extLst>
          </p:cNvPr>
          <p:cNvSpPr/>
          <p:nvPr/>
        </p:nvSpPr>
        <p:spPr>
          <a:xfrm>
            <a:off x="10494963" y="0"/>
            <a:ext cx="849312" cy="35718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3902AEF-549B-49F1-95EB-332BA2C77F4C}"/>
              </a:ext>
            </a:extLst>
          </p:cNvPr>
          <p:cNvSpPr/>
          <p:nvPr/>
        </p:nvSpPr>
        <p:spPr>
          <a:xfrm flipH="1">
            <a:off x="123825" y="5718175"/>
            <a:ext cx="1771650" cy="113982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0FE1B6A-F080-4BAD-B6E0-7C02F4C8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0D29E-44B5-4A6E-8583-3DB1D7DC51CA}" type="datetimeFigureOut">
              <a:rPr lang="en-US"/>
              <a:pPr>
                <a:defRPr/>
              </a:pPr>
              <a:t>12/10/2021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017CC6A-D10E-4C8C-B180-2F088BB5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9BC323-3E9C-4E4C-BFF0-A194B3C1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E5A91-193A-47FF-88EA-9785074AA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7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8A9-4D62-44DC-8A3D-846BF3AD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F80B-17C1-411A-92A4-AE4ECB90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F1AC-F3E4-4562-9A3E-9BEF72A0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F1D-4F83-416F-9F78-FE585FC0EE2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FE2E-BA0E-449C-BE74-9B0A25B3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BB4DC-55FC-4F02-971B-4A36EA7F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F78-AF18-4457-9E90-96169E4B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8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E58B-2ACC-4788-90EA-37A23CDF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0DE73-3BDD-4E56-BE62-520F4892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C1C8-7C93-4EDD-BAA9-EC355E1E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F1D-4F83-416F-9F78-FE585FC0EE2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DAF7A-3021-4590-87FE-532A0321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F73E-290A-41D4-8D3D-1552821B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F78-AF18-4457-9E90-96169E4B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86FB-3772-4923-83F4-BDEC6456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29DB-F907-4648-A829-0B4F61AEB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6469C-8261-4A42-B36C-CBD1D465D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9B0B3-2285-40D4-9DFF-15AC4F65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F1D-4F83-416F-9F78-FE585FC0EE2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AE7AA-6795-4DBF-9663-CEAE7296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B41A5-5464-4478-8DBE-6F6A2846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F78-AF18-4457-9E90-96169E4B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6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2B64-B8FF-46A5-8A7E-8A394475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B020D-1C04-45B2-B4F7-376A468E1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62CD5-1A94-4FC8-974D-E308FAA81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E7D6A-D8D9-4985-9927-B591A5689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B7005-5132-4606-B44F-8745BB5F5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21864-ED17-4201-860E-6665834A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F1D-4F83-416F-9F78-FE585FC0EE2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46DD7-1038-49E6-B9D7-01950968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A5DEE-82BF-4F55-AD00-AD5E2DB6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F78-AF18-4457-9E90-96169E4B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BF26-7776-43DF-A02C-361F58AD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D6B95-AC3D-4C39-A678-4D998050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F1D-4F83-416F-9F78-FE585FC0EE2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08D8F-CA3F-4825-A377-5DAD0434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07D72-4B0F-4948-8B8B-78CBA386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F78-AF18-4457-9E90-96169E4B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5B289-FD52-4F9E-964E-A4C26A35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F1D-4F83-416F-9F78-FE585FC0EE2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D1B41-8D26-4A44-A568-AB4153B7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659A9-DE8F-4D57-85BB-8A75A59E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F78-AF18-4457-9E90-96169E4B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2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212B-3A14-4284-BF3B-89299612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AFE9-7AD2-44A3-B615-46C0F4B4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B8477-5425-411C-9535-DE3C5600F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B50D1-A452-4E55-A991-82CB62FD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F1D-4F83-416F-9F78-FE585FC0EE2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11192-1FB2-4B3E-8ECB-9596B61B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075D4-8246-4285-AFD7-5C666F3F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F78-AF18-4457-9E90-96169E4B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5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8433-DA9B-4E9D-8F45-7032393D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404B5-0AD0-4D58-9EA5-97A9284F8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07E67-B461-4A62-9D1B-E49AFDB65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39596-60FC-4273-8C91-22164EF7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8F1D-4F83-416F-9F78-FE585FC0EE2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72986-2691-4F38-8C2A-6B7550B9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98381-1CA8-46C5-B7E5-2C92D353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F78-AF18-4457-9E90-96169E4B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B5942-2214-49FE-B6F9-13FC99B4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0406E-1585-43EB-9408-587CCE531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DBCAF-6F07-4956-AC01-5F6CE18F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D8F1D-4F83-416F-9F78-FE585FC0EE22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11014-1F20-447C-B9C9-D40313B38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7CA0-863E-470C-8815-0D8F6A1E7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B1F78-AF18-4457-9E90-96169E4B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F718422-9199-464F-99F3-25BF0B599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4CE75F3-D112-4600-ABA1-B8EB6CDA9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4D09-B742-4D08-8618-4A6F2DB29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cap="none" spc="0" baseline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231D5DC-AC47-4EFA-9B0C-73B6D26BA0A2}" type="datetimeFigureOut">
              <a:rPr lang="en-US"/>
              <a:pPr>
                <a:defRPr/>
              </a:pPr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24BB6-6956-4AE5-B689-7B99E68B9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4907-5E0E-4AB7-A499-D6675F56E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cap="none" spc="0" baseline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0501B53-CCE8-4A2A-A040-84154B10D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lastchar/telco-customer-churn" TargetMode="External"/><Relationship Id="rId2" Type="http://schemas.openxmlformats.org/officeDocument/2006/relationships/hyperlink" Target="https://community.ibm.com/community/user/businessanalytics/blogs/steven-macko/2019/07/11/telco-customer-churn-1113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mva4newphysics.wordpress.com/2016/10/26/into-the-world-of-clustering-algorithms-k-means-k-modes-and-k-prototypes/comment-page-1/" TargetMode="External"/><Relationship Id="rId5" Type="http://schemas.openxmlformats.org/officeDocument/2006/relationships/hyperlink" Target="https://towardsdatascience.com/accuracy-precision-recall-or-f1-331fb37c5cb9" TargetMode="External"/><Relationship Id="rId4" Type="http://schemas.openxmlformats.org/officeDocument/2006/relationships/hyperlink" Target="https://www.kaggle.com/ashydv/telecom-churn-prediction-logistic-regression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blastchar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>
            <a:extLst>
              <a:ext uri="{FF2B5EF4-FFF2-40B4-BE49-F238E27FC236}">
                <a16:creationId xmlns:a16="http://schemas.microsoft.com/office/drawing/2014/main" id="{5DBC9B0A-B4FD-4F2A-96F5-65921DD08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r="-2" b="-2"/>
          <a:stretch>
            <a:fillRect/>
          </a:stretch>
        </p:blipFill>
        <p:spPr bwMode="auto">
          <a:xfrm>
            <a:off x="5102225" y="0"/>
            <a:ext cx="70945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 descr="&quot;&quot;">
            <a:extLst>
              <a:ext uri="{FF2B5EF4-FFF2-40B4-BE49-F238E27FC236}">
                <a16:creationId xmlns:a16="http://schemas.microsoft.com/office/drawing/2014/main" id="{23124023-6A17-4B28-91E9-DA8DAF0D03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527208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Arc 10" descr="&quot;&quot;">
            <a:extLst>
              <a:ext uri="{FF2B5EF4-FFF2-40B4-BE49-F238E27FC236}">
                <a16:creationId xmlns:a16="http://schemas.microsoft.com/office/drawing/2014/main" id="{2F618228-B455-48BB-8F94-E957C64BE1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303011">
            <a:off x="1719263" y="700088"/>
            <a:ext cx="2987675" cy="2989262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3317" name="Title 1">
            <a:extLst>
              <a:ext uri="{FF2B5EF4-FFF2-40B4-BE49-F238E27FC236}">
                <a16:creationId xmlns:a16="http://schemas.microsoft.com/office/drawing/2014/main" id="{E946E8CF-DA90-4C1D-B778-E25BF310AD9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" y="-41275"/>
            <a:ext cx="5272088" cy="2798763"/>
          </a:xfrm>
        </p:spPr>
        <p:txBody>
          <a:bodyPr/>
          <a:lstStyle/>
          <a:p>
            <a:r>
              <a:rPr lang="en-US" altLang="en-US" dirty="0">
                <a:solidFill>
                  <a:srgbClr val="FFFFFF"/>
                </a:solidFill>
              </a:rPr>
              <a:t>Telco Customer Churn Cluster Analysis</a:t>
            </a:r>
          </a:p>
        </p:txBody>
      </p:sp>
      <p:sp>
        <p:nvSpPr>
          <p:cNvPr id="13318" name="Subtitle 2">
            <a:extLst>
              <a:ext uri="{FF2B5EF4-FFF2-40B4-BE49-F238E27FC236}">
                <a16:creationId xmlns:a16="http://schemas.microsoft.com/office/drawing/2014/main" id="{C65E2169-7E11-4013-8E8E-0D8092CC2D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90550" y="2738438"/>
            <a:ext cx="4090988" cy="830262"/>
          </a:xfrm>
        </p:spPr>
        <p:txBody>
          <a:bodyPr/>
          <a:lstStyle/>
          <a:p>
            <a:r>
              <a:rPr lang="en-US" altLang="en-US">
                <a:solidFill>
                  <a:srgbClr val="FFFFFF"/>
                </a:solidFill>
              </a:rPr>
              <a:t>Focused Customer Retention</a:t>
            </a:r>
          </a:p>
        </p:txBody>
      </p:sp>
      <p:sp>
        <p:nvSpPr>
          <p:cNvPr id="13" name="Oval 12" descr="&quot;&quot;">
            <a:extLst>
              <a:ext uri="{FF2B5EF4-FFF2-40B4-BE49-F238E27FC236}">
                <a16:creationId xmlns:a16="http://schemas.microsoft.com/office/drawing/2014/main" id="{A8DD266F-6921-4FA4-BEE5-3436771850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01738" y="4625975"/>
            <a:ext cx="492125" cy="4921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Rectangle 14" descr="&quot;&quot;">
            <a:extLst>
              <a:ext uri="{FF2B5EF4-FFF2-40B4-BE49-F238E27FC236}">
                <a16:creationId xmlns:a16="http://schemas.microsoft.com/office/drawing/2014/main" id="{7B2C573F-B1F3-49FF-A371-DDA467B0A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27600" y="5011738"/>
            <a:ext cx="731838" cy="731837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3321" name="TextBox 4">
            <a:extLst>
              <a:ext uri="{FF2B5EF4-FFF2-40B4-BE49-F238E27FC236}">
                <a16:creationId xmlns:a16="http://schemas.microsoft.com/office/drawing/2014/main" id="{ABA51ECC-2BEA-4E9E-AB48-DBEEC682E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5821363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venir Next LT Pro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Rudraksh Mishra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Arc 1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BB8A-7AB9-411A-9955-73C0F963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Angle-based Outlier Detector (ABOD):</a:t>
            </a:r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22AB836-F3F6-4B88-8B76-EC079A67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009183"/>
            <a:ext cx="4777381" cy="466988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4BDE-2C18-47D8-95F2-76485BE0B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400" dirty="0"/>
              <a:t>ABOD assesses the broadness of the angular spectrum of a point as an outlier factor.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From Angle-based Outlier Detector (ABOD):</a:t>
            </a:r>
          </a:p>
          <a:p>
            <a:pPr marL="0" indent="0">
              <a:buNone/>
            </a:pPr>
            <a:r>
              <a:rPr lang="en-US" sz="2400" dirty="0"/>
              <a:t>	Outliers detected: 0</a:t>
            </a:r>
          </a:p>
          <a:p>
            <a:pPr marL="0" indent="0">
              <a:buNone/>
            </a:pPr>
            <a:r>
              <a:rPr lang="en-US" sz="2400" dirty="0"/>
              <a:t>	Inliers detected: 7043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835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E112-2A84-4F29-BEAE-4E44C02A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Chi2 Feature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2F19-F8D5-4BA9-AC1A-74348144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 has been performed to test the dependency of the churn based on the other factors.</a:t>
            </a:r>
          </a:p>
          <a:p>
            <a:r>
              <a:rPr lang="en-US" dirty="0"/>
              <a:t>We use the chi2 value to determine this.</a:t>
            </a:r>
          </a:p>
          <a:p>
            <a:r>
              <a:rPr lang="en-US" dirty="0"/>
              <a:t>Higher the chi2 value the more the churn is dependent on that factor.</a:t>
            </a:r>
          </a:p>
          <a:p>
            <a:r>
              <a:rPr lang="en-US" dirty="0"/>
              <a:t>Here churn is the target variable, and the rest are the input features.</a:t>
            </a:r>
          </a:p>
        </p:txBody>
      </p:sp>
    </p:spTree>
    <p:extLst>
      <p:ext uri="{BB962C8B-B14F-4D97-AF65-F5344CB8AC3E}">
        <p14:creationId xmlns:p14="http://schemas.microsoft.com/office/powerpoint/2010/main" val="45522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28ADB-E274-4175-B381-0E7300CC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en-US" sz="3700"/>
              <a:t>Chi2 Feature Extraction</a:t>
            </a:r>
            <a:endParaRPr lang="en-US" sz="37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1BEC192-3F42-4C41-B0BD-24A211CB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199" y="1808499"/>
            <a:ext cx="5440195" cy="3128112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2CB517-53BC-4787-95BA-1CF652081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r>
              <a:rPr lang="en-US" sz="2400"/>
              <a:t>Chi2 Feature selection has been performed and the resulting chi2 scores has been printed out as the output.</a:t>
            </a:r>
          </a:p>
          <a:p>
            <a:r>
              <a:rPr lang="en-US" sz="2400"/>
              <a:t>Out of which top 10 has been selected, based on the chi2 values.</a:t>
            </a:r>
          </a:p>
          <a:p>
            <a:r>
              <a:rPr lang="en-US" sz="2400"/>
              <a:t>The data has been reshaped by only choosing the 10 contributing features.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9147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3DBB-33A3-42A4-B0CE-C83B5200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45F9-C3EF-420D-BEBA-CFED98EC8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Association rule mining being done to find interesting frequent item sets.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We use the apriori algorithm to find the frequent </a:t>
            </a:r>
            <a:r>
              <a:rPr lang="en-US" dirty="0" err="1"/>
              <a:t>itemsets</a:t>
            </a:r>
            <a:r>
              <a:rPr lang="en-US" dirty="0"/>
              <a:t> with a minimum support of 0.9 as the threshold. 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Association rules has been done with lift as 1 as the minimum threshold.</a:t>
            </a:r>
          </a:p>
        </p:txBody>
      </p:sp>
    </p:spTree>
    <p:extLst>
      <p:ext uri="{BB962C8B-B14F-4D97-AF65-F5344CB8AC3E}">
        <p14:creationId xmlns:p14="http://schemas.microsoft.com/office/powerpoint/2010/main" val="368470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BAA58-C80F-4BF0-B37F-52AFF0F8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en-US" sz="3700" dirty="0"/>
              <a:t>Association Rule Mining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100E1A-332E-4A6A-9650-7349050BE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71" y="530578"/>
            <a:ext cx="4959250" cy="568395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178A91-D62D-440C-B374-17FB70C8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The frequent item sets have been found using </a:t>
            </a:r>
            <a:r>
              <a:rPr lang="en-US" sz="2400" dirty="0" err="1"/>
              <a:t>apriori</a:t>
            </a:r>
            <a:r>
              <a:rPr lang="en-US" sz="2400" dirty="0"/>
              <a:t> algorithm for churn =1</a:t>
            </a:r>
          </a:p>
        </p:txBody>
      </p:sp>
    </p:spTree>
    <p:extLst>
      <p:ext uri="{BB962C8B-B14F-4D97-AF65-F5344CB8AC3E}">
        <p14:creationId xmlns:p14="http://schemas.microsoft.com/office/powerpoint/2010/main" val="3361279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Arc 7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BAA58-C80F-4BF0-B37F-52AFF0F8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Association Rule Mining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FDE9CB0B-DAFE-477F-8581-C6D97F910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699964"/>
            <a:ext cx="4777381" cy="328832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178A91-D62D-440C-B374-17FB70C8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The frequent item sets have been found using apriori algorithm for churn =0</a:t>
            </a:r>
          </a:p>
        </p:txBody>
      </p:sp>
    </p:spTree>
    <p:extLst>
      <p:ext uri="{BB962C8B-B14F-4D97-AF65-F5344CB8AC3E}">
        <p14:creationId xmlns:p14="http://schemas.microsoft.com/office/powerpoint/2010/main" val="314506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CB9C6-8C0A-4193-AFBB-7F4088DF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K Elbow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 descr="The scree plot of a cost function using Elbow Method">
            <a:extLst>
              <a:ext uri="{FF2B5EF4-FFF2-40B4-BE49-F238E27FC236}">
                <a16:creationId xmlns:a16="http://schemas.microsoft.com/office/drawing/2014/main" id="{49F0211E-7744-4291-A124-185E49A69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851197"/>
            <a:ext cx="4777381" cy="298586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C0F0-7780-4037-A413-772ABC0B4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400"/>
              <a:t>Kmode clustering is done for k in range (1,10)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The result is plotted to find the optimum number of clusters(K) given the cost of each cluster numbers.</a:t>
            </a:r>
          </a:p>
        </p:txBody>
      </p:sp>
    </p:spTree>
    <p:extLst>
      <p:ext uri="{BB962C8B-B14F-4D97-AF65-F5344CB8AC3E}">
        <p14:creationId xmlns:p14="http://schemas.microsoft.com/office/powerpoint/2010/main" val="302373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66EC-0CFA-4BCE-80CD-12F7CD04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4C82-E421-4E7A-A26C-0AC579BB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It is another method used to find the optimum value for K.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It is used to analyze the mean distance between the clusters and is considered a  better method than Elbow since it is less ambiguous.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It is done by using the silhouette score which is calculated using the mean intra cluster distance and the mean nearest cluster distance</a:t>
            </a:r>
          </a:p>
        </p:txBody>
      </p:sp>
    </p:spTree>
    <p:extLst>
      <p:ext uri="{BB962C8B-B14F-4D97-AF65-F5344CB8AC3E}">
        <p14:creationId xmlns:p14="http://schemas.microsoft.com/office/powerpoint/2010/main" val="296026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EE5B-B19E-4422-A644-C9FF53FA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Silhouette Method Observations</a:t>
            </a:r>
            <a:br>
              <a:rPr lang="en-US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87DEE-700D-487B-8499-A0C23F7C4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149" r="31964"/>
          <a:stretch/>
        </p:blipFill>
        <p:spPr>
          <a:xfrm>
            <a:off x="607439" y="2663613"/>
            <a:ext cx="5310761" cy="1730905"/>
          </a:xfr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2B715221-3013-486B-8F2C-BE42F689F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0" y="2967246"/>
            <a:ext cx="54197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75B55C-3D16-4B25-B093-0CAC914CD7B9}"/>
              </a:ext>
            </a:extLst>
          </p:cNvPr>
          <p:cNvSpPr txBox="1"/>
          <p:nvPr/>
        </p:nvSpPr>
        <p:spPr>
          <a:xfrm>
            <a:off x="973667" y="153246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Silhouette scores of different cluster numbers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1B3A3-4A8D-457F-8097-73B60EFB3B58}"/>
              </a:ext>
            </a:extLst>
          </p:cNvPr>
          <p:cNvSpPr txBox="1"/>
          <p:nvPr/>
        </p:nvSpPr>
        <p:spPr>
          <a:xfrm>
            <a:off x="6739467" y="1463284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Representation of the Silhouette scores of different Cluster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26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A9DD-EAE1-484B-AA55-FF144A89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KModes</a:t>
            </a:r>
            <a:r>
              <a:rPr lang="en-US" dirty="0"/>
              <a:t>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DA1E-5A79-4394-BDE6-F5C1C869F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Kmeans</a:t>
            </a:r>
            <a:r>
              <a:rPr lang="en-US" dirty="0"/>
              <a:t> is generally the most commonly used clustering technique.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</a:rPr>
              <a:t>But it only works for the numerical data. It’s actually not suitable for the data that contains the categorical data type.</a:t>
            </a:r>
          </a:p>
          <a:p>
            <a:pPr algn="just"/>
            <a:r>
              <a:rPr lang="en-US" b="0" i="0" dirty="0">
                <a:solidFill>
                  <a:srgbClr val="292929"/>
                </a:solidFill>
                <a:effectLst/>
              </a:rPr>
              <a:t>So, Huang proposed an algorithm called k-Modes which is created in order to handle clustering algorithms with the categorical data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8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FE40165-8E6C-434C-A60D-2AF7882AC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F19956B-698F-4253-A556-D699CE6DDA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385921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The </a:t>
            </a:r>
            <a:r>
              <a:rPr lang="en-US" altLang="en-US" i="1" dirty="0"/>
              <a:t>Telco customer churn</a:t>
            </a:r>
            <a:r>
              <a:rPr lang="en-US" altLang="en-US" dirty="0"/>
              <a:t> data contains information about a fictional telco company that provided home phone and Internet services to 7043 customers in California.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 It indicates which customers have left, stayed, or signed up for their service. </a:t>
            </a:r>
          </a:p>
        </p:txBody>
      </p:sp>
    </p:spTree>
    <p:extLst>
      <p:ext uri="{BB962C8B-B14F-4D97-AF65-F5344CB8AC3E}">
        <p14:creationId xmlns:p14="http://schemas.microsoft.com/office/powerpoint/2010/main" val="3108805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E891-FE39-4C0F-971E-F00D76D9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630"/>
          </a:xfrm>
        </p:spPr>
        <p:txBody>
          <a:bodyPr/>
          <a:lstStyle/>
          <a:p>
            <a:r>
              <a:rPr lang="en-US" dirty="0" err="1"/>
              <a:t>KModes</a:t>
            </a:r>
            <a:r>
              <a:rPr lang="en-US" dirty="0"/>
              <a:t>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F45732-C6AC-4E70-AC00-B88B83F6B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3250"/>
            <a:ext cx="10515600" cy="346396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27B7F8-CAFA-4577-878B-BCD1C33DD603}"/>
              </a:ext>
            </a:extLst>
          </p:cNvPr>
          <p:cNvSpPr txBox="1">
            <a:spLocks/>
          </p:cNvSpPr>
          <p:nvPr/>
        </p:nvSpPr>
        <p:spPr bwMode="auto">
          <a:xfrm>
            <a:off x="838200" y="1065761"/>
            <a:ext cx="10515600" cy="74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After the K modes clustering has been done. Each cluster has been given a label and they have been added to the </a:t>
            </a:r>
            <a:r>
              <a:rPr lang="en-US" sz="2400" dirty="0" err="1">
                <a:latin typeface="+mn-lt"/>
              </a:rPr>
              <a:t>dataframe</a:t>
            </a:r>
            <a:r>
              <a:rPr lang="en-US" sz="24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096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D69C-950E-4473-B914-15C56613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KModes</a:t>
            </a:r>
            <a:r>
              <a:rPr lang="en-US" dirty="0"/>
              <a:t>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AB9E-CFFC-4060-94CA-22EFDEF32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498" y="2184287"/>
            <a:ext cx="11528150" cy="9682202"/>
          </a:xfrm>
        </p:spPr>
        <p:txBody>
          <a:bodyPr/>
          <a:lstStyle/>
          <a:p>
            <a:r>
              <a:rPr lang="en-US" dirty="0"/>
              <a:t>The properties of the centroids of three clusters were noted and observed: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60C52C-6D13-4AE3-BFC7-897495001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93" y="3429000"/>
            <a:ext cx="10836613" cy="237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2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66B8-95DF-40D3-A259-486D9C27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Correspondence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69EBE-2583-4A40-AF23-17F68668E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MCA is applicable specific to categorical features.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The idea of MCA is to apply CA into the one-hot encoded version of the dataset. The result is like the PCA or CA result, two principal components with SVD result as the values.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The results are then plotted in a 2-dimensional plot based on the cluster they belong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06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7BDF-5C4C-4007-86F2-D8080E23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result for </a:t>
            </a:r>
            <a:r>
              <a:rPr lang="en-US" dirty="0" err="1"/>
              <a:t>Kmodes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8750C-07C4-48AD-9508-72C920628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25" y="1959769"/>
            <a:ext cx="5619750" cy="3590925"/>
          </a:xfrm>
        </p:spPr>
      </p:pic>
    </p:spTree>
    <p:extLst>
      <p:ext uri="{BB962C8B-B14F-4D97-AF65-F5344CB8AC3E}">
        <p14:creationId xmlns:p14="http://schemas.microsoft.com/office/powerpoint/2010/main" val="1795924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A503-1377-420C-A57A-3F79A5A1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clustering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A3D8-86F7-4735-8114-648869B7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rtl="0" fontAlgn="base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KModes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 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types can only be categorical, cannot be a mix of categorical and numerical.</a:t>
            </a: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feature on which the disagreement matters. Because K-Modes simply counts the number of dissimilarities, it doesn’t matter to the algorithm on which “features” points are different. If a given category is particularly prevalent, this may become an issue as the algorithm will not take it into account when clustering.</a:t>
            </a:r>
          </a:p>
          <a:p>
            <a:pPr indent="0" rtl="0" fontAlgn="base">
              <a:spcBef>
                <a:spcPts val="0"/>
              </a:spcBef>
              <a:spcAft>
                <a:spcPts val="900"/>
              </a:spcAft>
              <a:buNone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 fontAlgn="base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Association Rule Mining: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have a large number of discovered rules with low comprehensibility.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22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240065AF-EAFF-45AB-A9E5-65FC181F5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9A2F-388C-48F9-A6F5-BFEF6F3D2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338"/>
            <a:ext cx="10515600" cy="43815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https://community.ibm.com/community/user/businessanalytics/blogs/steven-macko/2019/07/11/telco-customer-churn-1113</a:t>
            </a:r>
            <a:endParaRPr lang="en-US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https://www.kaggle.com/blastchar/telco-customer-churn</a:t>
            </a:r>
            <a:endParaRPr lang="en-US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https://www.kaggle.com/ashydv/telecom-churn-prediction-logistic-regression</a:t>
            </a:r>
            <a:endParaRPr lang="en-US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https://towardsdatascience.com/accuracy-precision-recall-or-f1-331fb37c5cb9</a:t>
            </a:r>
            <a:endParaRPr lang="en-US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https://amva4newphysics.wordpress.com/2016/10/26/into-the-world-of-clustering-algorithms-k-means-k-modes-and-k-prototypes/comment-page-1/</a:t>
            </a:r>
            <a:endParaRPr lang="en-US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D91B-A2D7-4C0A-904C-3E4E3F94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5490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8B10-E780-4E31-A589-93AC28F0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9B4A-0FAC-4F50-AAE7-0F78A9280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The aim of this project is to find interesting patterns and information from the past data collected using various data mining methods . This is done by forming clusters by identifying and grouping similar data points.</a:t>
            </a:r>
          </a:p>
        </p:txBody>
      </p:sp>
    </p:spTree>
    <p:extLst>
      <p:ext uri="{BB962C8B-B14F-4D97-AF65-F5344CB8AC3E}">
        <p14:creationId xmlns:p14="http://schemas.microsoft.com/office/powerpoint/2010/main" val="138111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B29C-8D7C-4B7F-BB6D-D134F793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77258"/>
            <a:ext cx="10515600" cy="1325563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9A869-11FE-41DC-8129-F1093731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337"/>
            <a:ext cx="10515600" cy="42161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data consists of 7,043 rows that represent the 7,043 customers with 21 attributes discussed below.</a:t>
            </a:r>
          </a:p>
          <a:p>
            <a:pPr marL="0" indent="0">
              <a:buNone/>
            </a:pPr>
            <a:r>
              <a:rPr lang="en-US" altLang="en-US" sz="2800" dirty="0"/>
              <a:t>The data comes from the public repository on the Kaggle database, namely Telco Customer Churn data by </a:t>
            </a:r>
            <a:r>
              <a:rPr lang="en-US" altLang="en-US" sz="2800" b="1" i="1" u="sng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BlastChar</a:t>
            </a:r>
            <a:r>
              <a:rPr lang="en-US" altLang="en-US" sz="2800" b="1" i="1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0A89B87-181B-4F09-82FE-97006BBAB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6600" y="2971668"/>
            <a:ext cx="10515600" cy="3529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23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3874-6994-4DC4-BD3C-8CA0C38E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526C-5C5D-496C-A640-21B54834B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42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customer ID column has no relevant information that might be useful and so it is dropped.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All the columns have been converted into categorical data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Rows which has tenure value as 0 and rows which has null value in monthly charges has been dropped.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One Hot encoding is done, where all the categorical data has been represented in a binary form</a:t>
            </a:r>
          </a:p>
        </p:txBody>
      </p:sp>
    </p:spTree>
    <p:extLst>
      <p:ext uri="{BB962C8B-B14F-4D97-AF65-F5344CB8AC3E}">
        <p14:creationId xmlns:p14="http://schemas.microsoft.com/office/powerpoint/2010/main" val="195136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BA5F-7F09-4A87-8157-99C9451FA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3651" y="450715"/>
            <a:ext cx="7717277" cy="992878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9FEEAD-3047-4C8E-B821-85CAE2CC3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267" y="5477933"/>
            <a:ext cx="9144000" cy="10414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Visualization of the frequency distribution of monthly charges and tenure.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From this, we can observe that people with low tenure have a high chance of churning, at the same time people with high monthly charges have a high probability of churning too.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2093B1-B031-45FA-B793-553BC297373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02" y="1549400"/>
            <a:ext cx="10210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028196-EF7D-4E71-8A8A-BA55CADD5C8B}"/>
              </a:ext>
            </a:extLst>
          </p:cNvPr>
          <p:cNvSpPr txBox="1"/>
          <p:nvPr/>
        </p:nvSpPr>
        <p:spPr>
          <a:xfrm>
            <a:off x="2772383" y="19747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7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77275D7-BE6C-4D68-ABBB-EFE477641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882" y="2090083"/>
            <a:ext cx="5617783" cy="419252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3EA8-DAA2-4602-82E5-7EA1B7A3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056" y="2185987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Customers who have type month-to-month contracts are not yet loyal.</a:t>
            </a:r>
          </a:p>
          <a:p>
            <a:r>
              <a:rPr lang="en-US" dirty="0"/>
              <a:t> Hence, the customers who use to have a month-to-month contract have a higher possibility of churn than the others.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4BA9BD-3C78-441F-8535-EED2DF48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479425"/>
            <a:ext cx="10467975" cy="1325563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08728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76F5-68CA-43C3-86B4-E4D7C478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D387-8E3B-4D38-B186-14A35B46A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used the </a:t>
            </a:r>
            <a:r>
              <a:rPr lang="en-US" dirty="0" err="1"/>
              <a:t>PyOD</a:t>
            </a:r>
            <a:r>
              <a:rPr lang="en-US" dirty="0"/>
              <a:t> library with an outlier factor of 6% to find the outliers in the data</a:t>
            </a:r>
          </a:p>
          <a:p>
            <a:r>
              <a:rPr lang="en-US" dirty="0" err="1"/>
              <a:t>PyOD</a:t>
            </a:r>
            <a:r>
              <a:rPr lang="en-US" dirty="0"/>
              <a:t> is a comprehensive and scalable Python toolkit for detecting outlying objects in multivariate data. </a:t>
            </a:r>
          </a:p>
          <a:p>
            <a:r>
              <a:rPr lang="en-US" dirty="0"/>
              <a:t>We used Isolation Forest and ABOD methods for outlier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BB8A-7AB9-411A-9955-73C0F963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Isolation Forest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C739B4A-F285-4D0D-9A46-43089A7CA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009183"/>
            <a:ext cx="4777381" cy="466988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4BDE-2C18-47D8-95F2-76485BE0B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400"/>
              <a:t>Isolation Forest uses decision trees, in these trees, partitions are created by first randomly selecting a feature and then selecting a random split value between the minimum and maximum value of the selected feature.</a:t>
            </a:r>
          </a:p>
          <a:p>
            <a:r>
              <a:rPr lang="en-US" sz="2400"/>
              <a:t>From Isolation Forest:</a:t>
            </a:r>
          </a:p>
          <a:p>
            <a:pPr marL="0" indent="0">
              <a:buNone/>
            </a:pPr>
            <a:r>
              <a:rPr lang="en-US" sz="2400"/>
              <a:t>	Outliers detected: 423 </a:t>
            </a:r>
          </a:p>
          <a:p>
            <a:pPr marL="0" indent="0">
              <a:buNone/>
            </a:pPr>
            <a:r>
              <a:rPr lang="en-US" sz="2400"/>
              <a:t>	Inliers detected: 6620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6577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1070</Words>
  <Application>Microsoft Office PowerPoint</Application>
  <PresentationFormat>Widescreen</PresentationFormat>
  <Paragraphs>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Avenir Next LT Pro</vt:lpstr>
      <vt:lpstr>Calibri</vt:lpstr>
      <vt:lpstr>Calibri Light</vt:lpstr>
      <vt:lpstr>charter</vt:lpstr>
      <vt:lpstr>Times New Roman</vt:lpstr>
      <vt:lpstr>Tw Cen MT</vt:lpstr>
      <vt:lpstr>Office Theme</vt:lpstr>
      <vt:lpstr>ShapesVTI</vt:lpstr>
      <vt:lpstr>Telco Customer Churn Cluster Analysis</vt:lpstr>
      <vt:lpstr>Context</vt:lpstr>
      <vt:lpstr>Problem Statement</vt:lpstr>
      <vt:lpstr>The Data</vt:lpstr>
      <vt:lpstr>Pre-Processing &amp; Cleaning</vt:lpstr>
      <vt:lpstr>Data Visualization</vt:lpstr>
      <vt:lpstr>Data Visualization</vt:lpstr>
      <vt:lpstr>Outlier Detection</vt:lpstr>
      <vt:lpstr>Isolation Forest</vt:lpstr>
      <vt:lpstr>Angle-based Outlier Detector (ABOD):</vt:lpstr>
      <vt:lpstr>Chi2 Feature Selection</vt:lpstr>
      <vt:lpstr>Chi2 Feature Extraction</vt:lpstr>
      <vt:lpstr>Association Rule Mining</vt:lpstr>
      <vt:lpstr>Association Rule Mining</vt:lpstr>
      <vt:lpstr>Association Rule Mining</vt:lpstr>
      <vt:lpstr>K Elbow </vt:lpstr>
      <vt:lpstr>Silhouette Method</vt:lpstr>
      <vt:lpstr>Silhouette Method Observations </vt:lpstr>
      <vt:lpstr>KModes Clustering</vt:lpstr>
      <vt:lpstr>KModes Clustering</vt:lpstr>
      <vt:lpstr>KModes Clustering</vt:lpstr>
      <vt:lpstr>Multiple Correspondence Analysis</vt:lpstr>
      <vt:lpstr>Plotting the result for Kmodes</vt:lpstr>
      <vt:lpstr>Limitations of the clustering methods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 Prediction</dc:title>
  <dc:creator>Ashwath Ramesh</dc:creator>
  <cp:lastModifiedBy>Mishra, Rudraksh</cp:lastModifiedBy>
  <cp:revision>5</cp:revision>
  <dcterms:created xsi:type="dcterms:W3CDTF">2021-12-06T16:46:09Z</dcterms:created>
  <dcterms:modified xsi:type="dcterms:W3CDTF">2021-12-10T15:08:23Z</dcterms:modified>
</cp:coreProperties>
</file>