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and Implementation of a Self-Driving Car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Department of Computer Applications</a:t>
            </a:r>
          </a:p>
          <a:p>
            <a:r>
              <a:t>[College Name]</a:t>
            </a:r>
          </a:p>
          <a:p>
            <a:r>
              <a:t>Date: [DD/MM/YYYY]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Self-driving cars are autonomous vehicles that can drive with minimal or no human input.</a:t>
            </a:r>
          </a:p>
          <a:p>
            <a:r>
              <a:t>• This project demonstrates a prototype using AI and embedded systems.</a:t>
            </a:r>
          </a:p>
          <a:p>
            <a:r>
              <a:t>• Focused on real-time recognition and control for safety and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Road accidents are often due to human error, fatigue, or lack of attention.</a:t>
            </a:r>
          </a:p>
          <a:p>
            <a:r>
              <a:t>• Manual driving is not optimal in all situations.</a:t>
            </a:r>
          </a:p>
          <a:p>
            <a:r>
              <a:t>• Need for automation with real-time detection and decision 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Recognize traffic signs using YOLOv5s.</a:t>
            </a:r>
          </a:p>
          <a:p>
            <a:r>
              <a:t>• Detect lanes in real-time.</a:t>
            </a:r>
          </a:p>
          <a:p>
            <a:r>
              <a:t>• Monitor driver drowsiness and alcohol levels.</a:t>
            </a:r>
          </a:p>
          <a:p>
            <a:r>
              <a:t>• Maintain cruise control.</a:t>
            </a:r>
          </a:p>
          <a:p>
            <a:r>
              <a:t>• Send data to ThingSpeak cloud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Combination of hardware and software modules.</a:t>
            </a:r>
          </a:p>
          <a:p>
            <a:r>
              <a:t>• Input from sensors and camera.</a:t>
            </a:r>
          </a:p>
          <a:p>
            <a:r>
              <a:t>• Processing using Raspberry Pi and ESP32.</a:t>
            </a:r>
          </a:p>
          <a:p>
            <a:r>
              <a:t>• Actuation via L298 motor driver.</a:t>
            </a:r>
          </a:p>
          <a:p>
            <a:r>
              <a:t>• Visualization on ThingSpeak cloud.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