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F8467-86A6-491B-A766-2C885BC3975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1534B-9874-4BB1-9DAA-89A65ACD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1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00f8745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00f8745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3FBB-D571-5864-4C34-9B7DD2695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BF8D6-FBD6-EFE2-7C4B-088A46B65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CB82-0DC2-DFC8-F52C-31E7AA0A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1081-33EB-4C4D-A177-2A951CABDD8A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17F72-8854-5656-7897-65F8E294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CA646-D40A-405A-2100-A8B58D9B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A92-362C-48C6-8B3B-5B198334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7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6BDE-001D-56A6-2CC5-1EA846B5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49AA2-64E1-579B-56F7-DD8C59175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AF73-856B-D9A4-5F61-98FF2B0E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1081-33EB-4C4D-A177-2A951CABDD8A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9804-87FA-D679-AFAC-75E2C1AC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9607-7C76-CD69-E8B7-36E94A24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A92-362C-48C6-8B3B-5B198334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8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C58DB-AA6D-288D-9C0A-E4B5D9CBE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89038-2340-0E8D-5939-339FDBA5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C1C77-6EF5-8718-C526-6CBF6C5D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1081-33EB-4C4D-A177-2A951CABDD8A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EBB0C-C4E5-A674-70BD-15DEC151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0550-D11A-2A97-FC3C-75426C66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A92-362C-48C6-8B3B-5B198334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271F-EB8B-DE38-B221-FD49DDA3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B1C7-58CC-0A72-7317-6340BCB5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5CC5F-F11C-3887-419D-400FE6D8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1081-33EB-4C4D-A177-2A951CABDD8A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A343-4B70-B76B-47FD-EE77C721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E1A2-CE59-B29E-A983-13B0436A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A92-362C-48C6-8B3B-5B198334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7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8882-087F-BA87-AC4D-3A5E772F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CFE08-290B-10E6-2092-6F06F727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E287-9307-A426-EE61-36C14225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1081-33EB-4C4D-A177-2A951CABDD8A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2CD7-4C61-0598-3730-3C34885D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E361-889A-54F2-6BBA-1F918392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A92-362C-48C6-8B3B-5B198334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4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501A-D372-EF1B-B904-DE8126F4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5F3B-33AA-8058-6E50-9ED139EC7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D4988-626A-46B3-8AE9-17A4DF63E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78184-3C39-9DD7-2E43-E4D038F8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1081-33EB-4C4D-A177-2A951CABDD8A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B3811-51CA-17E6-29D0-588E1BF6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A5891-A8C2-052F-D748-247CBF1D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A92-362C-48C6-8B3B-5B198334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6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DFFF-FC01-4742-3842-95686A3A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AD4EE-3C24-CE55-950A-7EF7D4F9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1FD4F-6210-D331-A266-EC4E78D3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D9649-AA09-27C9-E686-22FC06D3A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1FD25-3DB9-95CE-FA8D-414730413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883DD-97B9-BC2A-FBC4-601E1717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1081-33EB-4C4D-A177-2A951CABDD8A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0283A-14D5-C467-6427-E91DD0CC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ECD04-4F3C-320E-2524-AD0F3701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A92-362C-48C6-8B3B-5B198334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274B-EEE6-F936-5295-D2337D0F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56599-8715-0EC8-8CDD-A5660B85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1081-33EB-4C4D-A177-2A951CABDD8A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04B67-C56E-55C3-B513-C2BF4E2F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46C4B-AB93-CA4F-2374-808CAAE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A92-362C-48C6-8B3B-5B198334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A3A73-0C9F-58F4-7B1B-0CAAE504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1081-33EB-4C4D-A177-2A951CABDD8A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D20DA-B652-0547-1E8D-789290B9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E89E3-B01F-F497-6E49-62E506D4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A92-362C-48C6-8B3B-5B198334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3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4849-4234-1D42-B561-AEF38CCB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77E-6718-464D-EFAD-98F08C26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A4051-7EE1-F5BC-C6B0-1EA5B0DA9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5DD1E-D855-77B6-F73D-41D7B028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1081-33EB-4C4D-A177-2A951CABDD8A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97B3A-9DB7-59B6-192C-188A45C1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C64B9-E951-A096-6778-5338A1FA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A92-362C-48C6-8B3B-5B198334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8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5787-7F5E-E81C-C11A-B5FE83A3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45503-3231-22C3-EC38-8D7098AA5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C7B28-F7A2-3A56-B7E4-E0B95192E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C394D-5206-DC06-BB7D-33E8E233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1081-33EB-4C4D-A177-2A951CABDD8A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F8C7A-7CA4-E990-CC22-A2A451B1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08536-C411-10AE-512B-FB1A8D65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A92-362C-48C6-8B3B-5B198334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9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744FA-BA23-F787-A4ED-2B4AEA95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EA707-7C39-D8A4-D16E-8FAE77BB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E17B-845B-F095-AE38-41CAA9A9C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1081-33EB-4C4D-A177-2A951CABDD8A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CB67-D781-F6BF-6B9C-5BF22901D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A5DD-6AE6-0953-8062-9FB25294A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AA92-362C-48C6-8B3B-5B198334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64" y="2494132"/>
            <a:ext cx="2550102" cy="18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01" y="169326"/>
            <a:ext cx="7346684" cy="65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/>
        </p:nvSpPr>
        <p:spPr>
          <a:xfrm>
            <a:off x="116000" y="4983750"/>
            <a:ext cx="4137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2000"/>
              <a:t>Symmetric Multiprocessing (SMP)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Hymel</dc:creator>
  <cp:lastModifiedBy>Shawn Hymel</cp:lastModifiedBy>
  <cp:revision>1</cp:revision>
  <dcterms:created xsi:type="dcterms:W3CDTF">2022-05-21T17:54:23Z</dcterms:created>
  <dcterms:modified xsi:type="dcterms:W3CDTF">2022-05-21T17:54:30Z</dcterms:modified>
</cp:coreProperties>
</file>