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18288000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  <p15:guide id="3" pos="21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797" y="72"/>
      </p:cViewPr>
      <p:guideLst>
        <p:guide orient="horz" pos="3240"/>
        <p:guide pos="5760"/>
        <p:guide pos="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0438a44c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0438a44ca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0438a44c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0438a44c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23417" y="1489150"/>
            <a:ext cx="17041200" cy="41052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 algn="ctr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marL="457200" lvl="0" indent="-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  <a:defRPr sz="3600">
                <a:solidFill>
                  <a:schemeClr val="dk2"/>
                </a:solidFill>
              </a:defRPr>
            </a:lvl1pPr>
            <a:lvl2pPr marL="914400" lvl="1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2pPr>
            <a:lvl3pPr marL="1371600" lvl="2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3pPr>
            <a:lvl4pPr marL="1828800" lvl="3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4pPr>
            <a:lvl5pPr marL="2286000" lvl="4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5pPr>
            <a:lvl6pPr marL="2743200" lvl="5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6pPr>
            <a:lvl7pPr marL="3200400" lvl="6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7pPr>
            <a:lvl8pPr marL="3657600" lvl="7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8pPr>
            <a:lvl9pPr marL="4114800" lvl="8" indent="-40640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18288000" cy="14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What our code looks like</a:t>
            </a:r>
            <a:endParaRPr sz="4800"/>
          </a:p>
        </p:txBody>
      </p:sp>
      <p:sp>
        <p:nvSpPr>
          <p:cNvPr id="55" name="Google Shape;55;p13"/>
          <p:cNvSpPr/>
          <p:nvPr/>
        </p:nvSpPr>
        <p:spPr>
          <a:xfrm>
            <a:off x="7926450" y="3409225"/>
            <a:ext cx="2435100" cy="7305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Setup</a:t>
            </a:r>
            <a:endParaRPr sz="3000"/>
          </a:p>
        </p:txBody>
      </p:sp>
      <p:sp>
        <p:nvSpPr>
          <p:cNvPr id="56" name="Google Shape;56;p13"/>
          <p:cNvSpPr txBox="1"/>
          <p:nvPr/>
        </p:nvSpPr>
        <p:spPr>
          <a:xfrm>
            <a:off x="7003500" y="2142950"/>
            <a:ext cx="42810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Entry Point (main())</a:t>
            </a:r>
            <a:endParaRPr sz="3000"/>
          </a:p>
        </p:txBody>
      </p:sp>
      <p:sp>
        <p:nvSpPr>
          <p:cNvPr id="57" name="Google Shape;57;p13"/>
          <p:cNvSpPr/>
          <p:nvPr/>
        </p:nvSpPr>
        <p:spPr>
          <a:xfrm>
            <a:off x="7926450" y="7110625"/>
            <a:ext cx="2435100" cy="730500"/>
          </a:xfrm>
          <a:prstGeom prst="rect">
            <a:avLst/>
          </a:prstGeom>
          <a:solidFill>
            <a:srgbClr val="D9D2E9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Task B</a:t>
            </a:r>
            <a:endParaRPr sz="3000"/>
          </a:p>
        </p:txBody>
      </p:sp>
      <p:cxnSp>
        <p:nvCxnSpPr>
          <p:cNvPr id="58" name="Google Shape;58;p13"/>
          <p:cNvCxnSpPr>
            <a:stCxn id="56" idx="2"/>
            <a:endCxn id="55" idx="0"/>
          </p:cNvCxnSpPr>
          <p:nvPr/>
        </p:nvCxnSpPr>
        <p:spPr>
          <a:xfrm>
            <a:off x="9144000" y="2706650"/>
            <a:ext cx="0" cy="7026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" name="Google Shape;59;p13"/>
          <p:cNvSpPr/>
          <p:nvPr/>
        </p:nvSpPr>
        <p:spPr>
          <a:xfrm>
            <a:off x="13535300" y="3962150"/>
            <a:ext cx="3123000" cy="1412400"/>
          </a:xfrm>
          <a:prstGeom prst="rect">
            <a:avLst/>
          </a:prstGeom>
          <a:solidFill>
            <a:srgbClr val="F4CCCC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Interrupt Service Routine (ISR)</a:t>
            </a:r>
            <a:endParaRPr sz="3000"/>
          </a:p>
        </p:txBody>
      </p:sp>
      <p:cxnSp>
        <p:nvCxnSpPr>
          <p:cNvPr id="60" name="Google Shape;60;p13"/>
          <p:cNvCxnSpPr>
            <a:stCxn id="55" idx="2"/>
            <a:endCxn id="57" idx="0"/>
          </p:cNvCxnSpPr>
          <p:nvPr/>
        </p:nvCxnSpPr>
        <p:spPr>
          <a:xfrm>
            <a:off x="9144000" y="4139725"/>
            <a:ext cx="0" cy="29709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" name="Google Shape;61;p13"/>
          <p:cNvSpPr/>
          <p:nvPr/>
        </p:nvSpPr>
        <p:spPr>
          <a:xfrm>
            <a:off x="7308208" y="6467972"/>
            <a:ext cx="1076025" cy="1960550"/>
          </a:xfrm>
          <a:custGeom>
            <a:avLst/>
            <a:gdLst/>
            <a:ahLst/>
            <a:cxnLst/>
            <a:rect l="l" t="t" r="r" b="b"/>
            <a:pathLst>
              <a:path w="43041" h="78422" extrusionOk="0">
                <a:moveTo>
                  <a:pt x="42067" y="54831"/>
                </a:moveTo>
                <a:cubicBezTo>
                  <a:pt x="40768" y="58403"/>
                  <a:pt x="40119" y="73014"/>
                  <a:pt x="34275" y="76261"/>
                </a:cubicBezTo>
                <a:cubicBezTo>
                  <a:pt x="28431" y="79508"/>
                  <a:pt x="12602" y="79021"/>
                  <a:pt x="7001" y="74313"/>
                </a:cubicBezTo>
                <a:cubicBezTo>
                  <a:pt x="1400" y="69605"/>
                  <a:pt x="1319" y="59215"/>
                  <a:pt x="670" y="48013"/>
                </a:cubicBezTo>
                <a:cubicBezTo>
                  <a:pt x="21" y="36811"/>
                  <a:pt x="-710" y="15057"/>
                  <a:pt x="3105" y="7102"/>
                </a:cubicBezTo>
                <a:cubicBezTo>
                  <a:pt x="6920" y="-853"/>
                  <a:pt x="17553" y="771"/>
                  <a:pt x="23560" y="284"/>
                </a:cubicBezTo>
                <a:cubicBezTo>
                  <a:pt x="29567" y="-203"/>
                  <a:pt x="35898" y="122"/>
                  <a:pt x="39145" y="4180"/>
                </a:cubicBezTo>
                <a:cubicBezTo>
                  <a:pt x="42392" y="8239"/>
                  <a:pt x="42392" y="21226"/>
                  <a:pt x="43041" y="24635"/>
                </a:cubicBezTo>
              </a:path>
            </a:pathLst>
          </a:cu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2" name="Google Shape;62;p13"/>
          <p:cNvSpPr/>
          <p:nvPr/>
        </p:nvSpPr>
        <p:spPr>
          <a:xfrm>
            <a:off x="4192650" y="7110625"/>
            <a:ext cx="2435100" cy="730500"/>
          </a:xfrm>
          <a:prstGeom prst="rect">
            <a:avLst/>
          </a:prstGeom>
          <a:solidFill>
            <a:srgbClr val="FFF2CC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Task A</a:t>
            </a:r>
            <a:endParaRPr sz="3000"/>
          </a:p>
        </p:txBody>
      </p:sp>
      <p:cxnSp>
        <p:nvCxnSpPr>
          <p:cNvPr id="63" name="Google Shape;63;p13"/>
          <p:cNvCxnSpPr>
            <a:stCxn id="55" idx="2"/>
            <a:endCxn id="62" idx="0"/>
          </p:cNvCxnSpPr>
          <p:nvPr/>
        </p:nvCxnSpPr>
        <p:spPr>
          <a:xfrm flipH="1">
            <a:off x="5410200" y="4139725"/>
            <a:ext cx="3733800" cy="29709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" name="Google Shape;64;p13"/>
          <p:cNvSpPr/>
          <p:nvPr/>
        </p:nvSpPr>
        <p:spPr>
          <a:xfrm>
            <a:off x="3574408" y="6467972"/>
            <a:ext cx="1076025" cy="1960550"/>
          </a:xfrm>
          <a:custGeom>
            <a:avLst/>
            <a:gdLst/>
            <a:ahLst/>
            <a:cxnLst/>
            <a:rect l="l" t="t" r="r" b="b"/>
            <a:pathLst>
              <a:path w="43041" h="78422" extrusionOk="0">
                <a:moveTo>
                  <a:pt x="42067" y="54831"/>
                </a:moveTo>
                <a:cubicBezTo>
                  <a:pt x="40768" y="58403"/>
                  <a:pt x="40119" y="73014"/>
                  <a:pt x="34275" y="76261"/>
                </a:cubicBezTo>
                <a:cubicBezTo>
                  <a:pt x="28431" y="79508"/>
                  <a:pt x="12602" y="79021"/>
                  <a:pt x="7001" y="74313"/>
                </a:cubicBezTo>
                <a:cubicBezTo>
                  <a:pt x="1400" y="69605"/>
                  <a:pt x="1319" y="59215"/>
                  <a:pt x="670" y="48013"/>
                </a:cubicBezTo>
                <a:cubicBezTo>
                  <a:pt x="21" y="36811"/>
                  <a:pt x="-710" y="15057"/>
                  <a:pt x="3105" y="7102"/>
                </a:cubicBezTo>
                <a:cubicBezTo>
                  <a:pt x="6920" y="-853"/>
                  <a:pt x="17553" y="771"/>
                  <a:pt x="23560" y="284"/>
                </a:cubicBezTo>
                <a:cubicBezTo>
                  <a:pt x="29567" y="-203"/>
                  <a:pt x="35898" y="122"/>
                  <a:pt x="39145" y="4180"/>
                </a:cubicBezTo>
                <a:cubicBezTo>
                  <a:pt x="42392" y="8239"/>
                  <a:pt x="42392" y="21226"/>
                  <a:pt x="43041" y="24635"/>
                </a:cubicBezTo>
              </a:path>
            </a:pathLst>
          </a:cu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5" name="Google Shape;65;p13"/>
          <p:cNvSpPr/>
          <p:nvPr/>
        </p:nvSpPr>
        <p:spPr>
          <a:xfrm>
            <a:off x="11660250" y="7110625"/>
            <a:ext cx="2435100" cy="730500"/>
          </a:xfrm>
          <a:prstGeom prst="rect">
            <a:avLst/>
          </a:prstGeom>
          <a:solidFill>
            <a:srgbClr val="FCE5CD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Task C</a:t>
            </a:r>
            <a:endParaRPr sz="3000"/>
          </a:p>
        </p:txBody>
      </p:sp>
      <p:cxnSp>
        <p:nvCxnSpPr>
          <p:cNvPr id="66" name="Google Shape;66;p13"/>
          <p:cNvCxnSpPr>
            <a:stCxn id="55" idx="2"/>
            <a:endCxn id="65" idx="0"/>
          </p:cNvCxnSpPr>
          <p:nvPr/>
        </p:nvCxnSpPr>
        <p:spPr>
          <a:xfrm>
            <a:off x="9144000" y="4139725"/>
            <a:ext cx="3733800" cy="29709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" name="Google Shape;67;p13"/>
          <p:cNvSpPr/>
          <p:nvPr/>
        </p:nvSpPr>
        <p:spPr>
          <a:xfrm>
            <a:off x="11042008" y="6467972"/>
            <a:ext cx="1076025" cy="1960550"/>
          </a:xfrm>
          <a:custGeom>
            <a:avLst/>
            <a:gdLst/>
            <a:ahLst/>
            <a:cxnLst/>
            <a:rect l="l" t="t" r="r" b="b"/>
            <a:pathLst>
              <a:path w="43041" h="78422" extrusionOk="0">
                <a:moveTo>
                  <a:pt x="42067" y="54831"/>
                </a:moveTo>
                <a:cubicBezTo>
                  <a:pt x="40768" y="58403"/>
                  <a:pt x="40119" y="73014"/>
                  <a:pt x="34275" y="76261"/>
                </a:cubicBezTo>
                <a:cubicBezTo>
                  <a:pt x="28431" y="79508"/>
                  <a:pt x="12602" y="79021"/>
                  <a:pt x="7001" y="74313"/>
                </a:cubicBezTo>
                <a:cubicBezTo>
                  <a:pt x="1400" y="69605"/>
                  <a:pt x="1319" y="59215"/>
                  <a:pt x="670" y="48013"/>
                </a:cubicBezTo>
                <a:cubicBezTo>
                  <a:pt x="21" y="36811"/>
                  <a:pt x="-710" y="15057"/>
                  <a:pt x="3105" y="7102"/>
                </a:cubicBezTo>
                <a:cubicBezTo>
                  <a:pt x="6920" y="-853"/>
                  <a:pt x="17553" y="771"/>
                  <a:pt x="23560" y="284"/>
                </a:cubicBezTo>
                <a:cubicBezTo>
                  <a:pt x="29567" y="-203"/>
                  <a:pt x="35898" y="122"/>
                  <a:pt x="39145" y="4180"/>
                </a:cubicBezTo>
                <a:cubicBezTo>
                  <a:pt x="42392" y="8239"/>
                  <a:pt x="42392" y="21226"/>
                  <a:pt x="43041" y="24635"/>
                </a:cubicBezTo>
              </a:path>
            </a:pathLst>
          </a:cu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Google Shape;72;p14"/>
          <p:cNvCxnSpPr/>
          <p:nvPr/>
        </p:nvCxnSpPr>
        <p:spPr>
          <a:xfrm>
            <a:off x="2209800" y="8502600"/>
            <a:ext cx="15087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" name="Google Shape;73;p14"/>
          <p:cNvCxnSpPr/>
          <p:nvPr/>
        </p:nvCxnSpPr>
        <p:spPr>
          <a:xfrm>
            <a:off x="3733800" y="2057400"/>
            <a:ext cx="0" cy="7054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4" name="Google Shape;74;p14"/>
          <p:cNvCxnSpPr/>
          <p:nvPr/>
        </p:nvCxnSpPr>
        <p:spPr>
          <a:xfrm>
            <a:off x="5257800" y="2057400"/>
            <a:ext cx="0" cy="7054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5" name="Google Shape;75;p14"/>
          <p:cNvCxnSpPr/>
          <p:nvPr/>
        </p:nvCxnSpPr>
        <p:spPr>
          <a:xfrm>
            <a:off x="6781800" y="2057400"/>
            <a:ext cx="0" cy="7054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6" name="Google Shape;76;p14"/>
          <p:cNvCxnSpPr/>
          <p:nvPr/>
        </p:nvCxnSpPr>
        <p:spPr>
          <a:xfrm>
            <a:off x="8305800" y="2057400"/>
            <a:ext cx="0" cy="7054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7" name="Google Shape;77;p14"/>
          <p:cNvCxnSpPr/>
          <p:nvPr/>
        </p:nvCxnSpPr>
        <p:spPr>
          <a:xfrm>
            <a:off x="9829800" y="2057400"/>
            <a:ext cx="0" cy="7054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8" name="Google Shape;78;p14"/>
          <p:cNvCxnSpPr/>
          <p:nvPr/>
        </p:nvCxnSpPr>
        <p:spPr>
          <a:xfrm>
            <a:off x="11353800" y="2057400"/>
            <a:ext cx="0" cy="7054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9" name="Google Shape;79;p14"/>
          <p:cNvCxnSpPr/>
          <p:nvPr/>
        </p:nvCxnSpPr>
        <p:spPr>
          <a:xfrm>
            <a:off x="12877800" y="2057400"/>
            <a:ext cx="0" cy="7054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0" name="Google Shape;80;p14"/>
          <p:cNvCxnSpPr/>
          <p:nvPr/>
        </p:nvCxnSpPr>
        <p:spPr>
          <a:xfrm>
            <a:off x="14401800" y="2057400"/>
            <a:ext cx="0" cy="7054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1" name="Google Shape;81;p14"/>
          <p:cNvCxnSpPr/>
          <p:nvPr/>
        </p:nvCxnSpPr>
        <p:spPr>
          <a:xfrm>
            <a:off x="15925800" y="2057400"/>
            <a:ext cx="0" cy="7054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2" name="Google Shape;82;p14"/>
          <p:cNvCxnSpPr/>
          <p:nvPr/>
        </p:nvCxnSpPr>
        <p:spPr>
          <a:xfrm>
            <a:off x="5257800" y="9036000"/>
            <a:ext cx="152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83" name="Google Shape;83;p14"/>
          <p:cNvSpPr txBox="1"/>
          <p:nvPr/>
        </p:nvSpPr>
        <p:spPr>
          <a:xfrm>
            <a:off x="5257800" y="9036000"/>
            <a:ext cx="1524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 ms</a:t>
            </a:r>
            <a:endParaRPr sz="2400"/>
          </a:p>
        </p:txBody>
      </p:sp>
      <p:sp>
        <p:nvSpPr>
          <p:cNvPr id="84" name="Google Shape;84;p14"/>
          <p:cNvSpPr txBox="1"/>
          <p:nvPr/>
        </p:nvSpPr>
        <p:spPr>
          <a:xfrm>
            <a:off x="914400" y="7207200"/>
            <a:ext cx="990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OS</a:t>
            </a:r>
            <a:endParaRPr sz="2400"/>
          </a:p>
        </p:txBody>
      </p:sp>
      <p:sp>
        <p:nvSpPr>
          <p:cNvPr id="85" name="Google Shape;85;p14"/>
          <p:cNvSpPr/>
          <p:nvPr/>
        </p:nvSpPr>
        <p:spPr>
          <a:xfrm>
            <a:off x="3886200" y="5911800"/>
            <a:ext cx="1173600" cy="685800"/>
          </a:xfrm>
          <a:prstGeom prst="rect">
            <a:avLst/>
          </a:prstGeom>
          <a:solidFill>
            <a:srgbClr val="FFF2C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Task A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2362200" y="5911800"/>
            <a:ext cx="1371600" cy="685800"/>
          </a:xfrm>
          <a:prstGeom prst="rect">
            <a:avLst/>
          </a:prstGeom>
          <a:solidFill>
            <a:srgbClr val="FFF2C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Task A</a:t>
            </a:r>
            <a:endParaRPr sz="2400"/>
          </a:p>
        </p:txBody>
      </p:sp>
      <p:sp>
        <p:nvSpPr>
          <p:cNvPr id="87" name="Google Shape;87;p14"/>
          <p:cNvSpPr txBox="1"/>
          <p:nvPr/>
        </p:nvSpPr>
        <p:spPr>
          <a:xfrm>
            <a:off x="16154400" y="8578800"/>
            <a:ext cx="1524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time</a:t>
            </a:r>
            <a:endParaRPr sz="2400"/>
          </a:p>
        </p:txBody>
      </p:sp>
      <p:sp>
        <p:nvSpPr>
          <p:cNvPr id="88" name="Google Shape;88;p14"/>
          <p:cNvSpPr txBox="1"/>
          <p:nvPr/>
        </p:nvSpPr>
        <p:spPr>
          <a:xfrm>
            <a:off x="914400" y="5835600"/>
            <a:ext cx="990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</a:t>
            </a:r>
            <a:endParaRPr sz="2400"/>
          </a:p>
        </p:txBody>
      </p:sp>
      <p:sp>
        <p:nvSpPr>
          <p:cNvPr id="89" name="Google Shape;89;p14"/>
          <p:cNvSpPr/>
          <p:nvPr/>
        </p:nvSpPr>
        <p:spPr>
          <a:xfrm>
            <a:off x="3733800" y="7283400"/>
            <a:ext cx="152400" cy="685800"/>
          </a:xfrm>
          <a:prstGeom prst="rect">
            <a:avLst/>
          </a:prstGeom>
          <a:solidFill>
            <a:srgbClr val="CFE2F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" name="Google Shape;90;p14"/>
          <p:cNvSpPr/>
          <p:nvPr/>
        </p:nvSpPr>
        <p:spPr>
          <a:xfrm>
            <a:off x="2209800" y="7283400"/>
            <a:ext cx="152400" cy="685800"/>
          </a:xfrm>
          <a:prstGeom prst="rect">
            <a:avLst/>
          </a:prstGeom>
          <a:solidFill>
            <a:srgbClr val="CFE2F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" name="Google Shape;91;p14"/>
          <p:cNvSpPr txBox="1"/>
          <p:nvPr/>
        </p:nvSpPr>
        <p:spPr>
          <a:xfrm>
            <a:off x="914400" y="4464000"/>
            <a:ext cx="990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</a:t>
            </a:r>
            <a:endParaRPr sz="2400"/>
          </a:p>
        </p:txBody>
      </p:sp>
      <p:sp>
        <p:nvSpPr>
          <p:cNvPr id="92" name="Google Shape;92;p14"/>
          <p:cNvSpPr txBox="1"/>
          <p:nvPr/>
        </p:nvSpPr>
        <p:spPr>
          <a:xfrm rot="-5400000">
            <a:off x="1200150" y="3867150"/>
            <a:ext cx="8763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...</a:t>
            </a:r>
            <a:endParaRPr sz="2400"/>
          </a:p>
        </p:txBody>
      </p:sp>
      <p:sp>
        <p:nvSpPr>
          <p:cNvPr id="93" name="Google Shape;93;p14"/>
          <p:cNvSpPr/>
          <p:nvPr/>
        </p:nvSpPr>
        <p:spPr>
          <a:xfrm>
            <a:off x="5059800" y="7283400"/>
            <a:ext cx="1874400" cy="685800"/>
          </a:xfrm>
          <a:prstGeom prst="rect">
            <a:avLst/>
          </a:prstGeom>
          <a:solidFill>
            <a:srgbClr val="CFE2F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Idle</a:t>
            </a:r>
            <a:endParaRPr sz="2400"/>
          </a:p>
        </p:txBody>
      </p:sp>
      <p:sp>
        <p:nvSpPr>
          <p:cNvPr id="94" name="Google Shape;94;p14"/>
          <p:cNvSpPr/>
          <p:nvPr/>
        </p:nvSpPr>
        <p:spPr>
          <a:xfrm>
            <a:off x="6934200" y="5911800"/>
            <a:ext cx="1371600" cy="685800"/>
          </a:xfrm>
          <a:prstGeom prst="rect">
            <a:avLst/>
          </a:prstGeom>
          <a:solidFill>
            <a:srgbClr val="FFF2C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Task A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8458200" y="4540200"/>
            <a:ext cx="1371600" cy="685800"/>
          </a:xfrm>
          <a:prstGeom prst="rect">
            <a:avLst/>
          </a:prstGeom>
          <a:solidFill>
            <a:srgbClr val="D9D2E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Task B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8305800" y="7283400"/>
            <a:ext cx="152400" cy="685800"/>
          </a:xfrm>
          <a:prstGeom prst="rect">
            <a:avLst/>
          </a:prstGeom>
          <a:solidFill>
            <a:srgbClr val="CFE2F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14"/>
          <p:cNvSpPr/>
          <p:nvPr/>
        </p:nvSpPr>
        <p:spPr>
          <a:xfrm>
            <a:off x="9982200" y="4540200"/>
            <a:ext cx="1371600" cy="685800"/>
          </a:xfrm>
          <a:prstGeom prst="rect">
            <a:avLst/>
          </a:prstGeom>
          <a:solidFill>
            <a:srgbClr val="FCE5CD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Task C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9829800" y="7283400"/>
            <a:ext cx="152400" cy="685800"/>
          </a:xfrm>
          <a:prstGeom prst="rect">
            <a:avLst/>
          </a:prstGeom>
          <a:solidFill>
            <a:srgbClr val="CFE2F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14"/>
          <p:cNvSpPr/>
          <p:nvPr/>
        </p:nvSpPr>
        <p:spPr>
          <a:xfrm>
            <a:off x="11506200" y="4540200"/>
            <a:ext cx="457200" cy="685800"/>
          </a:xfrm>
          <a:prstGeom prst="rect">
            <a:avLst/>
          </a:prstGeom>
          <a:solidFill>
            <a:srgbClr val="D9D2E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11353800" y="7283400"/>
            <a:ext cx="152400" cy="685800"/>
          </a:xfrm>
          <a:prstGeom prst="rect">
            <a:avLst/>
          </a:prstGeom>
          <a:solidFill>
            <a:srgbClr val="CFE2F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14"/>
          <p:cNvSpPr/>
          <p:nvPr/>
        </p:nvSpPr>
        <p:spPr>
          <a:xfrm>
            <a:off x="13030200" y="4540200"/>
            <a:ext cx="1371600" cy="685800"/>
          </a:xfrm>
          <a:prstGeom prst="rect">
            <a:avLst/>
          </a:prstGeom>
          <a:solidFill>
            <a:srgbClr val="FCE5CD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Task C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12877800" y="7283400"/>
            <a:ext cx="152400" cy="685800"/>
          </a:xfrm>
          <a:prstGeom prst="rect">
            <a:avLst/>
          </a:prstGeom>
          <a:solidFill>
            <a:srgbClr val="CFE2F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14"/>
          <p:cNvSpPr/>
          <p:nvPr/>
        </p:nvSpPr>
        <p:spPr>
          <a:xfrm>
            <a:off x="14401800" y="7283400"/>
            <a:ext cx="152400" cy="685800"/>
          </a:xfrm>
          <a:prstGeom prst="rect">
            <a:avLst/>
          </a:prstGeom>
          <a:solidFill>
            <a:srgbClr val="CFE2F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14"/>
          <p:cNvSpPr/>
          <p:nvPr/>
        </p:nvSpPr>
        <p:spPr>
          <a:xfrm>
            <a:off x="14554200" y="5911800"/>
            <a:ext cx="1371600" cy="685800"/>
          </a:xfrm>
          <a:prstGeom prst="rect">
            <a:avLst/>
          </a:prstGeom>
          <a:solidFill>
            <a:srgbClr val="FFF2C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Task A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457200" y="3046750"/>
            <a:ext cx="1447800" cy="9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Priority (S/W)</a:t>
            </a:r>
            <a:endParaRPr sz="3000"/>
          </a:p>
        </p:txBody>
      </p:sp>
      <p:sp>
        <p:nvSpPr>
          <p:cNvPr id="106" name="Google Shape;106;p14"/>
          <p:cNvSpPr txBox="1"/>
          <p:nvPr/>
        </p:nvSpPr>
        <p:spPr>
          <a:xfrm>
            <a:off x="0" y="0"/>
            <a:ext cx="18288000" cy="14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What actually happens*</a:t>
            </a:r>
            <a:endParaRPr sz="4800"/>
          </a:p>
        </p:txBody>
      </p:sp>
      <p:sp>
        <p:nvSpPr>
          <p:cNvPr id="107" name="Google Shape;107;p14"/>
          <p:cNvSpPr/>
          <p:nvPr/>
        </p:nvSpPr>
        <p:spPr>
          <a:xfrm>
            <a:off x="11963400" y="2133600"/>
            <a:ext cx="152400" cy="685800"/>
          </a:xfrm>
          <a:prstGeom prst="rect">
            <a:avLst/>
          </a:prstGeom>
          <a:solidFill>
            <a:srgbClr val="F4CCC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12115800" y="4540200"/>
            <a:ext cx="762000" cy="685800"/>
          </a:xfrm>
          <a:prstGeom prst="rect">
            <a:avLst/>
          </a:prstGeom>
          <a:solidFill>
            <a:srgbClr val="D9D2E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457200" y="1905000"/>
            <a:ext cx="14478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ISR</a:t>
            </a:r>
            <a:endParaRPr sz="30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(H/W)</a:t>
            </a:r>
            <a:endParaRPr sz="3000"/>
          </a:p>
        </p:txBody>
      </p:sp>
      <p:sp>
        <p:nvSpPr>
          <p:cNvPr id="110" name="Google Shape;110;p14"/>
          <p:cNvSpPr txBox="1"/>
          <p:nvPr/>
        </p:nvSpPr>
        <p:spPr>
          <a:xfrm>
            <a:off x="14203800" y="879000"/>
            <a:ext cx="4084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*assuming single-core processor</a:t>
            </a:r>
            <a:endParaRPr sz="1800"/>
          </a:p>
        </p:txBody>
      </p:sp>
      <p:sp>
        <p:nvSpPr>
          <p:cNvPr id="111" name="Google Shape;111;p14"/>
          <p:cNvSpPr txBox="1"/>
          <p:nvPr/>
        </p:nvSpPr>
        <p:spPr>
          <a:xfrm>
            <a:off x="5401350" y="8578800"/>
            <a:ext cx="123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“tick”</a:t>
            </a:r>
            <a:endParaRPr sz="2400"/>
          </a:p>
        </p:txBody>
      </p:sp>
      <p:sp>
        <p:nvSpPr>
          <p:cNvPr id="112" name="Google Shape;112;p14"/>
          <p:cNvSpPr txBox="1"/>
          <p:nvPr/>
        </p:nvSpPr>
        <p:spPr>
          <a:xfrm>
            <a:off x="6781800" y="1506300"/>
            <a:ext cx="4428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“preemptive scheduling”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/>
        </p:nvSpPr>
        <p:spPr>
          <a:xfrm>
            <a:off x="0" y="0"/>
            <a:ext cx="18288000" cy="14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Task States</a:t>
            </a:r>
            <a:endParaRPr sz="4800"/>
          </a:p>
        </p:txBody>
      </p:sp>
      <p:sp>
        <p:nvSpPr>
          <p:cNvPr id="118" name="Google Shape;118;p15"/>
          <p:cNvSpPr/>
          <p:nvPr/>
        </p:nvSpPr>
        <p:spPr>
          <a:xfrm>
            <a:off x="7848138" y="1671325"/>
            <a:ext cx="2591700" cy="14124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Suspended</a:t>
            </a:r>
            <a:endParaRPr sz="3000"/>
          </a:p>
        </p:txBody>
      </p:sp>
      <p:sp>
        <p:nvSpPr>
          <p:cNvPr id="119" name="Google Shape;119;p15"/>
          <p:cNvSpPr/>
          <p:nvPr/>
        </p:nvSpPr>
        <p:spPr>
          <a:xfrm>
            <a:off x="7848138" y="4803100"/>
            <a:ext cx="2591700" cy="14124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Ready</a:t>
            </a:r>
            <a:endParaRPr sz="3000"/>
          </a:p>
        </p:txBody>
      </p:sp>
      <p:sp>
        <p:nvSpPr>
          <p:cNvPr id="120" name="Google Shape;120;p15"/>
          <p:cNvSpPr/>
          <p:nvPr/>
        </p:nvSpPr>
        <p:spPr>
          <a:xfrm>
            <a:off x="7848138" y="7934875"/>
            <a:ext cx="2591700" cy="14124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Blocked</a:t>
            </a:r>
            <a:endParaRPr sz="3000"/>
          </a:p>
        </p:txBody>
      </p:sp>
      <p:sp>
        <p:nvSpPr>
          <p:cNvPr id="121" name="Google Shape;121;p15"/>
          <p:cNvSpPr/>
          <p:nvPr/>
        </p:nvSpPr>
        <p:spPr>
          <a:xfrm>
            <a:off x="12561363" y="4803100"/>
            <a:ext cx="2591700" cy="14124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Running</a:t>
            </a:r>
            <a:endParaRPr sz="3000"/>
          </a:p>
        </p:txBody>
      </p:sp>
      <p:sp>
        <p:nvSpPr>
          <p:cNvPr id="122" name="Google Shape;122;p15"/>
          <p:cNvSpPr txBox="1"/>
          <p:nvPr/>
        </p:nvSpPr>
        <p:spPr>
          <a:xfrm>
            <a:off x="5103038" y="4957000"/>
            <a:ext cx="1647000" cy="11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Task</a:t>
            </a:r>
            <a:endParaRPr sz="30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Creation</a:t>
            </a:r>
            <a:endParaRPr sz="3000"/>
          </a:p>
        </p:txBody>
      </p:sp>
      <p:cxnSp>
        <p:nvCxnSpPr>
          <p:cNvPr id="123" name="Google Shape;123;p15"/>
          <p:cNvCxnSpPr>
            <a:stCxn id="122" idx="3"/>
            <a:endCxn id="119" idx="1"/>
          </p:cNvCxnSpPr>
          <p:nvPr/>
        </p:nvCxnSpPr>
        <p:spPr>
          <a:xfrm>
            <a:off x="6750038" y="5509300"/>
            <a:ext cx="1098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" name="Google Shape;124;p15"/>
          <p:cNvCxnSpPr/>
          <p:nvPr/>
        </p:nvCxnSpPr>
        <p:spPr>
          <a:xfrm rot="10800000">
            <a:off x="8686788" y="3083575"/>
            <a:ext cx="0" cy="1736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5" name="Google Shape;125;p15"/>
          <p:cNvCxnSpPr/>
          <p:nvPr/>
        </p:nvCxnSpPr>
        <p:spPr>
          <a:xfrm rot="10800000">
            <a:off x="9601188" y="3083575"/>
            <a:ext cx="0" cy="1736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26" name="Google Shape;126;p15"/>
          <p:cNvCxnSpPr/>
          <p:nvPr/>
        </p:nvCxnSpPr>
        <p:spPr>
          <a:xfrm>
            <a:off x="10439838" y="5814100"/>
            <a:ext cx="2143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27" name="Google Shape;127;p15"/>
          <p:cNvCxnSpPr/>
          <p:nvPr/>
        </p:nvCxnSpPr>
        <p:spPr>
          <a:xfrm>
            <a:off x="10439838" y="5204500"/>
            <a:ext cx="2143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" name="Google Shape;128;p15"/>
          <p:cNvCxnSpPr>
            <a:stCxn id="120" idx="0"/>
            <a:endCxn id="119" idx="2"/>
          </p:cNvCxnSpPr>
          <p:nvPr/>
        </p:nvCxnSpPr>
        <p:spPr>
          <a:xfrm rot="10800000">
            <a:off x="9143988" y="6215575"/>
            <a:ext cx="0" cy="1719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9" name="Google Shape;129;p15"/>
          <p:cNvCxnSpPr>
            <a:stCxn id="121" idx="2"/>
            <a:endCxn id="120" idx="3"/>
          </p:cNvCxnSpPr>
          <p:nvPr/>
        </p:nvCxnSpPr>
        <p:spPr>
          <a:xfrm rot="5400000">
            <a:off x="10935813" y="5719600"/>
            <a:ext cx="2425500" cy="34173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" name="Google Shape;130;p15"/>
          <p:cNvCxnSpPr>
            <a:stCxn id="121" idx="0"/>
            <a:endCxn id="118" idx="3"/>
          </p:cNvCxnSpPr>
          <p:nvPr/>
        </p:nvCxnSpPr>
        <p:spPr>
          <a:xfrm rot="5400000" flipH="1">
            <a:off x="10935813" y="1881700"/>
            <a:ext cx="2425500" cy="34173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" name="Google Shape;131;p15"/>
          <p:cNvCxnSpPr>
            <a:stCxn id="120" idx="1"/>
            <a:endCxn id="118" idx="1"/>
          </p:cNvCxnSpPr>
          <p:nvPr/>
        </p:nvCxnSpPr>
        <p:spPr>
          <a:xfrm rot="10800000" flipH="1">
            <a:off x="7848138" y="2377675"/>
            <a:ext cx="600" cy="6263400"/>
          </a:xfrm>
          <a:prstGeom prst="curvedConnector3">
            <a:avLst>
              <a:gd name="adj1" fmla="val -68975625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2" name="Google Shape;132;p15"/>
          <p:cNvSpPr txBox="1"/>
          <p:nvPr/>
        </p:nvSpPr>
        <p:spPr>
          <a:xfrm>
            <a:off x="6298500" y="3663963"/>
            <a:ext cx="23883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vTaskSuspend()</a:t>
            </a:r>
            <a:endParaRPr sz="2400"/>
          </a:p>
        </p:txBody>
      </p:sp>
      <p:sp>
        <p:nvSpPr>
          <p:cNvPr id="133" name="Google Shape;133;p15"/>
          <p:cNvSpPr txBox="1"/>
          <p:nvPr/>
        </p:nvSpPr>
        <p:spPr>
          <a:xfrm>
            <a:off x="9575100" y="3663963"/>
            <a:ext cx="23883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vTaskResume()</a:t>
            </a:r>
            <a:endParaRPr sz="2400"/>
          </a:p>
        </p:txBody>
      </p:sp>
      <p:sp>
        <p:nvSpPr>
          <p:cNvPr id="134" name="Google Shape;134;p15"/>
          <p:cNvSpPr txBox="1"/>
          <p:nvPr/>
        </p:nvSpPr>
        <p:spPr>
          <a:xfrm>
            <a:off x="12561375" y="2377678"/>
            <a:ext cx="2388300" cy="7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vTaskSuspend()</a:t>
            </a:r>
            <a:endParaRPr sz="2400"/>
          </a:p>
        </p:txBody>
      </p:sp>
      <p:sp>
        <p:nvSpPr>
          <p:cNvPr id="135" name="Google Shape;135;p15"/>
          <p:cNvSpPr txBox="1"/>
          <p:nvPr/>
        </p:nvSpPr>
        <p:spPr>
          <a:xfrm>
            <a:off x="12561375" y="8011080"/>
            <a:ext cx="23883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Blocking API function called</a:t>
            </a:r>
            <a:endParaRPr sz="2400"/>
          </a:p>
        </p:txBody>
      </p:sp>
      <p:sp>
        <p:nvSpPr>
          <p:cNvPr id="136" name="Google Shape;136;p15"/>
          <p:cNvSpPr txBox="1"/>
          <p:nvPr/>
        </p:nvSpPr>
        <p:spPr>
          <a:xfrm>
            <a:off x="9144000" y="6795725"/>
            <a:ext cx="1098000" cy="7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Event</a:t>
            </a:r>
            <a:endParaRPr sz="2400"/>
          </a:p>
        </p:txBody>
      </p:sp>
      <p:sp>
        <p:nvSpPr>
          <p:cNvPr id="137" name="Google Shape;137;p15"/>
          <p:cNvSpPr txBox="1"/>
          <p:nvPr/>
        </p:nvSpPr>
        <p:spPr>
          <a:xfrm>
            <a:off x="3434675" y="8120413"/>
            <a:ext cx="23883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vTaskSuspend()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Custom</PresentationFormat>
  <Paragraphs>41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Simple Light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Shawn Hymel</cp:lastModifiedBy>
  <cp:revision>1</cp:revision>
  <dcterms:modified xsi:type="dcterms:W3CDTF">2022-05-21T17:55:48Z</dcterms:modified>
</cp:coreProperties>
</file>