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2"/>
  </p:notesMasterIdLst>
  <p:sldIdLst>
    <p:sldId id="258" r:id="rId2"/>
    <p:sldId id="257" r:id="rId3"/>
    <p:sldId id="259" r:id="rId4"/>
    <p:sldId id="260" r:id="rId5"/>
    <p:sldId id="265" r:id="rId6"/>
    <p:sldId id="261" r:id="rId7"/>
    <p:sldId id="262" r:id="rId8"/>
    <p:sldId id="263" r:id="rId9"/>
    <p:sldId id="264" r:id="rId10"/>
    <p:sldId id="266" r:id="rId11"/>
  </p:sldIdLst>
  <p:sldSz cx="10287000" cy="6858000" type="35mm"/>
  <p:notesSz cx="6858000" cy="9144000"/>
  <p:defaultTextStyle>
    <a:defPPr>
      <a:defRPr lang="en-US"/>
    </a:defPPr>
    <a:lvl1pPr marL="0" algn="l" defTabSz="935173" rtl="0" eaLnBrk="1" latinLnBrk="0" hangingPunct="1">
      <a:defRPr sz="1800" kern="1200">
        <a:solidFill>
          <a:schemeClr val="tx1"/>
        </a:solidFill>
        <a:latin typeface="+mn-lt"/>
        <a:ea typeface="+mn-ea"/>
        <a:cs typeface="+mn-cs"/>
      </a:defRPr>
    </a:lvl1pPr>
    <a:lvl2pPr marL="467586" algn="l" defTabSz="935173" rtl="0" eaLnBrk="1" latinLnBrk="0" hangingPunct="1">
      <a:defRPr sz="1800" kern="1200">
        <a:solidFill>
          <a:schemeClr val="tx1"/>
        </a:solidFill>
        <a:latin typeface="+mn-lt"/>
        <a:ea typeface="+mn-ea"/>
        <a:cs typeface="+mn-cs"/>
      </a:defRPr>
    </a:lvl2pPr>
    <a:lvl3pPr marL="935173" algn="l" defTabSz="935173" rtl="0" eaLnBrk="1" latinLnBrk="0" hangingPunct="1">
      <a:defRPr sz="1800" kern="1200">
        <a:solidFill>
          <a:schemeClr val="tx1"/>
        </a:solidFill>
        <a:latin typeface="+mn-lt"/>
        <a:ea typeface="+mn-ea"/>
        <a:cs typeface="+mn-cs"/>
      </a:defRPr>
    </a:lvl3pPr>
    <a:lvl4pPr marL="1402760" algn="l" defTabSz="935173" rtl="0" eaLnBrk="1" latinLnBrk="0" hangingPunct="1">
      <a:defRPr sz="1800" kern="1200">
        <a:solidFill>
          <a:schemeClr val="tx1"/>
        </a:solidFill>
        <a:latin typeface="+mn-lt"/>
        <a:ea typeface="+mn-ea"/>
        <a:cs typeface="+mn-cs"/>
      </a:defRPr>
    </a:lvl4pPr>
    <a:lvl5pPr marL="1870347" algn="l" defTabSz="935173" rtl="0" eaLnBrk="1" latinLnBrk="0" hangingPunct="1">
      <a:defRPr sz="1800" kern="1200">
        <a:solidFill>
          <a:schemeClr val="tx1"/>
        </a:solidFill>
        <a:latin typeface="+mn-lt"/>
        <a:ea typeface="+mn-ea"/>
        <a:cs typeface="+mn-cs"/>
      </a:defRPr>
    </a:lvl5pPr>
    <a:lvl6pPr marL="2337933" algn="l" defTabSz="935173" rtl="0" eaLnBrk="1" latinLnBrk="0" hangingPunct="1">
      <a:defRPr sz="1800" kern="1200">
        <a:solidFill>
          <a:schemeClr val="tx1"/>
        </a:solidFill>
        <a:latin typeface="+mn-lt"/>
        <a:ea typeface="+mn-ea"/>
        <a:cs typeface="+mn-cs"/>
      </a:defRPr>
    </a:lvl6pPr>
    <a:lvl7pPr marL="2805520" algn="l" defTabSz="935173" rtl="0" eaLnBrk="1" latinLnBrk="0" hangingPunct="1">
      <a:defRPr sz="1800" kern="1200">
        <a:solidFill>
          <a:schemeClr val="tx1"/>
        </a:solidFill>
        <a:latin typeface="+mn-lt"/>
        <a:ea typeface="+mn-ea"/>
        <a:cs typeface="+mn-cs"/>
      </a:defRPr>
    </a:lvl7pPr>
    <a:lvl8pPr marL="3273107" algn="l" defTabSz="935173" rtl="0" eaLnBrk="1" latinLnBrk="0" hangingPunct="1">
      <a:defRPr sz="1800" kern="1200">
        <a:solidFill>
          <a:schemeClr val="tx1"/>
        </a:solidFill>
        <a:latin typeface="+mn-lt"/>
        <a:ea typeface="+mn-ea"/>
        <a:cs typeface="+mn-cs"/>
      </a:defRPr>
    </a:lvl8pPr>
    <a:lvl9pPr marL="3740694" algn="l" defTabSz="9351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8" d="100"/>
          <a:sy n="68" d="100"/>
        </p:scale>
        <p:origin x="1000" y="64"/>
      </p:cViewPr>
      <p:guideLst>
        <p:guide orient="horz" pos="2160"/>
        <p:guide pos="32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F99B8-A427-41E8-AD8D-A747F2AC66F0}"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E5220498-3365-43E2-875C-28295A15739E}">
      <dgm:prSet phldrT="[Text]" custT="1"/>
      <dgm:spPr/>
      <dgm:t>
        <a:bodyPr/>
        <a:lstStyle/>
        <a:p>
          <a:r>
            <a:rPr lang="en-US" sz="2800" baseline="0" dirty="0"/>
            <a:t>HONEST INPUT</a:t>
          </a:r>
        </a:p>
      </dgm:t>
    </dgm:pt>
    <dgm:pt modelId="{96AE765D-F3B2-4D3C-A664-1F8630A3432A}" type="parTrans" cxnId="{A96E5242-947A-4EDC-9474-6A613A2244FE}">
      <dgm:prSet/>
      <dgm:spPr/>
      <dgm:t>
        <a:bodyPr/>
        <a:lstStyle/>
        <a:p>
          <a:endParaRPr lang="en-US"/>
        </a:p>
      </dgm:t>
    </dgm:pt>
    <dgm:pt modelId="{2B5C9D1E-8ABE-40E7-A600-C9AC22C353D4}" type="sibTrans" cxnId="{A96E5242-947A-4EDC-9474-6A613A2244FE}">
      <dgm:prSet/>
      <dgm:spPr/>
      <dgm:t>
        <a:bodyPr/>
        <a:lstStyle/>
        <a:p>
          <a:endParaRPr lang="en-US"/>
        </a:p>
      </dgm:t>
    </dgm:pt>
    <dgm:pt modelId="{16A2E011-76EA-4D50-A9F6-FBB127C66FBB}">
      <dgm:prSet phldrT="[Text]" custT="1"/>
      <dgm:spPr/>
      <dgm:t>
        <a:bodyPr/>
        <a:lstStyle/>
        <a:p>
          <a:r>
            <a:rPr lang="en-US" sz="2800" baseline="0" dirty="0"/>
            <a:t>UNBIASED</a:t>
          </a:r>
        </a:p>
        <a:p>
          <a:r>
            <a:rPr lang="en-US" sz="2800" baseline="0" dirty="0"/>
            <a:t>OPINION</a:t>
          </a:r>
        </a:p>
      </dgm:t>
    </dgm:pt>
    <dgm:pt modelId="{F9769694-2FF9-4755-AE91-BC4B650C5AC6}" type="parTrans" cxnId="{B2EF8272-1785-4D50-8EAB-4358C83AB696}">
      <dgm:prSet/>
      <dgm:spPr/>
      <dgm:t>
        <a:bodyPr/>
        <a:lstStyle/>
        <a:p>
          <a:endParaRPr lang="en-US"/>
        </a:p>
      </dgm:t>
    </dgm:pt>
    <dgm:pt modelId="{B0358BF2-0971-4D23-9939-3E5E8174479C}" type="sibTrans" cxnId="{B2EF8272-1785-4D50-8EAB-4358C83AB696}">
      <dgm:prSet/>
      <dgm:spPr/>
      <dgm:t>
        <a:bodyPr/>
        <a:lstStyle/>
        <a:p>
          <a:endParaRPr lang="en-US"/>
        </a:p>
      </dgm:t>
    </dgm:pt>
    <dgm:pt modelId="{2C9116C3-274C-4B78-A338-258C1665BC10}">
      <dgm:prSet phldrT="[Text]" custT="1"/>
      <dgm:spPr/>
      <dgm:t>
        <a:bodyPr/>
        <a:lstStyle/>
        <a:p>
          <a:r>
            <a:rPr lang="en-US" sz="2800" baseline="0" dirty="0"/>
            <a:t>IMPROVED TRUST</a:t>
          </a:r>
        </a:p>
      </dgm:t>
    </dgm:pt>
    <dgm:pt modelId="{1A145CD0-DC55-4A7A-8BAD-93A5F6736E20}" type="parTrans" cxnId="{F7FE1AFB-91BB-4540-8C5B-BEB7FF81CC78}">
      <dgm:prSet/>
      <dgm:spPr/>
      <dgm:t>
        <a:bodyPr/>
        <a:lstStyle/>
        <a:p>
          <a:endParaRPr lang="en-US"/>
        </a:p>
      </dgm:t>
    </dgm:pt>
    <dgm:pt modelId="{51E255BE-24A7-4AD4-A1A5-E3AFD859D2EA}" type="sibTrans" cxnId="{F7FE1AFB-91BB-4540-8C5B-BEB7FF81CC78}">
      <dgm:prSet/>
      <dgm:spPr/>
      <dgm:t>
        <a:bodyPr/>
        <a:lstStyle/>
        <a:p>
          <a:endParaRPr lang="en-US"/>
        </a:p>
      </dgm:t>
    </dgm:pt>
    <dgm:pt modelId="{47EE181A-CFBD-4645-ABED-02AC48450BA7}">
      <dgm:prSet phldrT="[Text]" custT="1"/>
      <dgm:spPr/>
      <dgm:t>
        <a:bodyPr/>
        <a:lstStyle/>
        <a:p>
          <a:r>
            <a:rPr lang="en-US" sz="2800" baseline="0" dirty="0"/>
            <a:t>EMPLOYEE</a:t>
          </a:r>
        </a:p>
        <a:p>
          <a:r>
            <a:rPr lang="en-US" sz="2800" baseline="0" dirty="0"/>
            <a:t>ENGAGEMENT</a:t>
          </a:r>
        </a:p>
      </dgm:t>
    </dgm:pt>
    <dgm:pt modelId="{803BA478-FE7B-4E88-9103-C49B95085103}" type="parTrans" cxnId="{846372DB-7D68-4683-824A-00C0F1C63DA8}">
      <dgm:prSet/>
      <dgm:spPr/>
      <dgm:t>
        <a:bodyPr/>
        <a:lstStyle/>
        <a:p>
          <a:endParaRPr lang="en-US"/>
        </a:p>
      </dgm:t>
    </dgm:pt>
    <dgm:pt modelId="{870FCF87-2A0F-4D47-99B6-0DD82A7567A8}" type="sibTrans" cxnId="{846372DB-7D68-4683-824A-00C0F1C63DA8}">
      <dgm:prSet/>
      <dgm:spPr/>
      <dgm:t>
        <a:bodyPr/>
        <a:lstStyle/>
        <a:p>
          <a:endParaRPr lang="en-US"/>
        </a:p>
      </dgm:t>
    </dgm:pt>
    <dgm:pt modelId="{B4060281-C665-463B-9E0A-C2B929B82C6B}">
      <dgm:prSet phldrT="[Text]" custT="1"/>
      <dgm:spPr/>
      <dgm:t>
        <a:bodyPr/>
        <a:lstStyle/>
        <a:p>
          <a:r>
            <a:rPr lang="en-US" sz="2800" baseline="0" dirty="0"/>
            <a:t>FOCOUS ON ISSUES</a:t>
          </a:r>
        </a:p>
      </dgm:t>
    </dgm:pt>
    <dgm:pt modelId="{308A7153-BD1A-492E-A990-E0A78A98F04D}" type="sibTrans" cxnId="{F2AF1245-A867-4C01-9744-663F75642FA7}">
      <dgm:prSet/>
      <dgm:spPr/>
      <dgm:t>
        <a:bodyPr/>
        <a:lstStyle/>
        <a:p>
          <a:endParaRPr lang="en-US"/>
        </a:p>
      </dgm:t>
    </dgm:pt>
    <dgm:pt modelId="{B9667754-F5BD-4453-833D-23C0E3D7CA19}" type="parTrans" cxnId="{F2AF1245-A867-4C01-9744-663F75642FA7}">
      <dgm:prSet/>
      <dgm:spPr/>
      <dgm:t>
        <a:bodyPr/>
        <a:lstStyle/>
        <a:p>
          <a:endParaRPr lang="en-US"/>
        </a:p>
      </dgm:t>
    </dgm:pt>
    <dgm:pt modelId="{239ED72E-DEA0-4743-8E32-EC43E395CEC8}" type="pres">
      <dgm:prSet presAssocID="{4F2F99B8-A427-41E8-AD8D-A747F2AC66F0}" presName="diagram" presStyleCnt="0">
        <dgm:presLayoutVars>
          <dgm:dir/>
          <dgm:resizeHandles val="exact"/>
        </dgm:presLayoutVars>
      </dgm:prSet>
      <dgm:spPr/>
    </dgm:pt>
    <dgm:pt modelId="{28A94DFC-F7EB-4E25-9C76-0EAE415C9F2A}" type="pres">
      <dgm:prSet presAssocID="{E5220498-3365-43E2-875C-28295A15739E}" presName="node" presStyleLbl="node1" presStyleIdx="0" presStyleCnt="5">
        <dgm:presLayoutVars>
          <dgm:bulletEnabled val="1"/>
        </dgm:presLayoutVars>
      </dgm:prSet>
      <dgm:spPr/>
    </dgm:pt>
    <dgm:pt modelId="{15DD4E58-F6AE-4899-9F07-F9D2741AF533}" type="pres">
      <dgm:prSet presAssocID="{2B5C9D1E-8ABE-40E7-A600-C9AC22C353D4}" presName="sibTrans" presStyleCnt="0"/>
      <dgm:spPr/>
    </dgm:pt>
    <dgm:pt modelId="{301E2700-A0DC-4921-A5AF-D21151C34FE1}" type="pres">
      <dgm:prSet presAssocID="{16A2E011-76EA-4D50-A9F6-FBB127C66FBB}" presName="node" presStyleLbl="node1" presStyleIdx="1" presStyleCnt="5">
        <dgm:presLayoutVars>
          <dgm:bulletEnabled val="1"/>
        </dgm:presLayoutVars>
      </dgm:prSet>
      <dgm:spPr/>
    </dgm:pt>
    <dgm:pt modelId="{9F1EE9FA-E09A-43CB-87A0-0E3CD02AC505}" type="pres">
      <dgm:prSet presAssocID="{B0358BF2-0971-4D23-9939-3E5E8174479C}" presName="sibTrans" presStyleCnt="0"/>
      <dgm:spPr/>
    </dgm:pt>
    <dgm:pt modelId="{F40A04DF-8A13-45FC-A070-465B94DA4A0D}" type="pres">
      <dgm:prSet presAssocID="{2C9116C3-274C-4B78-A338-258C1665BC10}" presName="node" presStyleLbl="node1" presStyleIdx="2" presStyleCnt="5" custScaleX="116553">
        <dgm:presLayoutVars>
          <dgm:bulletEnabled val="1"/>
        </dgm:presLayoutVars>
      </dgm:prSet>
      <dgm:spPr/>
    </dgm:pt>
    <dgm:pt modelId="{319650A1-672E-40AC-891B-7446272DDED4}" type="pres">
      <dgm:prSet presAssocID="{51E255BE-24A7-4AD4-A1A5-E3AFD859D2EA}" presName="sibTrans" presStyleCnt="0"/>
      <dgm:spPr/>
    </dgm:pt>
    <dgm:pt modelId="{B6AAE28C-7BA9-4DCA-8639-EC65D253AA1D}" type="pres">
      <dgm:prSet presAssocID="{B4060281-C665-463B-9E0A-C2B929B82C6B}" presName="node" presStyleLbl="node1" presStyleIdx="3" presStyleCnt="5">
        <dgm:presLayoutVars>
          <dgm:bulletEnabled val="1"/>
        </dgm:presLayoutVars>
      </dgm:prSet>
      <dgm:spPr/>
    </dgm:pt>
    <dgm:pt modelId="{181A5BFD-1A80-4044-AA0D-1423B4379744}" type="pres">
      <dgm:prSet presAssocID="{308A7153-BD1A-492E-A990-E0A78A98F04D}" presName="sibTrans" presStyleCnt="0"/>
      <dgm:spPr/>
    </dgm:pt>
    <dgm:pt modelId="{D4C1EDA1-079A-4C80-B626-84D32FD3BCEE}" type="pres">
      <dgm:prSet presAssocID="{47EE181A-CFBD-4645-ABED-02AC48450BA7}" presName="node" presStyleLbl="node1" presStyleIdx="4" presStyleCnt="5" custScaleX="132947">
        <dgm:presLayoutVars>
          <dgm:bulletEnabled val="1"/>
        </dgm:presLayoutVars>
      </dgm:prSet>
      <dgm:spPr/>
    </dgm:pt>
  </dgm:ptLst>
  <dgm:cxnLst>
    <dgm:cxn modelId="{91725704-BDE3-4A36-9563-7B5162739397}" type="presOf" srcId="{47EE181A-CFBD-4645-ABED-02AC48450BA7}" destId="{D4C1EDA1-079A-4C80-B626-84D32FD3BCEE}" srcOrd="0" destOrd="0" presId="urn:microsoft.com/office/officeart/2005/8/layout/default"/>
    <dgm:cxn modelId="{A96E5242-947A-4EDC-9474-6A613A2244FE}" srcId="{4F2F99B8-A427-41E8-AD8D-A747F2AC66F0}" destId="{E5220498-3365-43E2-875C-28295A15739E}" srcOrd="0" destOrd="0" parTransId="{96AE765D-F3B2-4D3C-A664-1F8630A3432A}" sibTransId="{2B5C9D1E-8ABE-40E7-A600-C9AC22C353D4}"/>
    <dgm:cxn modelId="{F2AF1245-A867-4C01-9744-663F75642FA7}" srcId="{4F2F99B8-A427-41E8-AD8D-A747F2AC66F0}" destId="{B4060281-C665-463B-9E0A-C2B929B82C6B}" srcOrd="3" destOrd="0" parTransId="{B9667754-F5BD-4453-833D-23C0E3D7CA19}" sibTransId="{308A7153-BD1A-492E-A990-E0A78A98F04D}"/>
    <dgm:cxn modelId="{B2EF8272-1785-4D50-8EAB-4358C83AB696}" srcId="{4F2F99B8-A427-41E8-AD8D-A747F2AC66F0}" destId="{16A2E011-76EA-4D50-A9F6-FBB127C66FBB}" srcOrd="1" destOrd="0" parTransId="{F9769694-2FF9-4755-AE91-BC4B650C5AC6}" sibTransId="{B0358BF2-0971-4D23-9939-3E5E8174479C}"/>
    <dgm:cxn modelId="{A8FBB581-96FC-4DFC-986F-D4F4FB9E8D74}" type="presOf" srcId="{16A2E011-76EA-4D50-A9F6-FBB127C66FBB}" destId="{301E2700-A0DC-4921-A5AF-D21151C34FE1}" srcOrd="0" destOrd="0" presId="urn:microsoft.com/office/officeart/2005/8/layout/default"/>
    <dgm:cxn modelId="{483400B6-06E7-4D0D-A216-CD5517C15D2F}" type="presOf" srcId="{2C9116C3-274C-4B78-A338-258C1665BC10}" destId="{F40A04DF-8A13-45FC-A070-465B94DA4A0D}" srcOrd="0" destOrd="0" presId="urn:microsoft.com/office/officeart/2005/8/layout/default"/>
    <dgm:cxn modelId="{93C6BFC7-1BE9-4DFF-8665-3D51A3B7AE3D}" type="presOf" srcId="{4F2F99B8-A427-41E8-AD8D-A747F2AC66F0}" destId="{239ED72E-DEA0-4743-8E32-EC43E395CEC8}" srcOrd="0" destOrd="0" presId="urn:microsoft.com/office/officeart/2005/8/layout/default"/>
    <dgm:cxn modelId="{22716DDA-11C0-470E-8A74-D923006A843E}" type="presOf" srcId="{B4060281-C665-463B-9E0A-C2B929B82C6B}" destId="{B6AAE28C-7BA9-4DCA-8639-EC65D253AA1D}" srcOrd="0" destOrd="0" presId="urn:microsoft.com/office/officeart/2005/8/layout/default"/>
    <dgm:cxn modelId="{846372DB-7D68-4683-824A-00C0F1C63DA8}" srcId="{4F2F99B8-A427-41E8-AD8D-A747F2AC66F0}" destId="{47EE181A-CFBD-4645-ABED-02AC48450BA7}" srcOrd="4" destOrd="0" parTransId="{803BA478-FE7B-4E88-9103-C49B95085103}" sibTransId="{870FCF87-2A0F-4D47-99B6-0DD82A7567A8}"/>
    <dgm:cxn modelId="{32EE03F3-A808-424A-8D04-63156CDDCEAB}" type="presOf" srcId="{E5220498-3365-43E2-875C-28295A15739E}" destId="{28A94DFC-F7EB-4E25-9C76-0EAE415C9F2A}" srcOrd="0" destOrd="0" presId="urn:microsoft.com/office/officeart/2005/8/layout/default"/>
    <dgm:cxn modelId="{F7FE1AFB-91BB-4540-8C5B-BEB7FF81CC78}" srcId="{4F2F99B8-A427-41E8-AD8D-A747F2AC66F0}" destId="{2C9116C3-274C-4B78-A338-258C1665BC10}" srcOrd="2" destOrd="0" parTransId="{1A145CD0-DC55-4A7A-8BAD-93A5F6736E20}" sibTransId="{51E255BE-24A7-4AD4-A1A5-E3AFD859D2EA}"/>
    <dgm:cxn modelId="{20A1DD6B-A6A9-46B8-8AAD-6FBAF3640FB5}" type="presParOf" srcId="{239ED72E-DEA0-4743-8E32-EC43E395CEC8}" destId="{28A94DFC-F7EB-4E25-9C76-0EAE415C9F2A}" srcOrd="0" destOrd="0" presId="urn:microsoft.com/office/officeart/2005/8/layout/default"/>
    <dgm:cxn modelId="{BF0DDBC8-B4F9-44B7-8CB4-1361A5AC50F1}" type="presParOf" srcId="{239ED72E-DEA0-4743-8E32-EC43E395CEC8}" destId="{15DD4E58-F6AE-4899-9F07-F9D2741AF533}" srcOrd="1" destOrd="0" presId="urn:microsoft.com/office/officeart/2005/8/layout/default"/>
    <dgm:cxn modelId="{719E0F42-6051-4835-8C77-B88DB711969D}" type="presParOf" srcId="{239ED72E-DEA0-4743-8E32-EC43E395CEC8}" destId="{301E2700-A0DC-4921-A5AF-D21151C34FE1}" srcOrd="2" destOrd="0" presId="urn:microsoft.com/office/officeart/2005/8/layout/default"/>
    <dgm:cxn modelId="{D3FD3AB1-0E10-4533-8E1C-29F1A8313F91}" type="presParOf" srcId="{239ED72E-DEA0-4743-8E32-EC43E395CEC8}" destId="{9F1EE9FA-E09A-43CB-87A0-0E3CD02AC505}" srcOrd="3" destOrd="0" presId="urn:microsoft.com/office/officeart/2005/8/layout/default"/>
    <dgm:cxn modelId="{8E1D2BB2-EDFA-4440-BA16-80D0C924FAF2}" type="presParOf" srcId="{239ED72E-DEA0-4743-8E32-EC43E395CEC8}" destId="{F40A04DF-8A13-45FC-A070-465B94DA4A0D}" srcOrd="4" destOrd="0" presId="urn:microsoft.com/office/officeart/2005/8/layout/default"/>
    <dgm:cxn modelId="{1E6FEDB4-D653-4A97-B300-9444D7757C88}" type="presParOf" srcId="{239ED72E-DEA0-4743-8E32-EC43E395CEC8}" destId="{319650A1-672E-40AC-891B-7446272DDED4}" srcOrd="5" destOrd="0" presId="urn:microsoft.com/office/officeart/2005/8/layout/default"/>
    <dgm:cxn modelId="{B160A599-BAA8-4C01-B777-C63B7E7EFEA4}" type="presParOf" srcId="{239ED72E-DEA0-4743-8E32-EC43E395CEC8}" destId="{B6AAE28C-7BA9-4DCA-8639-EC65D253AA1D}" srcOrd="6" destOrd="0" presId="urn:microsoft.com/office/officeart/2005/8/layout/default"/>
    <dgm:cxn modelId="{C209A031-8BC5-4DA4-93DC-1BE5118DF13C}" type="presParOf" srcId="{239ED72E-DEA0-4743-8E32-EC43E395CEC8}" destId="{181A5BFD-1A80-4044-AA0D-1423B4379744}" srcOrd="7" destOrd="0" presId="urn:microsoft.com/office/officeart/2005/8/layout/default"/>
    <dgm:cxn modelId="{FE9148DD-5504-43E1-8B3C-214192F28B9A}" type="presParOf" srcId="{239ED72E-DEA0-4743-8E32-EC43E395CEC8}" destId="{D4C1EDA1-079A-4C80-B626-84D32FD3BCEE}"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94DFC-F7EB-4E25-9C76-0EAE415C9F2A}">
      <dsp:nvSpPr>
        <dsp:cNvPr id="0" name=""/>
        <dsp:cNvSpPr/>
      </dsp:nvSpPr>
      <dsp:spPr>
        <a:xfrm>
          <a:off x="2943" y="200620"/>
          <a:ext cx="2035968" cy="1221581"/>
        </a:xfrm>
        <a:prstGeom prst="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HONEST INPUT</a:t>
          </a:r>
        </a:p>
      </dsp:txBody>
      <dsp:txXfrm>
        <a:off x="2943" y="200620"/>
        <a:ext cx="2035968" cy="1221581"/>
      </dsp:txXfrm>
    </dsp:sp>
    <dsp:sp modelId="{301E2700-A0DC-4921-A5AF-D21151C34FE1}">
      <dsp:nvSpPr>
        <dsp:cNvPr id="0" name=""/>
        <dsp:cNvSpPr/>
      </dsp:nvSpPr>
      <dsp:spPr>
        <a:xfrm>
          <a:off x="2242508" y="200620"/>
          <a:ext cx="2035968" cy="1221581"/>
        </a:xfrm>
        <a:prstGeom prst="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UNBIASED</a:t>
          </a:r>
        </a:p>
        <a:p>
          <a:pPr marL="0" lvl="0" indent="0" algn="ctr" defTabSz="1244600">
            <a:lnSpc>
              <a:spcPct val="90000"/>
            </a:lnSpc>
            <a:spcBef>
              <a:spcPct val="0"/>
            </a:spcBef>
            <a:spcAft>
              <a:spcPct val="35000"/>
            </a:spcAft>
            <a:buNone/>
          </a:pPr>
          <a:r>
            <a:rPr lang="en-US" sz="2800" kern="1200" baseline="0" dirty="0"/>
            <a:t>OPINION</a:t>
          </a:r>
        </a:p>
      </dsp:txBody>
      <dsp:txXfrm>
        <a:off x="2242508" y="200620"/>
        <a:ext cx="2035968" cy="1221581"/>
      </dsp:txXfrm>
    </dsp:sp>
    <dsp:sp modelId="{F40A04DF-8A13-45FC-A070-465B94DA4A0D}">
      <dsp:nvSpPr>
        <dsp:cNvPr id="0" name=""/>
        <dsp:cNvSpPr/>
      </dsp:nvSpPr>
      <dsp:spPr>
        <a:xfrm>
          <a:off x="4482074" y="200620"/>
          <a:ext cx="2372982" cy="1221581"/>
        </a:xfrm>
        <a:prstGeom prst="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IMPROVED TRUST</a:t>
          </a:r>
        </a:p>
      </dsp:txBody>
      <dsp:txXfrm>
        <a:off x="4482074" y="200620"/>
        <a:ext cx="2372982" cy="1221581"/>
      </dsp:txXfrm>
    </dsp:sp>
    <dsp:sp modelId="{B6AAE28C-7BA9-4DCA-8639-EC65D253AA1D}">
      <dsp:nvSpPr>
        <dsp:cNvPr id="0" name=""/>
        <dsp:cNvSpPr/>
      </dsp:nvSpPr>
      <dsp:spPr>
        <a:xfrm>
          <a:off x="955837" y="1625798"/>
          <a:ext cx="2035968" cy="1221581"/>
        </a:xfrm>
        <a:prstGeom prst="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FOCOUS ON ISSUES</a:t>
          </a:r>
        </a:p>
      </dsp:txBody>
      <dsp:txXfrm>
        <a:off x="955837" y="1625798"/>
        <a:ext cx="2035968" cy="1221581"/>
      </dsp:txXfrm>
    </dsp:sp>
    <dsp:sp modelId="{D4C1EDA1-079A-4C80-B626-84D32FD3BCEE}">
      <dsp:nvSpPr>
        <dsp:cNvPr id="0" name=""/>
        <dsp:cNvSpPr/>
      </dsp:nvSpPr>
      <dsp:spPr>
        <a:xfrm>
          <a:off x="3195403" y="1625798"/>
          <a:ext cx="2706759" cy="1221581"/>
        </a:xfrm>
        <a:prstGeom prst="rect">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dirty="0"/>
            <a:t>EMPLOYEE</a:t>
          </a:r>
        </a:p>
        <a:p>
          <a:pPr marL="0" lvl="0" indent="0" algn="ctr" defTabSz="1244600">
            <a:lnSpc>
              <a:spcPct val="90000"/>
            </a:lnSpc>
            <a:spcBef>
              <a:spcPct val="0"/>
            </a:spcBef>
            <a:spcAft>
              <a:spcPct val="35000"/>
            </a:spcAft>
            <a:buNone/>
          </a:pPr>
          <a:r>
            <a:rPr lang="en-US" sz="2800" kern="1200" baseline="0" dirty="0"/>
            <a:t>ENGAGEMENT</a:t>
          </a:r>
        </a:p>
      </dsp:txBody>
      <dsp:txXfrm>
        <a:off x="3195403" y="1625798"/>
        <a:ext cx="2706759" cy="122158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F6CD6E-0F4E-4678-A09D-1D392E88163A}" type="datetimeFigureOut">
              <a:rPr lang="en-US" smtClean="0"/>
              <a:pPr/>
              <a:t>7/29/2024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3BDF28-27F2-40EA-A502-AF45A37F73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35173" rtl="0" eaLnBrk="1" latinLnBrk="0" hangingPunct="1">
      <a:defRPr sz="1300" kern="1200">
        <a:solidFill>
          <a:schemeClr val="tx1"/>
        </a:solidFill>
        <a:latin typeface="+mn-lt"/>
        <a:ea typeface="+mn-ea"/>
        <a:cs typeface="+mn-cs"/>
      </a:defRPr>
    </a:lvl1pPr>
    <a:lvl2pPr marL="467586" algn="l" defTabSz="935173" rtl="0" eaLnBrk="1" latinLnBrk="0" hangingPunct="1">
      <a:defRPr sz="1300" kern="1200">
        <a:solidFill>
          <a:schemeClr val="tx1"/>
        </a:solidFill>
        <a:latin typeface="+mn-lt"/>
        <a:ea typeface="+mn-ea"/>
        <a:cs typeface="+mn-cs"/>
      </a:defRPr>
    </a:lvl2pPr>
    <a:lvl3pPr marL="935173" algn="l" defTabSz="935173" rtl="0" eaLnBrk="1" latinLnBrk="0" hangingPunct="1">
      <a:defRPr sz="1300" kern="1200">
        <a:solidFill>
          <a:schemeClr val="tx1"/>
        </a:solidFill>
        <a:latin typeface="+mn-lt"/>
        <a:ea typeface="+mn-ea"/>
        <a:cs typeface="+mn-cs"/>
      </a:defRPr>
    </a:lvl3pPr>
    <a:lvl4pPr marL="1402760" algn="l" defTabSz="935173" rtl="0" eaLnBrk="1" latinLnBrk="0" hangingPunct="1">
      <a:defRPr sz="1300" kern="1200">
        <a:solidFill>
          <a:schemeClr val="tx1"/>
        </a:solidFill>
        <a:latin typeface="+mn-lt"/>
        <a:ea typeface="+mn-ea"/>
        <a:cs typeface="+mn-cs"/>
      </a:defRPr>
    </a:lvl4pPr>
    <a:lvl5pPr marL="1870347" algn="l" defTabSz="935173" rtl="0" eaLnBrk="1" latinLnBrk="0" hangingPunct="1">
      <a:defRPr sz="1300" kern="1200">
        <a:solidFill>
          <a:schemeClr val="tx1"/>
        </a:solidFill>
        <a:latin typeface="+mn-lt"/>
        <a:ea typeface="+mn-ea"/>
        <a:cs typeface="+mn-cs"/>
      </a:defRPr>
    </a:lvl5pPr>
    <a:lvl6pPr marL="2337933" algn="l" defTabSz="935173" rtl="0" eaLnBrk="1" latinLnBrk="0" hangingPunct="1">
      <a:defRPr sz="1300" kern="1200">
        <a:solidFill>
          <a:schemeClr val="tx1"/>
        </a:solidFill>
        <a:latin typeface="+mn-lt"/>
        <a:ea typeface="+mn-ea"/>
        <a:cs typeface="+mn-cs"/>
      </a:defRPr>
    </a:lvl6pPr>
    <a:lvl7pPr marL="2805520" algn="l" defTabSz="935173" rtl="0" eaLnBrk="1" latinLnBrk="0" hangingPunct="1">
      <a:defRPr sz="1300" kern="1200">
        <a:solidFill>
          <a:schemeClr val="tx1"/>
        </a:solidFill>
        <a:latin typeface="+mn-lt"/>
        <a:ea typeface="+mn-ea"/>
        <a:cs typeface="+mn-cs"/>
      </a:defRPr>
    </a:lvl7pPr>
    <a:lvl8pPr marL="3273107" algn="l" defTabSz="935173" rtl="0" eaLnBrk="1" latinLnBrk="0" hangingPunct="1">
      <a:defRPr sz="1300" kern="1200">
        <a:solidFill>
          <a:schemeClr val="tx1"/>
        </a:solidFill>
        <a:latin typeface="+mn-lt"/>
        <a:ea typeface="+mn-ea"/>
        <a:cs typeface="+mn-cs"/>
      </a:defRPr>
    </a:lvl8pPr>
    <a:lvl9pPr marL="3740694" algn="l" defTabSz="935173"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600078" y="1371600"/>
            <a:ext cx="8833104" cy="1828800"/>
          </a:xfrm>
          <a:ln>
            <a:noFill/>
          </a:ln>
        </p:spPr>
        <p:txBody>
          <a:bodyPr vert="horz" tIns="0" rIns="18703"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7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600077" y="3228537"/>
            <a:ext cx="8836532" cy="1752600"/>
          </a:xfrm>
        </p:spPr>
        <p:txBody>
          <a:bodyPr lIns="0" rIns="18703"/>
          <a:lstStyle>
            <a:lvl1pPr marL="0" marR="46759" indent="0" algn="r">
              <a:buNone/>
              <a:defRPr>
                <a:solidFill>
                  <a:schemeClr val="tx1"/>
                </a:solidFill>
              </a:defRPr>
            </a:lvl1pPr>
            <a:lvl2pPr marL="467586" indent="0" algn="ctr">
              <a:buNone/>
            </a:lvl2pPr>
            <a:lvl3pPr marL="935173" indent="0" algn="ctr">
              <a:buNone/>
            </a:lvl3pPr>
            <a:lvl4pPr marL="1402760" indent="0" algn="ctr">
              <a:buNone/>
            </a:lvl4pPr>
            <a:lvl5pPr marL="1870347" indent="0" algn="ctr">
              <a:buNone/>
            </a:lvl5pPr>
            <a:lvl6pPr marL="2337933" indent="0" algn="ctr">
              <a:buNone/>
            </a:lvl6pPr>
            <a:lvl7pPr marL="2805520" indent="0" algn="ctr">
              <a:buNone/>
            </a:lvl7pPr>
            <a:lvl8pPr marL="3273107" indent="0" algn="ctr">
              <a:buNone/>
            </a:lvl8pPr>
            <a:lvl9pPr marL="3740694"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3050E60-92D7-4FB6-8460-BB1F034586C3}" type="datetimeFigureOut">
              <a:rPr lang="en-US" smtClean="0"/>
              <a:pPr/>
              <a:t>7/29/2024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2F467F0-91F2-43CC-886B-3BA6C5BD6F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050E60-92D7-4FB6-8460-BB1F034586C3}"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67F0-91F2-43CC-886B-3BA6C5BD6F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7" y="914403"/>
            <a:ext cx="2314575"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14350" y="914403"/>
            <a:ext cx="6772275"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050E60-92D7-4FB6-8460-BB1F034586C3}"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67F0-91F2-43CC-886B-3BA6C5BD6F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050E60-92D7-4FB6-8460-BB1F034586C3}"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67F0-91F2-43CC-886B-3BA6C5BD6F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96647" y="1316736"/>
            <a:ext cx="8743951"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7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96647" y="2704665"/>
            <a:ext cx="8743951" cy="1509712"/>
          </a:xfrm>
        </p:spPr>
        <p:txBody>
          <a:bodyPr lIns="46759" rIns="46759" anchor="t"/>
          <a:lstStyle>
            <a:lvl1pPr marL="0" indent="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3050E60-92D7-4FB6-8460-BB1F034586C3}"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467F0-91F2-43CC-886B-3BA6C5BD6F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704088"/>
            <a:ext cx="9258301" cy="1143000"/>
          </a:xfrm>
        </p:spPr>
        <p:txBody>
          <a:bodyPr/>
          <a:lstStyle/>
          <a:p>
            <a:r>
              <a:rPr kumimoji="0" lang="en-US"/>
              <a:t>Click to edit Master title style</a:t>
            </a:r>
          </a:p>
        </p:txBody>
      </p:sp>
      <p:sp>
        <p:nvSpPr>
          <p:cNvPr id="3" name="Content Placeholder 2"/>
          <p:cNvSpPr>
            <a:spLocks noGrp="1"/>
          </p:cNvSpPr>
          <p:nvPr>
            <p:ph sz="half" idx="1"/>
          </p:nvPr>
        </p:nvSpPr>
        <p:spPr>
          <a:xfrm>
            <a:off x="514350" y="1920085"/>
            <a:ext cx="4543425" cy="4434840"/>
          </a:xfrm>
        </p:spPr>
        <p:txBody>
          <a:bodyPr/>
          <a:lstStyle>
            <a:lvl1pPr>
              <a:defRPr sz="2600"/>
            </a:lvl1pPr>
            <a:lvl2pPr>
              <a:defRPr sz="2400"/>
            </a:lvl2pPr>
            <a:lvl3pPr>
              <a:defRPr sz="21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29226" y="1920085"/>
            <a:ext cx="4543425" cy="4434840"/>
          </a:xfrm>
        </p:spPr>
        <p:txBody>
          <a:bodyPr/>
          <a:lstStyle>
            <a:lvl1pPr>
              <a:defRPr sz="2600"/>
            </a:lvl1pPr>
            <a:lvl2pPr>
              <a:defRPr sz="2400"/>
            </a:lvl2pPr>
            <a:lvl3pPr>
              <a:defRPr sz="21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050E60-92D7-4FB6-8460-BB1F034586C3}"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467F0-91F2-43CC-886B-3BA6C5BD6F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350" y="704088"/>
            <a:ext cx="9258301" cy="1143000"/>
          </a:xfrm>
        </p:spPr>
        <p:txBody>
          <a:bodyPr tIns="46759" anchor="b"/>
          <a:lstStyle>
            <a:lvl1pPr>
              <a:defRPr/>
            </a:lvl1pPr>
          </a:lstStyle>
          <a:p>
            <a:r>
              <a:rPr kumimoji="0" lang="en-US"/>
              <a:t>Click to edit Master title style</a:t>
            </a:r>
          </a:p>
        </p:txBody>
      </p:sp>
      <p:sp>
        <p:nvSpPr>
          <p:cNvPr id="3" name="Text Placeholder 2"/>
          <p:cNvSpPr>
            <a:spLocks noGrp="1"/>
          </p:cNvSpPr>
          <p:nvPr>
            <p:ph type="body" idx="1"/>
          </p:nvPr>
        </p:nvSpPr>
        <p:spPr>
          <a:xfrm>
            <a:off x="514351" y="1855248"/>
            <a:ext cx="4545211" cy="659352"/>
          </a:xfrm>
        </p:spPr>
        <p:txBody>
          <a:bodyPr lIns="46759" tIns="0" rIns="46759" bIns="0" anchor="ctr">
            <a:noAutofit/>
          </a:bodyPr>
          <a:lstStyle>
            <a:lvl1pPr marL="0" indent="0">
              <a:buNone/>
              <a:defRPr sz="2400" b="1" cap="none" baseline="0">
                <a:solidFill>
                  <a:schemeClr val="tx2"/>
                </a:solidFill>
                <a:effectLst/>
              </a:defRPr>
            </a:lvl1pPr>
            <a:lvl2pPr>
              <a:buNone/>
              <a:defRPr sz="21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225656" y="1859760"/>
            <a:ext cx="4546996" cy="654843"/>
          </a:xfrm>
        </p:spPr>
        <p:txBody>
          <a:bodyPr lIns="46759" tIns="0" rIns="46759" bIns="0" anchor="ctr"/>
          <a:lstStyle>
            <a:lvl1pPr marL="0" indent="0">
              <a:buNone/>
              <a:defRPr sz="2400" b="1" cap="none" baseline="0">
                <a:solidFill>
                  <a:schemeClr val="tx2"/>
                </a:solidFill>
                <a:effectLst/>
              </a:defRPr>
            </a:lvl1pPr>
            <a:lvl2pPr>
              <a:buNone/>
              <a:defRPr sz="21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14351" y="2514600"/>
            <a:ext cx="4545211" cy="3845720"/>
          </a:xfrm>
        </p:spPr>
        <p:txBody>
          <a:bodyPr tIns="0"/>
          <a:lstStyle>
            <a:lvl1pPr>
              <a:defRPr sz="2300"/>
            </a:lvl1pPr>
            <a:lvl2pPr>
              <a:defRPr sz="21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225656" y="2514600"/>
            <a:ext cx="4546996" cy="3845720"/>
          </a:xfrm>
        </p:spPr>
        <p:txBody>
          <a:bodyPr tIns="0"/>
          <a:lstStyle>
            <a:lvl1pPr>
              <a:defRPr sz="2300"/>
            </a:lvl1pPr>
            <a:lvl2pPr>
              <a:defRPr sz="21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3050E60-92D7-4FB6-8460-BB1F034586C3}"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467F0-91F2-43CC-886B-3BA6C5BD6F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4351" y="704088"/>
            <a:ext cx="9344025" cy="1143000"/>
          </a:xfrm>
        </p:spPr>
        <p:txBody>
          <a:bodyPr vert="horz" tIns="46759"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2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3050E60-92D7-4FB6-8460-BB1F034586C3}"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467F0-91F2-43CC-886B-3BA6C5BD6F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50E60-92D7-4FB6-8460-BB1F034586C3}"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F467F0-91F2-43CC-886B-3BA6C5BD6F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1526" y="514352"/>
            <a:ext cx="3086101"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771526" y="1676400"/>
            <a:ext cx="3086101" cy="4572000"/>
          </a:xfrm>
        </p:spPr>
        <p:txBody>
          <a:bodyPr lIns="18703" rIns="18703"/>
          <a:lstStyle>
            <a:lvl1pPr marL="0" indent="0" algn="l">
              <a:buNone/>
              <a:defRPr sz="1400"/>
            </a:lvl1pPr>
            <a:lvl2pPr indent="0" algn="l">
              <a:buNone/>
              <a:defRPr sz="13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021933" y="1676400"/>
            <a:ext cx="5750719" cy="4572000"/>
          </a:xfrm>
        </p:spPr>
        <p:txBody>
          <a:bodyPr tIns="0"/>
          <a:lstStyle>
            <a:lvl1pPr>
              <a:defRPr sz="2900"/>
            </a:lvl1pPr>
            <a:lvl2pPr>
              <a:defRPr sz="2600"/>
            </a:lvl2pPr>
            <a:lvl3pPr>
              <a:defRPr sz="2400"/>
            </a:lvl3pPr>
            <a:lvl4pPr>
              <a:defRPr sz="21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050E60-92D7-4FB6-8460-BB1F034586C3}"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467F0-91F2-43CC-886B-3BA6C5BD6F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561473" y="1108077"/>
            <a:ext cx="5915025"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3517" tIns="46759" rIns="93517" bIns="46759" rtlCol="0" anchor="ctr"/>
          <a:lstStyle/>
          <a:p>
            <a:pPr algn="ctr" eaLnBrk="1" latinLnBrk="0" hangingPunct="1"/>
            <a:endParaRPr kumimoji="0" lang="en-US"/>
          </a:p>
        </p:txBody>
      </p:sp>
      <p:sp>
        <p:nvSpPr>
          <p:cNvPr id="12" name="Right Triangle 11"/>
          <p:cNvSpPr/>
          <p:nvPr/>
        </p:nvSpPr>
        <p:spPr>
          <a:xfrm rot="420000" flipV="1">
            <a:off x="9004652" y="5359770"/>
            <a:ext cx="174879"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3517" tIns="46759" rIns="93517" bIns="46759" rtlCol="0" anchor="ctr"/>
          <a:lstStyle/>
          <a:p>
            <a:pPr algn="ctr" eaLnBrk="1" latinLnBrk="0" hangingPunct="1"/>
            <a:endParaRPr kumimoji="0" lang="en-US"/>
          </a:p>
        </p:txBody>
      </p:sp>
      <p:sp>
        <p:nvSpPr>
          <p:cNvPr id="2" name="Title 1"/>
          <p:cNvSpPr>
            <a:spLocks noGrp="1"/>
          </p:cNvSpPr>
          <p:nvPr>
            <p:ph type="title"/>
          </p:nvPr>
        </p:nvSpPr>
        <p:spPr>
          <a:xfrm>
            <a:off x="685802" y="1177000"/>
            <a:ext cx="2489455" cy="1582621"/>
          </a:xfrm>
        </p:spPr>
        <p:txBody>
          <a:bodyPr vert="horz" lIns="46759" tIns="46759" rIns="46759" bIns="46759" anchor="b"/>
          <a:lstStyle>
            <a:lvl1pPr algn="l">
              <a:buNone/>
              <a:defRPr sz="21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85802" y="2828785"/>
            <a:ext cx="2486023" cy="2179320"/>
          </a:xfrm>
        </p:spPr>
        <p:txBody>
          <a:bodyPr lIns="65462" rIns="46759" bIns="46759" anchor="t"/>
          <a:lstStyle>
            <a:lvl1pPr marL="0" indent="0" algn="l">
              <a:spcBef>
                <a:spcPts val="256"/>
              </a:spcBef>
              <a:buFontTx/>
              <a:buNone/>
              <a:defRPr sz="1400"/>
            </a:lvl1pPr>
            <a:lvl2pPr>
              <a:defRPr sz="13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3050E60-92D7-4FB6-8460-BB1F034586C3}"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086851" y="6356354"/>
            <a:ext cx="685800" cy="365125"/>
          </a:xfrm>
        </p:spPr>
        <p:txBody>
          <a:bodyPr/>
          <a:lstStyle/>
          <a:p>
            <a:fld id="{F2F467F0-91F2-43CC-886B-3BA6C5BD6F81}" type="slidenum">
              <a:rPr lang="en-US" smtClean="0"/>
              <a:pPr/>
              <a:t>‹#›</a:t>
            </a:fld>
            <a:endParaRPr lang="en-US"/>
          </a:p>
        </p:txBody>
      </p:sp>
      <p:sp>
        <p:nvSpPr>
          <p:cNvPr id="3" name="Picture Placeholder 2"/>
          <p:cNvSpPr>
            <a:spLocks noGrp="1"/>
          </p:cNvSpPr>
          <p:nvPr>
            <p:ph type="pic" idx="1"/>
          </p:nvPr>
        </p:nvSpPr>
        <p:spPr>
          <a:xfrm rot="420000">
            <a:off x="3921518" y="1199517"/>
            <a:ext cx="5194935" cy="3931920"/>
          </a:xfrm>
          <a:prstGeom prst="rect">
            <a:avLst/>
          </a:prstGeom>
          <a:solidFill>
            <a:schemeClr val="bg2"/>
          </a:solidFill>
          <a:ln w="3000" cap="rnd">
            <a:solidFill>
              <a:srgbClr val="C0C0C0"/>
            </a:solidFill>
            <a:round/>
          </a:ln>
          <a:effectLst/>
        </p:spPr>
        <p:txBody>
          <a:bodyPr/>
          <a:lstStyle>
            <a:lvl1pPr marL="0" indent="0">
              <a:buNone/>
              <a:defRPr sz="3300"/>
            </a:lvl1pPr>
          </a:lstStyle>
          <a:p>
            <a:r>
              <a:rPr kumimoji="0" lang="en-US"/>
              <a:t>Click icon to add picture</a:t>
            </a:r>
            <a:endParaRPr kumimoji="0" lang="en-US" dirty="0"/>
          </a:p>
        </p:txBody>
      </p:sp>
      <p:sp>
        <p:nvSpPr>
          <p:cNvPr id="10" name="Freeform 9"/>
          <p:cNvSpPr>
            <a:spLocks/>
          </p:cNvSpPr>
          <p:nvPr/>
        </p:nvSpPr>
        <p:spPr bwMode="auto">
          <a:xfrm flipV="1">
            <a:off x="-10716" y="5816600"/>
            <a:ext cx="1030843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3517" tIns="46759" rIns="93517" bIns="46759"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929188" y="6219829"/>
            <a:ext cx="5357812"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3517" tIns="46759" rIns="93517" bIns="46759"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716" y="-7144"/>
            <a:ext cx="1030843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3517" tIns="46759" rIns="93517" bIns="46759"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929188" y="-7143"/>
            <a:ext cx="5357812"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3517" tIns="46759" rIns="93517" bIns="46759"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514350" y="704088"/>
            <a:ext cx="9258301" cy="1143000"/>
          </a:xfrm>
          <a:prstGeom prst="rect">
            <a:avLst/>
          </a:prstGeom>
        </p:spPr>
        <p:txBody>
          <a:bodyPr vert="horz" lIns="0" tIns="46759" rIns="0" bIns="0" anchor="b">
            <a:normAutofit/>
          </a:bodyPr>
          <a:lstStyle/>
          <a:p>
            <a:r>
              <a:rPr kumimoji="0" lang="en-US"/>
              <a:t>Click to edit Master title style</a:t>
            </a:r>
          </a:p>
        </p:txBody>
      </p:sp>
      <p:sp>
        <p:nvSpPr>
          <p:cNvPr id="30" name="Text Placeholder 29"/>
          <p:cNvSpPr>
            <a:spLocks noGrp="1"/>
          </p:cNvSpPr>
          <p:nvPr>
            <p:ph type="body" idx="1"/>
          </p:nvPr>
        </p:nvSpPr>
        <p:spPr>
          <a:xfrm>
            <a:off x="514350" y="1935480"/>
            <a:ext cx="9258301" cy="4389120"/>
          </a:xfrm>
          <a:prstGeom prst="rect">
            <a:avLst/>
          </a:prstGeom>
        </p:spPr>
        <p:txBody>
          <a:bodyPr vert="horz" lIns="93517" tIns="46759" rIns="93517" bIns="46759">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514350" y="6356354"/>
            <a:ext cx="2400300" cy="365125"/>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fld id="{73050E60-92D7-4FB6-8460-BB1F034586C3}" type="datetimeFigureOut">
              <a:rPr lang="en-US" smtClean="0"/>
              <a:pPr/>
              <a:t>7/29/2024</a:t>
            </a:fld>
            <a:endParaRPr lang="en-US"/>
          </a:p>
        </p:txBody>
      </p:sp>
      <p:sp>
        <p:nvSpPr>
          <p:cNvPr id="22" name="Footer Placeholder 21"/>
          <p:cNvSpPr>
            <a:spLocks noGrp="1"/>
          </p:cNvSpPr>
          <p:nvPr>
            <p:ph type="ftr" sz="quarter" idx="3"/>
          </p:nvPr>
        </p:nvSpPr>
        <p:spPr>
          <a:xfrm>
            <a:off x="3000375" y="6356354"/>
            <a:ext cx="3771900" cy="365125"/>
          </a:xfrm>
          <a:prstGeom prst="rect">
            <a:avLst/>
          </a:prstGeom>
        </p:spPr>
        <p:txBody>
          <a:bodyPr vert="horz" lIns="0" tIns="0" rIns="0" bIns="0" anchor="b"/>
          <a:lstStyle>
            <a:lvl1pPr algn="l" eaLnBrk="1" latinLnBrk="0" hangingPunct="1">
              <a:defRPr kumimoji="0" sz="13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8915400" y="6356354"/>
            <a:ext cx="857250" cy="365125"/>
          </a:xfrm>
          <a:prstGeom prst="rect">
            <a:avLst/>
          </a:prstGeom>
        </p:spPr>
        <p:txBody>
          <a:bodyPr vert="horz" lIns="0" tIns="0" rIns="0" bIns="0" anchor="b"/>
          <a:lstStyle>
            <a:lvl1pPr algn="r" eaLnBrk="1" latinLnBrk="0" hangingPunct="1">
              <a:defRPr kumimoji="0" sz="1300">
                <a:solidFill>
                  <a:schemeClr val="tx2">
                    <a:shade val="90000"/>
                  </a:schemeClr>
                </a:solidFill>
              </a:defRPr>
            </a:lvl1pPr>
          </a:lstStyle>
          <a:p>
            <a:fld id="{F2F467F0-91F2-43CC-886B-3BA6C5BD6F81}" type="slidenum">
              <a:rPr lang="en-US" smtClean="0"/>
              <a:pPr/>
              <a:t>‹#›</a:t>
            </a:fld>
            <a:endParaRPr lang="en-US"/>
          </a:p>
        </p:txBody>
      </p:sp>
      <p:grpSp>
        <p:nvGrpSpPr>
          <p:cNvPr id="2" name="Group 1"/>
          <p:cNvGrpSpPr/>
          <p:nvPr/>
        </p:nvGrpSpPr>
        <p:grpSpPr>
          <a:xfrm>
            <a:off x="-21392" y="202409"/>
            <a:ext cx="10328116"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200" b="0" kern="1200">
          <a:ln>
            <a:noFill/>
          </a:ln>
          <a:solidFill>
            <a:schemeClr val="tx2"/>
          </a:solidFill>
          <a:effectLst/>
          <a:latin typeface="+mj-lt"/>
          <a:ea typeface="+mj-ea"/>
          <a:cs typeface="+mj-cs"/>
        </a:defRPr>
      </a:lvl1pPr>
    </p:titleStyle>
    <p:bodyStyle>
      <a:lvl1pPr marL="280552" indent="-280552"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54621" indent="-252497"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35173" indent="-252497" algn="l" rtl="0" eaLnBrk="1" latinLnBrk="0" hangingPunct="1">
        <a:spcBef>
          <a:spcPct val="20000"/>
        </a:spcBef>
        <a:buClr>
          <a:schemeClr val="accent2"/>
        </a:buClr>
        <a:buSzPct val="70000"/>
        <a:buFont typeface="Wingdings 2"/>
        <a:buChar char=""/>
        <a:defRPr kumimoji="0" sz="2200" kern="1200">
          <a:solidFill>
            <a:schemeClr val="tx1"/>
          </a:solidFill>
          <a:latin typeface="+mn-lt"/>
          <a:ea typeface="+mn-ea"/>
          <a:cs typeface="+mn-cs"/>
        </a:defRPr>
      </a:lvl3pPr>
      <a:lvl4pPr marL="1215725" indent="-215090" algn="l" rtl="0" eaLnBrk="1" latinLnBrk="0" hangingPunct="1">
        <a:spcBef>
          <a:spcPct val="20000"/>
        </a:spcBef>
        <a:buClr>
          <a:schemeClr val="accent3"/>
        </a:buClr>
        <a:buSzPct val="65000"/>
        <a:buFont typeface="Wingdings 2"/>
        <a:buChar char=""/>
        <a:defRPr kumimoji="0" sz="2100" kern="1200">
          <a:solidFill>
            <a:schemeClr val="tx1"/>
          </a:solidFill>
          <a:latin typeface="+mn-lt"/>
          <a:ea typeface="+mn-ea"/>
          <a:cs typeface="+mn-cs"/>
        </a:defRPr>
      </a:lvl4pPr>
      <a:lvl5pPr marL="1496277" indent="-215090" algn="l" rtl="0" eaLnBrk="1" latinLnBrk="0" hangingPunct="1">
        <a:spcBef>
          <a:spcPct val="20000"/>
        </a:spcBef>
        <a:buClr>
          <a:schemeClr val="accent4"/>
        </a:buClr>
        <a:buSzPct val="65000"/>
        <a:buFont typeface="Wingdings 2"/>
        <a:buChar char=""/>
        <a:defRPr kumimoji="0" sz="2100" kern="1200">
          <a:solidFill>
            <a:schemeClr val="tx1"/>
          </a:solidFill>
          <a:latin typeface="+mn-lt"/>
          <a:ea typeface="+mn-ea"/>
          <a:cs typeface="+mn-cs"/>
        </a:defRPr>
      </a:lvl5pPr>
      <a:lvl6pPr marL="1776829" indent="-215090"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63864" indent="-187035"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244416" indent="-187035"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524968" indent="-187035"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67586" algn="l" rtl="0" eaLnBrk="1" latinLnBrk="0" hangingPunct="1">
        <a:defRPr kumimoji="0" kern="1200">
          <a:solidFill>
            <a:schemeClr val="tx1"/>
          </a:solidFill>
          <a:latin typeface="+mn-lt"/>
          <a:ea typeface="+mn-ea"/>
          <a:cs typeface="+mn-cs"/>
        </a:defRPr>
      </a:lvl2pPr>
      <a:lvl3pPr marL="935173" algn="l" rtl="0" eaLnBrk="1" latinLnBrk="0" hangingPunct="1">
        <a:defRPr kumimoji="0" kern="1200">
          <a:solidFill>
            <a:schemeClr val="tx1"/>
          </a:solidFill>
          <a:latin typeface="+mn-lt"/>
          <a:ea typeface="+mn-ea"/>
          <a:cs typeface="+mn-cs"/>
        </a:defRPr>
      </a:lvl3pPr>
      <a:lvl4pPr marL="1402760" algn="l" rtl="0" eaLnBrk="1" latinLnBrk="0" hangingPunct="1">
        <a:defRPr kumimoji="0" kern="1200">
          <a:solidFill>
            <a:schemeClr val="tx1"/>
          </a:solidFill>
          <a:latin typeface="+mn-lt"/>
          <a:ea typeface="+mn-ea"/>
          <a:cs typeface="+mn-cs"/>
        </a:defRPr>
      </a:lvl4pPr>
      <a:lvl5pPr marL="1870347" algn="l" rtl="0" eaLnBrk="1" latinLnBrk="0" hangingPunct="1">
        <a:defRPr kumimoji="0" kern="1200">
          <a:solidFill>
            <a:schemeClr val="tx1"/>
          </a:solidFill>
          <a:latin typeface="+mn-lt"/>
          <a:ea typeface="+mn-ea"/>
          <a:cs typeface="+mn-cs"/>
        </a:defRPr>
      </a:lvl5pPr>
      <a:lvl6pPr marL="2337933" algn="l" rtl="0" eaLnBrk="1" latinLnBrk="0" hangingPunct="1">
        <a:defRPr kumimoji="0" kern="1200">
          <a:solidFill>
            <a:schemeClr val="tx1"/>
          </a:solidFill>
          <a:latin typeface="+mn-lt"/>
          <a:ea typeface="+mn-ea"/>
          <a:cs typeface="+mn-cs"/>
        </a:defRPr>
      </a:lvl6pPr>
      <a:lvl7pPr marL="2805520" algn="l" rtl="0" eaLnBrk="1" latinLnBrk="0" hangingPunct="1">
        <a:defRPr kumimoji="0" kern="1200">
          <a:solidFill>
            <a:schemeClr val="tx1"/>
          </a:solidFill>
          <a:latin typeface="+mn-lt"/>
          <a:ea typeface="+mn-ea"/>
          <a:cs typeface="+mn-cs"/>
        </a:defRPr>
      </a:lvl7pPr>
      <a:lvl8pPr marL="3273107" algn="l" rtl="0" eaLnBrk="1" latinLnBrk="0" hangingPunct="1">
        <a:defRPr kumimoji="0" kern="1200">
          <a:solidFill>
            <a:schemeClr val="tx1"/>
          </a:solidFill>
          <a:latin typeface="+mn-lt"/>
          <a:ea typeface="+mn-ea"/>
          <a:cs typeface="+mn-cs"/>
        </a:defRPr>
      </a:lvl8pPr>
      <a:lvl9pPr marL="374069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pic>
        <p:nvPicPr>
          <p:cNvPr id="2" name="Picture 1" descr="images.jpg"/>
          <p:cNvPicPr>
            <a:picLocks noChangeAspect="1"/>
          </p:cNvPicPr>
          <p:nvPr/>
        </p:nvPicPr>
        <p:blipFill>
          <a:blip r:embed="rId3" cstate="print"/>
          <a:stretch>
            <a:fillRect/>
          </a:stretch>
        </p:blipFill>
        <p:spPr>
          <a:xfrm>
            <a:off x="256216" y="990600"/>
            <a:ext cx="2253359" cy="2143125"/>
          </a:xfrm>
          <a:prstGeom prst="rect">
            <a:avLst/>
          </a:prstGeom>
        </p:spPr>
      </p:pic>
      <p:sp>
        <p:nvSpPr>
          <p:cNvPr id="3" name="TextBox 2"/>
          <p:cNvSpPr txBox="1"/>
          <p:nvPr/>
        </p:nvSpPr>
        <p:spPr>
          <a:xfrm>
            <a:off x="2659798" y="1371604"/>
            <a:ext cx="7627203" cy="2125757"/>
          </a:xfrm>
          <a:prstGeom prst="rect">
            <a:avLst/>
          </a:prstGeom>
          <a:noFill/>
        </p:spPr>
        <p:txBody>
          <a:bodyPr wrap="square" lIns="93517" tIns="46759" rIns="93517" bIns="46759" rtlCol="0">
            <a:spAutoFit/>
          </a:bodyPr>
          <a:lstStyle/>
          <a:p>
            <a:r>
              <a:rPr lang="en-US" sz="3300" u="sng" dirty="0"/>
              <a:t>LDRP</a:t>
            </a:r>
            <a:r>
              <a:rPr lang="en-US" sz="3300" dirty="0"/>
              <a:t> </a:t>
            </a:r>
            <a:r>
              <a:rPr lang="en-US" sz="3300" u="sng" dirty="0"/>
              <a:t>INSTITUTE</a:t>
            </a:r>
            <a:r>
              <a:rPr lang="en-US" sz="3300" dirty="0"/>
              <a:t> </a:t>
            </a:r>
            <a:r>
              <a:rPr lang="en-US" sz="3300" u="sng" dirty="0"/>
              <a:t>OF</a:t>
            </a:r>
            <a:r>
              <a:rPr lang="en-US" sz="3300" dirty="0"/>
              <a:t> </a:t>
            </a:r>
            <a:r>
              <a:rPr lang="en-US" sz="3300" u="sng" dirty="0"/>
              <a:t>TECHNOLOGY</a:t>
            </a:r>
          </a:p>
          <a:p>
            <a:r>
              <a:rPr lang="en-US" sz="3300" dirty="0"/>
              <a:t>                </a:t>
            </a:r>
            <a:r>
              <a:rPr lang="en-US" sz="3300" u="sng" dirty="0"/>
              <a:t>AND</a:t>
            </a:r>
            <a:r>
              <a:rPr lang="en-US" sz="3300" dirty="0"/>
              <a:t>  </a:t>
            </a:r>
            <a:r>
              <a:rPr lang="en-US" sz="3300" u="sng" dirty="0"/>
              <a:t>RESEARCH</a:t>
            </a:r>
          </a:p>
          <a:p>
            <a:r>
              <a:rPr lang="en-US" sz="3300" dirty="0"/>
              <a:t>                     </a:t>
            </a:r>
          </a:p>
          <a:p>
            <a:endParaRPr lang="en-US" sz="3300" dirty="0"/>
          </a:p>
        </p:txBody>
      </p:sp>
      <p:sp>
        <p:nvSpPr>
          <p:cNvPr id="4" name="TextBox 3"/>
          <p:cNvSpPr txBox="1"/>
          <p:nvPr/>
        </p:nvSpPr>
        <p:spPr>
          <a:xfrm>
            <a:off x="897171" y="3671456"/>
            <a:ext cx="9199329" cy="463763"/>
          </a:xfrm>
          <a:prstGeom prst="rect">
            <a:avLst/>
          </a:prstGeom>
          <a:noFill/>
        </p:spPr>
        <p:txBody>
          <a:bodyPr wrap="square" lIns="93517" tIns="46759" rIns="93517" bIns="46759" rtlCol="0">
            <a:spAutoFit/>
          </a:bodyPr>
          <a:lstStyle/>
          <a:p>
            <a:r>
              <a:rPr lang="en-US" sz="2400" dirty="0">
                <a:solidFill>
                  <a:schemeClr val="accent1"/>
                </a:solidFill>
              </a:rPr>
              <a:t>PRESENTED  BY:                                        GUIDED BY:   </a:t>
            </a:r>
            <a:endParaRPr lang="en-US" dirty="0"/>
          </a:p>
        </p:txBody>
      </p:sp>
      <p:sp>
        <p:nvSpPr>
          <p:cNvPr id="6" name="TextBox 5"/>
          <p:cNvSpPr txBox="1"/>
          <p:nvPr/>
        </p:nvSpPr>
        <p:spPr>
          <a:xfrm>
            <a:off x="817052" y="4419601"/>
            <a:ext cx="9127048" cy="1617925"/>
          </a:xfrm>
          <a:prstGeom prst="rect">
            <a:avLst/>
          </a:prstGeom>
          <a:noFill/>
        </p:spPr>
        <p:txBody>
          <a:bodyPr wrap="square" lIns="93517" tIns="46759" rIns="93517" bIns="46759" rtlCol="0">
            <a:spAutoFit/>
          </a:bodyPr>
          <a:lstStyle/>
          <a:p>
            <a:pPr>
              <a:buFont typeface="Wingdings" pitchFamily="2" charset="2"/>
              <a:buChar char="q"/>
            </a:pPr>
            <a:r>
              <a:rPr lang="en-US" sz="2400" dirty="0"/>
              <a:t>AGRAWAL PRATHAM                            PROF. NIMESH PATEL </a:t>
            </a:r>
          </a:p>
          <a:p>
            <a:pPr>
              <a:buFont typeface="Wingdings" pitchFamily="2" charset="2"/>
              <a:buChar char="q"/>
            </a:pPr>
            <a:r>
              <a:rPr lang="en-US" sz="2400" dirty="0"/>
              <a:t>ACHARYA YAGNANG</a:t>
            </a:r>
          </a:p>
          <a:p>
            <a:pPr>
              <a:buFont typeface="Wingdings" pitchFamily="2" charset="2"/>
              <a:buChar char="q"/>
            </a:pPr>
            <a:r>
              <a:rPr lang="en-US" sz="2400" dirty="0"/>
              <a:t>PATEL RUDRA</a:t>
            </a:r>
          </a:p>
          <a:p>
            <a:pPr>
              <a:buFont typeface="Wingdings" pitchFamily="2" charset="2"/>
              <a:buChar char="q"/>
            </a:pPr>
            <a:r>
              <a:rPr lang="en-US" sz="2400" dirty="0"/>
              <a:t>CHAUDHARY TUSHYAM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900" y="1143000"/>
            <a:ext cx="2021707" cy="523220"/>
          </a:xfrm>
          <a:prstGeom prst="rect">
            <a:avLst/>
          </a:prstGeom>
          <a:noFill/>
        </p:spPr>
        <p:txBody>
          <a:bodyPr wrap="none" rtlCol="0">
            <a:spAutoFit/>
          </a:bodyPr>
          <a:lstStyle/>
          <a:p>
            <a:r>
              <a:rPr lang="en-US" sz="2800" u="sng" dirty="0"/>
              <a:t>Conclusion</a:t>
            </a:r>
            <a:r>
              <a:rPr lang="en-US" sz="2800" dirty="0"/>
              <a:t> </a:t>
            </a:r>
          </a:p>
        </p:txBody>
      </p:sp>
      <p:sp>
        <p:nvSpPr>
          <p:cNvPr id="3" name="TextBox 2"/>
          <p:cNvSpPr txBox="1"/>
          <p:nvPr/>
        </p:nvSpPr>
        <p:spPr>
          <a:xfrm>
            <a:off x="647700" y="2209800"/>
            <a:ext cx="8839200" cy="3477875"/>
          </a:xfrm>
          <a:prstGeom prst="rect">
            <a:avLst/>
          </a:prstGeom>
          <a:noFill/>
        </p:spPr>
        <p:txBody>
          <a:bodyPr wrap="square" rtlCol="0">
            <a:spAutoFit/>
          </a:bodyPr>
          <a:lstStyle/>
          <a:p>
            <a:pPr algn="just"/>
            <a:r>
              <a:rPr lang="en-US" sz="2000" dirty="0"/>
              <a:t>Anonymous feedback systems play a crucial role in fostering an environment of open and honest communication. By ensuring confidentiality, these systems encourage more candid responses, increase participation, and provide unbiased insights that are essential for continuous improvement. Implementing effective anonymity measures not only builds trust within an organization but also enhances employee engagement and morale. Ultimately, anonymous feedback helps organizations identify genuine issues, gather diverse perspectives, and create action plans that drive meaningful change. By valuing and acting on anonymous feedback, organizations demonstrate their commitment to listening to all voices and continuously improving their processes and culture.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10" name="TextBox 9"/>
          <p:cNvSpPr txBox="1"/>
          <p:nvPr/>
        </p:nvSpPr>
        <p:spPr>
          <a:xfrm>
            <a:off x="977290" y="457201"/>
            <a:ext cx="8492658" cy="2187312"/>
          </a:xfrm>
          <a:prstGeom prst="rect">
            <a:avLst/>
          </a:prstGeom>
          <a:noFill/>
        </p:spPr>
        <p:txBody>
          <a:bodyPr wrap="square" lIns="93517" tIns="46759" rIns="93517" bIns="46759" rtlCol="0">
            <a:spAutoFit/>
          </a:bodyPr>
          <a:lstStyle/>
          <a:p>
            <a:r>
              <a:rPr lang="en-US" sz="6800" dirty="0">
                <a:solidFill>
                  <a:schemeClr val="bg2">
                    <a:lumMod val="25000"/>
                  </a:schemeClr>
                </a:solidFill>
              </a:rPr>
              <a:t>ANONYMOUS  FEEDBACK</a:t>
            </a:r>
          </a:p>
        </p:txBody>
      </p:sp>
      <p:sp>
        <p:nvSpPr>
          <p:cNvPr id="25" name="TextBox 24"/>
          <p:cNvSpPr txBox="1"/>
          <p:nvPr/>
        </p:nvSpPr>
        <p:spPr>
          <a:xfrm>
            <a:off x="1057410" y="3886201"/>
            <a:ext cx="8252300" cy="2356589"/>
          </a:xfrm>
          <a:prstGeom prst="rect">
            <a:avLst/>
          </a:prstGeom>
          <a:noFill/>
        </p:spPr>
        <p:txBody>
          <a:bodyPr wrap="square" lIns="93517" tIns="46759" rIns="93517" bIns="46759" rtlCol="0">
            <a:spAutoFit/>
          </a:bodyPr>
          <a:lstStyle/>
          <a:p>
            <a:pPr algn="just"/>
            <a:r>
              <a:rPr lang="en-US" sz="2100" dirty="0">
                <a:solidFill>
                  <a:schemeClr val="bg2">
                    <a:lumMod val="10000"/>
                  </a:schemeClr>
                </a:solidFill>
              </a:rPr>
              <a:t>Anonymous feedback refers to comments, opinions, or evaluations provided by individuals without revealing their identities. This type of feedback is often used in surveys, performance reviews, or customer satisfaction assessments to encourage honesty and reduce fear of repercussions. The anonymity helps ensure that the feedback is candid, unbiased, and reflective of the true sentiments of the respondents</a:t>
            </a:r>
            <a:r>
              <a:rPr lang="en-US" dirty="0">
                <a:solidFill>
                  <a:schemeClr val="bg2">
                    <a:lumMod val="10000"/>
                  </a:schemeClr>
                </a:solidFill>
              </a:rPr>
              <a:t>.</a:t>
            </a:r>
          </a:p>
        </p:txBody>
      </p:sp>
      <p:sp>
        <p:nvSpPr>
          <p:cNvPr id="26" name="Rectangle 25"/>
          <p:cNvSpPr/>
          <p:nvPr/>
        </p:nvSpPr>
        <p:spPr>
          <a:xfrm>
            <a:off x="897172" y="2743200"/>
            <a:ext cx="3765613" cy="940817"/>
          </a:xfrm>
          <a:prstGeom prst="rect">
            <a:avLst/>
          </a:prstGeom>
          <a:noFill/>
        </p:spPr>
        <p:txBody>
          <a:bodyPr wrap="square" lIns="93517" tIns="46759" rIns="93517" bIns="46759">
            <a:spAutoFit/>
          </a:bodyPr>
          <a:lstStyle/>
          <a:p>
            <a:pPr algn="ctr"/>
            <a:r>
              <a:rPr lang="en-US" sz="5500" b="1" dirty="0">
                <a:ln w="10541" cmpd="sng">
                  <a:solidFill>
                    <a:schemeClr val="accent1">
                      <a:shade val="88000"/>
                      <a:satMod val="110000"/>
                    </a:schemeClr>
                  </a:solidFill>
                  <a:prstDash val="solid"/>
                </a:ln>
                <a:solidFill>
                  <a:schemeClr val="accent2"/>
                </a:solidFill>
              </a:rPr>
              <a:t>Definition</a:t>
            </a:r>
          </a:p>
        </p:txBody>
      </p:sp>
      <p:sp>
        <p:nvSpPr>
          <p:cNvPr id="5" name="Right Arrow 4"/>
          <p:cNvSpPr/>
          <p:nvPr/>
        </p:nvSpPr>
        <p:spPr>
          <a:xfrm>
            <a:off x="342900" y="2971800"/>
            <a:ext cx="457200" cy="484632"/>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266700" y="1066800"/>
            <a:ext cx="8534400" cy="617157"/>
          </a:xfrm>
          <a:prstGeom prst="rect">
            <a:avLst/>
          </a:prstGeom>
          <a:solidFill>
            <a:schemeClr val="bg2"/>
          </a:solidFill>
          <a:ln>
            <a:solidFill>
              <a:schemeClr val="bg1"/>
            </a:solidFill>
          </a:ln>
        </p:spPr>
        <p:txBody>
          <a:bodyPr wrap="square" rtlCol="0">
            <a:spAutoFit/>
          </a:bodyPr>
          <a:lstStyle/>
          <a:p>
            <a:pPr>
              <a:lnSpc>
                <a:spcPts val="4465"/>
              </a:lnSpc>
            </a:pPr>
            <a:r>
              <a:rPr lang="en-US" sz="2800" dirty="0">
                <a:solidFill>
                  <a:schemeClr val="accent2"/>
                </a:solidFill>
                <a:latin typeface="Petrona" pitchFamily="34" charset="0"/>
                <a:ea typeface="Petrona" pitchFamily="34" charset="-122"/>
                <a:cs typeface="Petrona" pitchFamily="34" charset="-120"/>
              </a:rPr>
              <a:t>Benefits of Anonymous Feedback</a:t>
            </a:r>
            <a:endParaRPr lang="en-US" sz="2800" dirty="0">
              <a:solidFill>
                <a:schemeClr val="accent2"/>
              </a:solidFill>
            </a:endParaRPr>
          </a:p>
        </p:txBody>
      </p:sp>
      <p:sp>
        <p:nvSpPr>
          <p:cNvPr id="3" name="TextBox 2"/>
          <p:cNvSpPr txBox="1"/>
          <p:nvPr/>
        </p:nvSpPr>
        <p:spPr>
          <a:xfrm>
            <a:off x="342900" y="1828800"/>
            <a:ext cx="9372600" cy="369332"/>
          </a:xfrm>
          <a:prstGeom prst="rect">
            <a:avLst/>
          </a:prstGeom>
          <a:noFill/>
        </p:spPr>
        <p:txBody>
          <a:bodyPr wrap="square" rtlCol="0">
            <a:spAutoFit/>
          </a:bodyPr>
          <a:lstStyle/>
          <a:p>
            <a:pPr marL="342900" indent="-342900">
              <a:buFont typeface="+mj-lt"/>
              <a:buAutoNum type="arabicPeriod"/>
            </a:pPr>
            <a:r>
              <a:rPr lang="en-US" b="1" dirty="0">
                <a:solidFill>
                  <a:srgbClr val="272525"/>
                </a:solidFill>
                <a:latin typeface="Petrona" pitchFamily="34" charset="0"/>
                <a:ea typeface="Petrona" pitchFamily="34" charset="-122"/>
                <a:cs typeface="Petrona" pitchFamily="34" charset="-120"/>
              </a:rPr>
              <a:t>Increased Transparency</a:t>
            </a:r>
            <a:endParaRPr lang="en-US" dirty="0"/>
          </a:p>
        </p:txBody>
      </p:sp>
      <p:sp>
        <p:nvSpPr>
          <p:cNvPr id="4" name="TextBox 3"/>
          <p:cNvSpPr txBox="1"/>
          <p:nvPr/>
        </p:nvSpPr>
        <p:spPr>
          <a:xfrm>
            <a:off x="647700" y="2286000"/>
            <a:ext cx="8763000" cy="646972"/>
          </a:xfrm>
          <a:prstGeom prst="rect">
            <a:avLst/>
          </a:prstGeom>
          <a:noFill/>
        </p:spPr>
        <p:txBody>
          <a:bodyPr wrap="square" rtlCol="0">
            <a:spAutoFit/>
          </a:bodyPr>
          <a:lstStyle/>
          <a:p>
            <a:pPr>
              <a:lnSpc>
                <a:spcPts val="2177"/>
              </a:lnSpc>
            </a:pPr>
            <a:r>
              <a:rPr lang="en-US" dirty="0">
                <a:latin typeface="Inter" pitchFamily="34" charset="0"/>
                <a:ea typeface="Inter" pitchFamily="34" charset="-122"/>
                <a:cs typeface="Inter" pitchFamily="34" charset="-120"/>
              </a:rPr>
              <a:t>Anonymous feedback promotes a culture of openness and accountability, where employees feel empowered to share their honest perspectives without fear of retaliation</a:t>
            </a:r>
            <a:endParaRPr lang="en-US" dirty="0"/>
          </a:p>
        </p:txBody>
      </p:sp>
      <p:sp>
        <p:nvSpPr>
          <p:cNvPr id="5" name="TextBox 4"/>
          <p:cNvSpPr txBox="1"/>
          <p:nvPr/>
        </p:nvSpPr>
        <p:spPr>
          <a:xfrm>
            <a:off x="342900" y="3276600"/>
            <a:ext cx="5334000" cy="374461"/>
          </a:xfrm>
          <a:prstGeom prst="rect">
            <a:avLst/>
          </a:prstGeom>
          <a:noFill/>
        </p:spPr>
        <p:txBody>
          <a:bodyPr wrap="square" rtlCol="0">
            <a:spAutoFit/>
          </a:bodyPr>
          <a:lstStyle/>
          <a:p>
            <a:pPr>
              <a:lnSpc>
                <a:spcPts val="2233"/>
              </a:lnSpc>
            </a:pPr>
            <a:r>
              <a:rPr lang="en-US" b="1" dirty="0">
                <a:solidFill>
                  <a:srgbClr val="272525"/>
                </a:solidFill>
                <a:latin typeface="Petrona" pitchFamily="34" charset="0"/>
                <a:ea typeface="Petrona" pitchFamily="34" charset="-122"/>
                <a:cs typeface="Petrona" pitchFamily="34" charset="-120"/>
              </a:rPr>
              <a:t>2.  Improved Decision-Making</a:t>
            </a:r>
            <a:endParaRPr lang="en-US" dirty="0"/>
          </a:p>
        </p:txBody>
      </p:sp>
      <p:sp>
        <p:nvSpPr>
          <p:cNvPr id="6" name="TextBox 5"/>
          <p:cNvSpPr txBox="1"/>
          <p:nvPr/>
        </p:nvSpPr>
        <p:spPr>
          <a:xfrm>
            <a:off x="647700" y="3581400"/>
            <a:ext cx="8763000" cy="646331"/>
          </a:xfrm>
          <a:prstGeom prst="rect">
            <a:avLst/>
          </a:prstGeom>
          <a:noFill/>
        </p:spPr>
        <p:txBody>
          <a:bodyPr wrap="square" rtlCol="0">
            <a:spAutoFit/>
          </a:bodyPr>
          <a:lstStyle/>
          <a:p>
            <a:r>
              <a:rPr lang="en-US" dirty="0">
                <a:solidFill>
                  <a:srgbClr val="272525"/>
                </a:solidFill>
                <a:latin typeface="Inter" pitchFamily="34" charset="0"/>
                <a:ea typeface="Inter" pitchFamily="34" charset="-122"/>
                <a:cs typeface="Inter" pitchFamily="34" charset="-120"/>
              </a:rPr>
              <a:t>The insights gained from anonymous feedback allow organizations to make more informed decisions that address the needs and concerns of their employees</a:t>
            </a:r>
            <a:endParaRPr lang="en-US" dirty="0"/>
          </a:p>
        </p:txBody>
      </p:sp>
      <p:sp>
        <p:nvSpPr>
          <p:cNvPr id="7" name="TextBox 6"/>
          <p:cNvSpPr txBox="1"/>
          <p:nvPr/>
        </p:nvSpPr>
        <p:spPr>
          <a:xfrm>
            <a:off x="342900" y="4267200"/>
            <a:ext cx="5334000" cy="369332"/>
          </a:xfrm>
          <a:prstGeom prst="rect">
            <a:avLst/>
          </a:prstGeom>
          <a:noFill/>
        </p:spPr>
        <p:txBody>
          <a:bodyPr wrap="square" rtlCol="0">
            <a:spAutoFit/>
          </a:bodyPr>
          <a:lstStyle/>
          <a:p>
            <a:r>
              <a:rPr lang="en-US" b="1" dirty="0">
                <a:solidFill>
                  <a:srgbClr val="272525"/>
                </a:solidFill>
                <a:latin typeface="Petrona" pitchFamily="34" charset="0"/>
                <a:ea typeface="Petrona" pitchFamily="34" charset="-122"/>
                <a:cs typeface="Petrona" pitchFamily="34" charset="-120"/>
              </a:rPr>
              <a:t>3.  Enhanced Employee Engagement</a:t>
            </a:r>
            <a:endParaRPr lang="en-US" dirty="0"/>
          </a:p>
        </p:txBody>
      </p:sp>
      <p:sp>
        <p:nvSpPr>
          <p:cNvPr id="8" name="TextBox 7"/>
          <p:cNvSpPr txBox="1"/>
          <p:nvPr/>
        </p:nvSpPr>
        <p:spPr>
          <a:xfrm>
            <a:off x="647700" y="4648200"/>
            <a:ext cx="9296400" cy="923330"/>
          </a:xfrm>
          <a:prstGeom prst="rect">
            <a:avLst/>
          </a:prstGeom>
          <a:noFill/>
        </p:spPr>
        <p:txBody>
          <a:bodyPr wrap="square" rtlCol="0">
            <a:spAutoFit/>
          </a:bodyPr>
          <a:lstStyle/>
          <a:p>
            <a:r>
              <a:rPr lang="en-US" dirty="0">
                <a:solidFill>
                  <a:srgbClr val="272525"/>
                </a:solidFill>
                <a:latin typeface="Inter" pitchFamily="34" charset="0"/>
                <a:ea typeface="Inter" pitchFamily="34" charset="-122"/>
                <a:cs typeface="Inter" pitchFamily="34" charset="-120"/>
              </a:rPr>
              <a:t>When employees feel their voices are heard and their feedback is acted upon, they are more likely to be engaged, motivated, and committed to the organization's success.</a:t>
            </a:r>
            <a:endParaRPr lang="en-US" dirty="0"/>
          </a:p>
          <a:p>
            <a:endParaRPr lang="en-US" dirty="0"/>
          </a:p>
        </p:txBody>
      </p:sp>
      <p:sp>
        <p:nvSpPr>
          <p:cNvPr id="9" name="TextBox 8"/>
          <p:cNvSpPr txBox="1"/>
          <p:nvPr/>
        </p:nvSpPr>
        <p:spPr>
          <a:xfrm>
            <a:off x="342900" y="5334000"/>
            <a:ext cx="4267200" cy="374461"/>
          </a:xfrm>
          <a:prstGeom prst="rect">
            <a:avLst/>
          </a:prstGeom>
          <a:noFill/>
        </p:spPr>
        <p:txBody>
          <a:bodyPr wrap="square" rtlCol="0">
            <a:spAutoFit/>
          </a:bodyPr>
          <a:lstStyle/>
          <a:p>
            <a:pPr>
              <a:lnSpc>
                <a:spcPts val="2233"/>
              </a:lnSpc>
            </a:pPr>
            <a:r>
              <a:rPr lang="en-US" b="1" dirty="0">
                <a:solidFill>
                  <a:srgbClr val="272525"/>
                </a:solidFill>
                <a:latin typeface="Petrona" pitchFamily="34" charset="0"/>
                <a:ea typeface="Petrona" pitchFamily="34" charset="-122"/>
                <a:cs typeface="Petrona" pitchFamily="34" charset="-120"/>
              </a:rPr>
              <a:t>4.  Effective Problem Solving</a:t>
            </a:r>
            <a:endParaRPr lang="en-US" dirty="0"/>
          </a:p>
        </p:txBody>
      </p:sp>
      <p:sp>
        <p:nvSpPr>
          <p:cNvPr id="10" name="TextBox 9"/>
          <p:cNvSpPr txBox="1"/>
          <p:nvPr/>
        </p:nvSpPr>
        <p:spPr>
          <a:xfrm>
            <a:off x="647700" y="5715000"/>
            <a:ext cx="8763000" cy="646331"/>
          </a:xfrm>
          <a:prstGeom prst="rect">
            <a:avLst/>
          </a:prstGeom>
          <a:noFill/>
        </p:spPr>
        <p:txBody>
          <a:bodyPr wrap="square" rtlCol="0">
            <a:spAutoFit/>
          </a:bodyPr>
          <a:lstStyle/>
          <a:p>
            <a:r>
              <a:rPr lang="en-US" dirty="0">
                <a:solidFill>
                  <a:srgbClr val="272525"/>
                </a:solidFill>
                <a:latin typeface="Inter" pitchFamily="34" charset="0"/>
                <a:ea typeface="Inter" pitchFamily="34" charset="-122"/>
                <a:cs typeface="Inter" pitchFamily="34" charset="-120"/>
              </a:rPr>
              <a:t>Anonymous feedback can help identify and resolve issues that may have gone unnoticed or unaddressed, leading to a more productive and harmonious work environment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342900" y="838200"/>
            <a:ext cx="7162800" cy="604012"/>
          </a:xfrm>
          <a:prstGeom prst="rect">
            <a:avLst/>
          </a:prstGeom>
          <a:noFill/>
        </p:spPr>
        <p:txBody>
          <a:bodyPr wrap="square" rtlCol="0">
            <a:spAutoFit/>
          </a:bodyPr>
          <a:lstStyle/>
          <a:p>
            <a:pPr>
              <a:lnSpc>
                <a:spcPts val="4465"/>
              </a:lnSpc>
            </a:pPr>
            <a:r>
              <a:rPr lang="en-US" sz="2400" b="1" dirty="0">
                <a:solidFill>
                  <a:srgbClr val="000000"/>
                </a:solidFill>
                <a:latin typeface="Petrona" pitchFamily="34" charset="0"/>
                <a:ea typeface="Petrona" pitchFamily="34" charset="-122"/>
                <a:cs typeface="Petrona" pitchFamily="34" charset="-120"/>
              </a:rPr>
              <a:t>Strategies for Improving Feedback Collection</a:t>
            </a:r>
            <a:endParaRPr lang="en-US" sz="2400" dirty="0"/>
          </a:p>
        </p:txBody>
      </p:sp>
      <p:pic>
        <p:nvPicPr>
          <p:cNvPr id="4" name="Image 2" descr="preencoded.png"/>
          <p:cNvPicPr>
            <a:picLocks noChangeAspect="1"/>
          </p:cNvPicPr>
          <p:nvPr/>
        </p:nvPicPr>
        <p:blipFill>
          <a:blip r:embed="rId3" cstate="print"/>
          <a:stretch>
            <a:fillRect/>
          </a:stretch>
        </p:blipFill>
        <p:spPr>
          <a:xfrm>
            <a:off x="495300" y="1600200"/>
            <a:ext cx="431959" cy="471488"/>
          </a:xfrm>
          <a:prstGeom prst="rect">
            <a:avLst/>
          </a:prstGeom>
        </p:spPr>
      </p:pic>
      <p:sp>
        <p:nvSpPr>
          <p:cNvPr id="5" name="TextBox 4"/>
          <p:cNvSpPr txBox="1"/>
          <p:nvPr/>
        </p:nvSpPr>
        <p:spPr>
          <a:xfrm>
            <a:off x="1257300" y="1676400"/>
            <a:ext cx="2514600" cy="369332"/>
          </a:xfrm>
          <a:prstGeom prst="rect">
            <a:avLst/>
          </a:prstGeom>
          <a:noFill/>
        </p:spPr>
        <p:txBody>
          <a:bodyPr wrap="square" rtlCol="0">
            <a:spAutoFit/>
          </a:bodyPr>
          <a:lstStyle/>
          <a:p>
            <a:pPr>
              <a:lnSpc>
                <a:spcPts val="2233"/>
              </a:lnSpc>
            </a:pPr>
            <a:r>
              <a:rPr lang="en-US" b="1" dirty="0">
                <a:solidFill>
                  <a:srgbClr val="272525"/>
                </a:solidFill>
                <a:latin typeface="Petrona" pitchFamily="34" charset="0"/>
                <a:ea typeface="Petrona" pitchFamily="34" charset="-122"/>
                <a:cs typeface="Petrona" pitchFamily="34" charset="-120"/>
              </a:rPr>
              <a:t>Promote Awareness</a:t>
            </a:r>
            <a:endParaRPr lang="en-US" dirty="0"/>
          </a:p>
        </p:txBody>
      </p:sp>
      <p:sp>
        <p:nvSpPr>
          <p:cNvPr id="6" name="TextBox 5"/>
          <p:cNvSpPr txBox="1"/>
          <p:nvPr/>
        </p:nvSpPr>
        <p:spPr>
          <a:xfrm>
            <a:off x="1333500" y="2057400"/>
            <a:ext cx="8686800" cy="923330"/>
          </a:xfrm>
          <a:prstGeom prst="rect">
            <a:avLst/>
          </a:prstGeom>
          <a:noFill/>
        </p:spPr>
        <p:txBody>
          <a:bodyPr wrap="square" rtlCol="0">
            <a:spAutoFit/>
          </a:bodyPr>
          <a:lstStyle/>
          <a:p>
            <a:r>
              <a:rPr lang="en-US" dirty="0">
                <a:solidFill>
                  <a:srgbClr val="272525"/>
                </a:solidFill>
                <a:latin typeface="Inter" pitchFamily="34" charset="0"/>
                <a:ea typeface="Inter" pitchFamily="34" charset="-122"/>
                <a:cs typeface="Inter" pitchFamily="34" charset="-120"/>
              </a:rPr>
              <a:t>Regularly communicate the importance of anonymous feedback and the changes it has brought about within the organization.</a:t>
            </a:r>
            <a:endParaRPr lang="en-US" dirty="0"/>
          </a:p>
          <a:p>
            <a:endParaRPr lang="en-US" dirty="0"/>
          </a:p>
        </p:txBody>
      </p:sp>
      <p:pic>
        <p:nvPicPr>
          <p:cNvPr id="8" name="Image 3" descr="preencoded.png"/>
          <p:cNvPicPr>
            <a:picLocks noChangeAspect="1"/>
          </p:cNvPicPr>
          <p:nvPr/>
        </p:nvPicPr>
        <p:blipFill>
          <a:blip r:embed="rId4" cstate="print"/>
          <a:stretch>
            <a:fillRect/>
          </a:stretch>
        </p:blipFill>
        <p:spPr>
          <a:xfrm>
            <a:off x="495300" y="2971800"/>
            <a:ext cx="431959" cy="431959"/>
          </a:xfrm>
          <a:prstGeom prst="rect">
            <a:avLst/>
          </a:prstGeom>
        </p:spPr>
      </p:pic>
      <p:sp>
        <p:nvSpPr>
          <p:cNvPr id="9" name="TextBox 8"/>
          <p:cNvSpPr txBox="1"/>
          <p:nvPr/>
        </p:nvSpPr>
        <p:spPr>
          <a:xfrm>
            <a:off x="1181100" y="2935069"/>
            <a:ext cx="4876800" cy="646331"/>
          </a:xfrm>
          <a:prstGeom prst="rect">
            <a:avLst/>
          </a:prstGeom>
          <a:noFill/>
        </p:spPr>
        <p:txBody>
          <a:bodyPr wrap="square" rtlCol="0">
            <a:spAutoFit/>
          </a:bodyPr>
          <a:lstStyle/>
          <a:p>
            <a:r>
              <a:rPr lang="en-US" b="1" dirty="0">
                <a:solidFill>
                  <a:srgbClr val="272525"/>
                </a:solidFill>
                <a:latin typeface="Petrona" pitchFamily="34" charset="0"/>
                <a:ea typeface="Petrona" pitchFamily="34" charset="-122"/>
                <a:cs typeface="Petrona" pitchFamily="34" charset="-120"/>
              </a:rPr>
              <a:t>Schedule Regularly</a:t>
            </a:r>
            <a:endParaRPr lang="en-US" dirty="0"/>
          </a:p>
          <a:p>
            <a:endParaRPr lang="en-US" dirty="0"/>
          </a:p>
        </p:txBody>
      </p:sp>
      <p:sp>
        <p:nvSpPr>
          <p:cNvPr id="10" name="TextBox 9"/>
          <p:cNvSpPr txBox="1"/>
          <p:nvPr/>
        </p:nvSpPr>
        <p:spPr>
          <a:xfrm>
            <a:off x="1333500" y="3505200"/>
            <a:ext cx="7924800" cy="646331"/>
          </a:xfrm>
          <a:prstGeom prst="rect">
            <a:avLst/>
          </a:prstGeom>
          <a:noFill/>
        </p:spPr>
        <p:txBody>
          <a:bodyPr wrap="square" rtlCol="0">
            <a:spAutoFit/>
          </a:bodyPr>
          <a:lstStyle/>
          <a:p>
            <a:r>
              <a:rPr lang="en-US" dirty="0">
                <a:solidFill>
                  <a:srgbClr val="272525"/>
                </a:solidFill>
                <a:latin typeface="Inter" pitchFamily="34" charset="0"/>
                <a:ea typeface="Inter" pitchFamily="34" charset="-122"/>
                <a:cs typeface="Inter" pitchFamily="34" charset="-120"/>
              </a:rPr>
              <a:t>Implement a consistent feedback collection schedule, such as quarterly or bi-annual surveys, to maintain employee engagement</a:t>
            </a:r>
            <a:endParaRPr lang="en-US" dirty="0"/>
          </a:p>
        </p:txBody>
      </p:sp>
      <p:sp>
        <p:nvSpPr>
          <p:cNvPr id="11" name="TextBox 10"/>
          <p:cNvSpPr txBox="1"/>
          <p:nvPr/>
        </p:nvSpPr>
        <p:spPr>
          <a:xfrm>
            <a:off x="571500" y="4495800"/>
            <a:ext cx="838200" cy="369332"/>
          </a:xfrm>
          <a:prstGeom prst="rect">
            <a:avLst/>
          </a:prstGeom>
          <a:noFill/>
        </p:spPr>
        <p:txBody>
          <a:bodyPr wrap="square" rtlCol="0">
            <a:spAutoFit/>
          </a:bodyPr>
          <a:lstStyle/>
          <a:p>
            <a:endParaRPr lang="en-US" dirty="0"/>
          </a:p>
        </p:txBody>
      </p:sp>
      <p:pic>
        <p:nvPicPr>
          <p:cNvPr id="12" name="Image 4" descr="preencoded.png"/>
          <p:cNvPicPr>
            <a:picLocks noChangeAspect="1"/>
          </p:cNvPicPr>
          <p:nvPr/>
        </p:nvPicPr>
        <p:blipFill>
          <a:blip r:embed="rId5" cstate="print"/>
          <a:stretch>
            <a:fillRect/>
          </a:stretch>
        </p:blipFill>
        <p:spPr>
          <a:xfrm>
            <a:off x="571500" y="4343400"/>
            <a:ext cx="431959" cy="431959"/>
          </a:xfrm>
          <a:prstGeom prst="rect">
            <a:avLst/>
          </a:prstGeom>
        </p:spPr>
      </p:pic>
      <p:sp>
        <p:nvSpPr>
          <p:cNvPr id="13" name="TextBox 12"/>
          <p:cNvSpPr txBox="1"/>
          <p:nvPr/>
        </p:nvSpPr>
        <p:spPr>
          <a:xfrm>
            <a:off x="1104900" y="4419600"/>
            <a:ext cx="5867400" cy="374461"/>
          </a:xfrm>
          <a:prstGeom prst="rect">
            <a:avLst/>
          </a:prstGeom>
          <a:noFill/>
        </p:spPr>
        <p:txBody>
          <a:bodyPr wrap="square" rtlCol="0">
            <a:spAutoFit/>
          </a:bodyPr>
          <a:lstStyle/>
          <a:p>
            <a:pPr>
              <a:lnSpc>
                <a:spcPts val="2233"/>
              </a:lnSpc>
            </a:pPr>
            <a:r>
              <a:rPr lang="en-US" b="1" dirty="0">
                <a:solidFill>
                  <a:srgbClr val="272525"/>
                </a:solidFill>
                <a:latin typeface="Petrona" pitchFamily="34" charset="0"/>
                <a:ea typeface="Petrona" pitchFamily="34" charset="-122"/>
                <a:cs typeface="Petrona" pitchFamily="34" charset="-120"/>
              </a:rPr>
              <a:t>  Encourage Participation</a:t>
            </a:r>
            <a:endParaRPr lang="en-US" dirty="0"/>
          </a:p>
        </p:txBody>
      </p:sp>
      <p:sp>
        <p:nvSpPr>
          <p:cNvPr id="14" name="TextBox 13"/>
          <p:cNvSpPr txBox="1"/>
          <p:nvPr/>
        </p:nvSpPr>
        <p:spPr>
          <a:xfrm>
            <a:off x="1333500" y="4876800"/>
            <a:ext cx="8458200" cy="646331"/>
          </a:xfrm>
          <a:prstGeom prst="rect">
            <a:avLst/>
          </a:prstGeom>
          <a:noFill/>
        </p:spPr>
        <p:txBody>
          <a:bodyPr wrap="square" rtlCol="0">
            <a:spAutoFit/>
          </a:bodyPr>
          <a:lstStyle/>
          <a:p>
            <a:r>
              <a:rPr lang="en-US" dirty="0">
                <a:solidFill>
                  <a:srgbClr val="272525"/>
                </a:solidFill>
                <a:latin typeface="Inter" pitchFamily="34" charset="0"/>
                <a:ea typeface="Inter" pitchFamily="34" charset="-122"/>
                <a:cs typeface="Inter" pitchFamily="34" charset="-120"/>
              </a:rPr>
              <a:t>Incentivize or reward employees for providing constructive feedback, fostering a culture of continuous improvement</a:t>
            </a:r>
            <a:endParaRPr lang="en-US" dirty="0"/>
          </a:p>
        </p:txBody>
      </p:sp>
      <p:pic>
        <p:nvPicPr>
          <p:cNvPr id="16" name="Image 5" descr="preencoded.png"/>
          <p:cNvPicPr>
            <a:picLocks noChangeAspect="1"/>
          </p:cNvPicPr>
          <p:nvPr/>
        </p:nvPicPr>
        <p:blipFill>
          <a:blip r:embed="rId6" cstate="print"/>
          <a:stretch>
            <a:fillRect/>
          </a:stretch>
        </p:blipFill>
        <p:spPr>
          <a:xfrm>
            <a:off x="571500" y="5562600"/>
            <a:ext cx="431959" cy="431959"/>
          </a:xfrm>
          <a:prstGeom prst="rect">
            <a:avLst/>
          </a:prstGeom>
        </p:spPr>
      </p:pic>
      <p:sp>
        <p:nvSpPr>
          <p:cNvPr id="17" name="TextBox 16"/>
          <p:cNvSpPr txBox="1"/>
          <p:nvPr/>
        </p:nvSpPr>
        <p:spPr>
          <a:xfrm>
            <a:off x="1104900" y="5638800"/>
            <a:ext cx="5334000" cy="374461"/>
          </a:xfrm>
          <a:prstGeom prst="rect">
            <a:avLst/>
          </a:prstGeom>
          <a:noFill/>
        </p:spPr>
        <p:txBody>
          <a:bodyPr wrap="square" rtlCol="0">
            <a:spAutoFit/>
          </a:bodyPr>
          <a:lstStyle/>
          <a:p>
            <a:pPr>
              <a:lnSpc>
                <a:spcPts val="2233"/>
              </a:lnSpc>
            </a:pPr>
            <a:r>
              <a:rPr lang="en-US" b="1" dirty="0">
                <a:solidFill>
                  <a:srgbClr val="272525"/>
                </a:solidFill>
                <a:latin typeface="Petrona" pitchFamily="34" charset="0"/>
                <a:ea typeface="Petrona" pitchFamily="34" charset="-122"/>
                <a:cs typeface="Petrona" pitchFamily="34" charset="-120"/>
              </a:rPr>
              <a:t>  Gather Diverse Perspectives</a:t>
            </a:r>
            <a:endParaRPr lang="en-US" dirty="0"/>
          </a:p>
        </p:txBody>
      </p:sp>
      <p:sp>
        <p:nvSpPr>
          <p:cNvPr id="18" name="TextBox 17"/>
          <p:cNvSpPr txBox="1"/>
          <p:nvPr/>
        </p:nvSpPr>
        <p:spPr>
          <a:xfrm>
            <a:off x="1409700" y="5920105"/>
            <a:ext cx="7924800" cy="656590"/>
          </a:xfrm>
          <a:prstGeom prst="rect">
            <a:avLst/>
          </a:prstGeom>
          <a:noFill/>
        </p:spPr>
        <p:txBody>
          <a:bodyPr wrap="square" rtlCol="0">
            <a:spAutoFit/>
          </a:bodyPr>
          <a:lstStyle/>
          <a:p>
            <a:pPr>
              <a:lnSpc>
                <a:spcPts val="2177"/>
              </a:lnSpc>
            </a:pPr>
            <a:r>
              <a:rPr lang="en-US" dirty="0">
                <a:solidFill>
                  <a:srgbClr val="272525"/>
                </a:solidFill>
                <a:latin typeface="Inter" pitchFamily="34" charset="0"/>
                <a:ea typeface="Inter" pitchFamily="34" charset="-122"/>
                <a:cs typeface="Inter" pitchFamily="34" charset="-120"/>
              </a:rPr>
              <a:t>Ensure the feedback collection process reaches a wide range of employees, representing different departments, levels, and demographics.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76300" y="1066800"/>
            <a:ext cx="7487434" cy="523220"/>
          </a:xfrm>
          <a:prstGeom prst="rect">
            <a:avLst/>
          </a:prstGeom>
          <a:solidFill>
            <a:schemeClr val="tx1"/>
          </a:solidFill>
        </p:spPr>
        <p:txBody>
          <a:bodyPr wrap="none" rtlCol="0">
            <a:spAutoFit/>
          </a:bodyPr>
          <a:lstStyle/>
          <a:p>
            <a:r>
              <a:rPr lang="en-US" sz="2800" b="1" dirty="0">
                <a:solidFill>
                  <a:schemeClr val="accent3"/>
                </a:solidFill>
              </a:rPr>
              <a:t>Working Of  Anonymous  Feedback  System</a:t>
            </a:r>
          </a:p>
        </p:txBody>
      </p:sp>
      <p:sp>
        <p:nvSpPr>
          <p:cNvPr id="5" name="Rectangle 4"/>
          <p:cNvSpPr/>
          <p:nvPr/>
        </p:nvSpPr>
        <p:spPr>
          <a:xfrm>
            <a:off x="5051134" y="2967335"/>
            <a:ext cx="184730" cy="923330"/>
          </a:xfrm>
          <a:prstGeom prst="rect">
            <a:avLst/>
          </a:prstGeom>
          <a:noFill/>
        </p:spPr>
        <p:txBody>
          <a:bodyPr wrap="none" lIns="91440" tIns="45720" rIns="91440" bIns="45720">
            <a:spAutoFit/>
          </a:bodyPr>
          <a:lstStyle/>
          <a:p>
            <a:pPr algn="ct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9" name="TextBox 8"/>
          <p:cNvSpPr txBox="1"/>
          <p:nvPr/>
        </p:nvSpPr>
        <p:spPr>
          <a:xfrm>
            <a:off x="1091045" y="2057400"/>
            <a:ext cx="3810000" cy="523220"/>
          </a:xfrm>
          <a:prstGeom prst="rect">
            <a:avLst/>
          </a:prstGeom>
          <a:noFill/>
        </p:spPr>
        <p:txBody>
          <a:bodyPr wrap="square" rtlCol="0">
            <a:spAutoFit/>
          </a:bodyPr>
          <a:lstStyle/>
          <a:p>
            <a:pPr marL="342900" indent="-342900"/>
            <a:r>
              <a:rPr lang="en-US" sz="2800" dirty="0"/>
              <a:t>1.</a:t>
            </a:r>
            <a:r>
              <a:rPr lang="en-US" b="1" dirty="0"/>
              <a:t>Feedback Collection</a:t>
            </a:r>
          </a:p>
        </p:txBody>
      </p:sp>
      <p:sp>
        <p:nvSpPr>
          <p:cNvPr id="12" name="TextBox 11"/>
          <p:cNvSpPr txBox="1"/>
          <p:nvPr/>
        </p:nvSpPr>
        <p:spPr>
          <a:xfrm>
            <a:off x="1104900" y="2743200"/>
            <a:ext cx="3352800" cy="523220"/>
          </a:xfrm>
          <a:prstGeom prst="rect">
            <a:avLst/>
          </a:prstGeom>
          <a:noFill/>
        </p:spPr>
        <p:txBody>
          <a:bodyPr wrap="square" rtlCol="0">
            <a:spAutoFit/>
          </a:bodyPr>
          <a:lstStyle/>
          <a:p>
            <a:r>
              <a:rPr lang="en-US" sz="2800" dirty="0"/>
              <a:t>2.</a:t>
            </a:r>
            <a:r>
              <a:rPr lang="en-US" b="1" dirty="0"/>
              <a:t>Anonymity Measures</a:t>
            </a:r>
          </a:p>
        </p:txBody>
      </p:sp>
      <p:sp>
        <p:nvSpPr>
          <p:cNvPr id="13" name="TextBox 12"/>
          <p:cNvSpPr txBox="1"/>
          <p:nvPr/>
        </p:nvSpPr>
        <p:spPr>
          <a:xfrm>
            <a:off x="1104900" y="3429000"/>
            <a:ext cx="2133600" cy="523220"/>
          </a:xfrm>
          <a:prstGeom prst="rect">
            <a:avLst/>
          </a:prstGeom>
          <a:noFill/>
        </p:spPr>
        <p:txBody>
          <a:bodyPr wrap="square" rtlCol="0">
            <a:spAutoFit/>
          </a:bodyPr>
          <a:lstStyle/>
          <a:p>
            <a:r>
              <a:rPr lang="en-US" sz="2800" dirty="0"/>
              <a:t>3.</a:t>
            </a:r>
            <a:r>
              <a:rPr lang="en-US" b="1" dirty="0"/>
              <a:t>Submission</a:t>
            </a:r>
          </a:p>
        </p:txBody>
      </p:sp>
      <p:sp>
        <p:nvSpPr>
          <p:cNvPr id="14" name="TextBox 13"/>
          <p:cNvSpPr txBox="1"/>
          <p:nvPr/>
        </p:nvSpPr>
        <p:spPr>
          <a:xfrm>
            <a:off x="1104900" y="4114800"/>
            <a:ext cx="2514600" cy="523220"/>
          </a:xfrm>
          <a:prstGeom prst="rect">
            <a:avLst/>
          </a:prstGeom>
          <a:noFill/>
        </p:spPr>
        <p:txBody>
          <a:bodyPr wrap="square" rtlCol="0">
            <a:spAutoFit/>
          </a:bodyPr>
          <a:lstStyle/>
          <a:p>
            <a:r>
              <a:rPr lang="en-US" sz="2800" dirty="0"/>
              <a:t>4.</a:t>
            </a:r>
            <a:r>
              <a:rPr lang="en-US" b="1" dirty="0"/>
              <a:t>Data Processing</a:t>
            </a:r>
          </a:p>
        </p:txBody>
      </p:sp>
      <p:sp>
        <p:nvSpPr>
          <p:cNvPr id="15" name="TextBox 14"/>
          <p:cNvSpPr txBox="1"/>
          <p:nvPr/>
        </p:nvSpPr>
        <p:spPr>
          <a:xfrm>
            <a:off x="1104900" y="4800600"/>
            <a:ext cx="2438400" cy="523220"/>
          </a:xfrm>
          <a:prstGeom prst="rect">
            <a:avLst/>
          </a:prstGeom>
          <a:noFill/>
        </p:spPr>
        <p:txBody>
          <a:bodyPr wrap="square" rtlCol="0">
            <a:spAutoFit/>
          </a:bodyPr>
          <a:lstStyle/>
          <a:p>
            <a:r>
              <a:rPr lang="en-US" sz="2800" dirty="0"/>
              <a:t>5</a:t>
            </a:r>
            <a:r>
              <a:rPr lang="en-US" b="1" dirty="0"/>
              <a:t>.Review and Action</a:t>
            </a:r>
          </a:p>
        </p:txBody>
      </p:sp>
      <p:sp>
        <p:nvSpPr>
          <p:cNvPr id="16" name="TextBox 15"/>
          <p:cNvSpPr txBox="1"/>
          <p:nvPr/>
        </p:nvSpPr>
        <p:spPr>
          <a:xfrm>
            <a:off x="1104900" y="5486400"/>
            <a:ext cx="1752600" cy="523220"/>
          </a:xfrm>
          <a:prstGeom prst="rect">
            <a:avLst/>
          </a:prstGeom>
          <a:noFill/>
        </p:spPr>
        <p:txBody>
          <a:bodyPr wrap="square" rtlCol="0">
            <a:spAutoFit/>
          </a:bodyPr>
          <a:lstStyle/>
          <a:p>
            <a:r>
              <a:rPr lang="en-US" sz="2800" dirty="0"/>
              <a:t>6.</a:t>
            </a:r>
            <a:r>
              <a:rPr lang="en-US" b="1" dirty="0"/>
              <a:t>Follow-Up</a:t>
            </a:r>
          </a:p>
        </p:txBody>
      </p:sp>
      <p:sp>
        <p:nvSpPr>
          <p:cNvPr id="17" name="Right Arrow 16"/>
          <p:cNvSpPr/>
          <p:nvPr/>
        </p:nvSpPr>
        <p:spPr>
          <a:xfrm>
            <a:off x="342900" y="2133600"/>
            <a:ext cx="381000" cy="3810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800100" y="685800"/>
            <a:ext cx="3048000" cy="923330"/>
          </a:xfrm>
          <a:prstGeom prst="rect">
            <a:avLst/>
          </a:prstGeom>
          <a:noFill/>
        </p:spPr>
        <p:txBody>
          <a:bodyPr wrap="square" lIns="91440" tIns="45720" rIns="91440" bIns="45720">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Result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3" name="Picture 2" descr="IMG-20240729-WA0000.jpg"/>
          <p:cNvPicPr>
            <a:picLocks noChangeAspect="1"/>
          </p:cNvPicPr>
          <p:nvPr/>
        </p:nvPicPr>
        <p:blipFill>
          <a:blip r:embed="rId3" cstate="print"/>
          <a:stretch>
            <a:fillRect/>
          </a:stretch>
        </p:blipFill>
        <p:spPr>
          <a:xfrm>
            <a:off x="571500" y="1828800"/>
            <a:ext cx="9372600" cy="4521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266701" y="609600"/>
            <a:ext cx="3657599" cy="923330"/>
          </a:xfrm>
          <a:prstGeom prst="rect">
            <a:avLst/>
          </a:prstGeom>
          <a:noFill/>
        </p:spPr>
        <p:txBody>
          <a:bodyPr wrap="square" lIns="91440" tIns="45720" rIns="91440" bIns="45720">
            <a:sp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Result</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descr="Screenshot 2024-07-28 211533.png"/>
          <p:cNvPicPr>
            <a:picLocks noChangeAspect="1"/>
          </p:cNvPicPr>
          <p:nvPr/>
        </p:nvPicPr>
        <p:blipFill rotWithShape="1">
          <a:blip r:embed="rId3" cstate="print"/>
          <a:srcRect l="7778" r="10000"/>
          <a:stretch/>
        </p:blipFill>
        <p:spPr>
          <a:xfrm>
            <a:off x="800100" y="1752600"/>
            <a:ext cx="8458200" cy="4038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1714500" y="2667000"/>
          <a:ext cx="68580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2552700" y="990600"/>
            <a:ext cx="4960653" cy="923330"/>
          </a:xfrm>
          <a:prstGeom prst="rect">
            <a:avLst/>
          </a:prstGeom>
          <a:noFill/>
        </p:spPr>
        <p:txBody>
          <a:bodyPr wrap="square" lIns="91440" tIns="45720" rIns="91440" bIns="45720">
            <a:spAutoFit/>
          </a:bodyPr>
          <a:lstStyle/>
          <a:p>
            <a:pPr algn="ctr"/>
            <a:r>
              <a:rPr lang="en-US" sz="54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ADVANTAGE</a:t>
            </a:r>
            <a:endParaRPr lang="en-US" sz="5400" b="1" u="sng"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76300" y="914400"/>
            <a:ext cx="3324115" cy="646331"/>
          </a:xfrm>
          <a:prstGeom prst="rect">
            <a:avLst/>
          </a:prstGeom>
          <a:noFill/>
        </p:spPr>
        <p:txBody>
          <a:bodyPr wrap="none" rtlCol="0">
            <a:spAutoFit/>
          </a:bodyPr>
          <a:lstStyle/>
          <a:p>
            <a:r>
              <a:rPr lang="en-US" sz="3600" dirty="0"/>
              <a:t>Statistical  Data</a:t>
            </a:r>
          </a:p>
        </p:txBody>
      </p:sp>
      <p:pic>
        <p:nvPicPr>
          <p:cNvPr id="4" name="Picture 3" descr="Do-you-trust-online-reviews-Do-you-trust-reviews-from.jpg"/>
          <p:cNvPicPr>
            <a:picLocks noChangeAspect="1"/>
          </p:cNvPicPr>
          <p:nvPr/>
        </p:nvPicPr>
        <p:blipFill>
          <a:blip r:embed="rId3" cstate="print"/>
          <a:stretch>
            <a:fillRect/>
          </a:stretch>
        </p:blipFill>
        <p:spPr>
          <a:xfrm>
            <a:off x="476250" y="1734869"/>
            <a:ext cx="9334500" cy="425350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228</TotalTime>
  <Words>458</Words>
  <Application>Microsoft Office PowerPoint</Application>
  <PresentationFormat>35mm Slides</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Constantia</vt:lpstr>
      <vt:lpstr>Inter</vt:lpstr>
      <vt:lpstr>Petrona</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YAGNANG ACHARYA</cp:lastModifiedBy>
  <cp:revision>27</cp:revision>
  <dcterms:created xsi:type="dcterms:W3CDTF">2024-07-28T17:21:08Z</dcterms:created>
  <dcterms:modified xsi:type="dcterms:W3CDTF">2024-07-29T09:19:31Z</dcterms:modified>
</cp:coreProperties>
</file>