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83" r:id="rId3"/>
    <p:sldId id="257" r:id="rId4"/>
    <p:sldId id="261" r:id="rId5"/>
    <p:sldId id="258" r:id="rId6"/>
    <p:sldId id="263" r:id="rId7"/>
    <p:sldId id="265" r:id="rId8"/>
    <p:sldId id="276" r:id="rId9"/>
    <p:sldId id="277" r:id="rId10"/>
    <p:sldId id="278" r:id="rId11"/>
    <p:sldId id="279" r:id="rId12"/>
    <p:sldId id="266" r:id="rId13"/>
    <p:sldId id="267" r:id="rId14"/>
    <p:sldId id="281" r:id="rId15"/>
    <p:sldId id="269" r:id="rId16"/>
    <p:sldId id="273" r:id="rId17"/>
    <p:sldId id="280" r:id="rId18"/>
    <p:sldId id="274" r:id="rId1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ky" initials="l" lastIdx="1" clrIdx="0">
    <p:extLst>
      <p:ext uri="{19B8F6BF-5375-455C-9EA6-DF929625EA0E}">
        <p15:presenceInfo xmlns:p15="http://schemas.microsoft.com/office/powerpoint/2012/main" userId="luck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19BEC1-C04F-416F-B11F-54488D39C444}"/>
              </a:ext>
            </a:extLst>
          </p:cNvPr>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id="{B38FE69E-0FE0-4158-A438-5ED7162EE845}"/>
              </a:ext>
            </a:extLst>
          </p:cNvPr>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id="{C4511004-45D2-4DCD-B901-44A75A3E5197}"/>
              </a:ext>
            </a:extLst>
          </p:cNvPr>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400" b="0" i="0" u="none" strike="noStrike" kern="1200" cap="none" spc="0" baseline="0">
              <a:solidFill>
                <a:srgbClr val="000000"/>
              </a:solidFill>
              <a:uFillTx/>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id="{B4937963-9EB0-421E-A1C8-E18363F2D122}"/>
              </a:ext>
            </a:extLst>
          </p:cNvPr>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1A3E663A-7E1D-4189-BED8-ED41263F7A2E}" type="slidenum">
              <a:t>‹#›</a:t>
            </a:fld>
            <a:endParaRPr lang="en-IN" sz="1400" b="0" i="0" u="none" strike="noStrike" kern="1200" cap="none" spc="0" baseline="0">
              <a:solidFill>
                <a:srgbClr val="000000"/>
              </a:solidFill>
              <a:uFillTx/>
              <a:latin typeface="Liberation Sans" pitchFamily="18"/>
              <a:ea typeface="DejaVu Sans" pitchFamily="2"/>
              <a:cs typeface="DejaVu Sans" pitchFamily="2"/>
            </a:endParaRPr>
          </a:p>
        </p:txBody>
      </p:sp>
    </p:spTree>
    <p:extLst>
      <p:ext uri="{BB962C8B-B14F-4D97-AF65-F5344CB8AC3E}">
        <p14:creationId xmlns:p14="http://schemas.microsoft.com/office/powerpoint/2010/main" val="1713420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E12221-2D63-4B16-8D1B-75563CDC5F67}"/>
              </a:ext>
            </a:extLst>
          </p:cNvPr>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a:extLst>
              <a:ext uri="{FF2B5EF4-FFF2-40B4-BE49-F238E27FC236}">
                <a16:creationId xmlns:a16="http://schemas.microsoft.com/office/drawing/2014/main" id="{C5462A58-CDDA-4BE7-9584-0BBC3394644B}"/>
              </a:ext>
            </a:extLst>
          </p:cNvPr>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IN"/>
          </a:p>
        </p:txBody>
      </p:sp>
      <p:sp>
        <p:nvSpPr>
          <p:cNvPr id="4" name="Header Placeholder 3">
            <a:extLst>
              <a:ext uri="{FF2B5EF4-FFF2-40B4-BE49-F238E27FC236}">
                <a16:creationId xmlns:a16="http://schemas.microsoft.com/office/drawing/2014/main" id="{E0AE141B-BD64-4667-91A0-01B60ACF1259}"/>
              </a:ext>
            </a:extLst>
          </p:cNvPr>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IN"/>
          </a:p>
        </p:txBody>
      </p:sp>
      <p:sp>
        <p:nvSpPr>
          <p:cNvPr id="5" name="Date Placeholder 4">
            <a:extLst>
              <a:ext uri="{FF2B5EF4-FFF2-40B4-BE49-F238E27FC236}">
                <a16:creationId xmlns:a16="http://schemas.microsoft.com/office/drawing/2014/main" id="{26F0DA6D-4D65-4EA2-944E-AF7BCE7604F0}"/>
              </a:ext>
            </a:extLst>
          </p:cNvPr>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id="{F694DB26-AD7B-4A24-BCE8-721B705527BE}"/>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id="{9F3CA9AA-4CCB-4283-BD87-DAA73ED803AB}"/>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DejaVu Sans" pitchFamily="2"/>
              </a:defRPr>
            </a:lvl1pPr>
          </a:lstStyle>
          <a:p>
            <a:pPr lvl="0"/>
            <a:fld id="{040997CE-A5BB-4DD4-B14D-9E277C64D15B}" type="slidenum">
              <a:t>‹#›</a:t>
            </a:fld>
            <a:endParaRPr lang="en-IN"/>
          </a:p>
        </p:txBody>
      </p:sp>
    </p:spTree>
    <p:extLst>
      <p:ext uri="{BB962C8B-B14F-4D97-AF65-F5344CB8AC3E}">
        <p14:creationId xmlns:p14="http://schemas.microsoft.com/office/powerpoint/2010/main" val="4003199504"/>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IN" sz="2000" b="0" i="0" u="none" strike="noStrike" kern="1200" cap="none" spc="0" baseline="0">
        <a:solidFill>
          <a:srgbClr val="000000"/>
        </a:solidFill>
        <a:highlight>
          <a:srgbClr val="FFFFFF"/>
        </a:highlight>
        <a:uFillTx/>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5A52C95E-1D7F-4F60-94C6-717EBE01071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AA24886A-CDBB-4AEA-9A2C-10CEE06A9ADC}" type="slidenum">
              <a:t>1</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29DB8007-094D-459A-8CA0-8629E3AEB349}"/>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70178334-A1D7-409E-A65E-F61D1769403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4F41CA58-A856-43CC-9B60-25046E7CC26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FA87C0-794C-4801-92F5-592F5F9F5366}" type="slidenum">
              <a:t>13</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6F9AFA24-5058-47F8-B891-E08F6CEA4420}"/>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2DDA35B1-C6DC-421E-809C-440E6D11C21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17531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4F41CA58-A856-43CC-9B60-25046E7CC26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FA87C0-794C-4801-92F5-592F5F9F5366}" type="slidenum">
              <a:t>14</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6F9AFA24-5058-47F8-B891-E08F6CEA4420}"/>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2DDA35B1-C6DC-421E-809C-440E6D11C21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06621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4F41CA58-A856-43CC-9B60-25046E7CC26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FA87C0-794C-4801-92F5-592F5F9F5366}" type="slidenum">
              <a:t>15</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6F9AFA24-5058-47F8-B891-E08F6CEA4420}"/>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2DDA35B1-C6DC-421E-809C-440E6D11C21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70619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4F41CA58-A856-43CC-9B60-25046E7CC26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FA87C0-794C-4801-92F5-592F5F9F5366}" type="slidenum">
              <a:t>16</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6F9AFA24-5058-47F8-B891-E08F6CEA4420}"/>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2DDA35B1-C6DC-421E-809C-440E6D11C21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91076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EB970D35-1565-493B-B292-5C6102781C6E}"/>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57424D5-F3AA-4BB2-A2E5-D1F13ADC5A5B}" type="slidenum">
              <a:t>2</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2A7988E5-4ACA-4F28-81BD-75D4BE2DB542}"/>
              </a:ext>
            </a:extLst>
          </p:cNvPr>
          <p:cNvSpPr>
            <a:spLocks noGrp="1" noRot="1" noChangeAspect="1"/>
          </p:cNvSpPr>
          <p:nvPr>
            <p:ph type="sldImg"/>
          </p:nvPr>
        </p:nvSpPr>
        <p:spPr>
          <a:xfrm>
            <a:off x="1108075" y="814388"/>
            <a:ext cx="5346700" cy="4010025"/>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C6D67102-D67D-41EB-86F6-6E312656879C}"/>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66956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EB970D35-1565-493B-B292-5C6102781C6E}"/>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57424D5-F3AA-4BB2-A2E5-D1F13ADC5A5B}" type="slidenum">
              <a:t>3</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2A7988E5-4ACA-4F28-81BD-75D4BE2DB542}"/>
              </a:ext>
            </a:extLst>
          </p:cNvPr>
          <p:cNvSpPr>
            <a:spLocks noGrp="1" noRot="1" noChangeAspect="1"/>
          </p:cNvSpPr>
          <p:nvPr>
            <p:ph type="sldImg"/>
          </p:nvPr>
        </p:nvSpPr>
        <p:spPr>
          <a:xfrm>
            <a:off x="1108075" y="814388"/>
            <a:ext cx="5346700" cy="4010025"/>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C6D67102-D67D-41EB-86F6-6E312656879C}"/>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DE546EA-A6EA-4E0B-9153-E41E9713DDA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3CE0942-8D63-4FFD-8875-3C3CB2A75BF6}" type="slidenum">
              <a:t>4</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EB191A0C-6233-486D-8F78-C0E8C91DBF01}"/>
              </a:ext>
            </a:extLst>
          </p:cNvPr>
          <p:cNvSpPr>
            <a:spLocks noGrp="1" noRot="1" noChangeAspect="1"/>
          </p:cNvSpPr>
          <p:nvPr>
            <p:ph type="sldImg"/>
          </p:nvPr>
        </p:nvSpPr>
        <p:spPr>
          <a:xfrm>
            <a:off x="1108075" y="814388"/>
            <a:ext cx="5346700" cy="4010025"/>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19B55B71-ACE8-42F4-A819-EAE97EC28356}"/>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4F41CA58-A856-43CC-9B60-25046E7CC26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FA87C0-794C-4801-92F5-592F5F9F5366}" type="slidenum">
              <a:t>5</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6F9AFA24-5058-47F8-B891-E08F6CEA4420}"/>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2DDA35B1-C6DC-421E-809C-440E6D11C21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4F41CA58-A856-43CC-9B60-25046E7CC26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FA87C0-794C-4801-92F5-592F5F9F5366}" type="slidenum">
              <a:t>6</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6F9AFA24-5058-47F8-B891-E08F6CEA4420}"/>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2DDA35B1-C6DC-421E-809C-440E6D11C21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98815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4F41CA58-A856-43CC-9B60-25046E7CC26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FA87C0-794C-4801-92F5-592F5F9F5366}" type="slidenum">
              <a:t>7</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6F9AFA24-5058-47F8-B891-E08F6CEA4420}"/>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2DDA35B1-C6DC-421E-809C-440E6D11C21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73740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4F41CA58-A856-43CC-9B60-25046E7CC26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FA87C0-794C-4801-92F5-592F5F9F5366}" type="slidenum">
              <a:t>8</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6F9AFA24-5058-47F8-B891-E08F6CEA4420}"/>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2DDA35B1-C6DC-421E-809C-440E6D11C21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71325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4F41CA58-A856-43CC-9B60-25046E7CC26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6FA87C0-794C-4801-92F5-592F5F9F5366}" type="slidenum">
              <a:t>12</a:t>
            </a:fld>
            <a:endParaRPr lang="en-IN" sz="1400" b="0" i="0" u="none" strike="noStrike" kern="1200" cap="none" spc="0" baseline="0">
              <a:solidFill>
                <a:srgbClr val="000000"/>
              </a:solidFill>
              <a:uFillTx/>
              <a:latin typeface="Liberation Serif" pitchFamily="18"/>
              <a:ea typeface="DejaVu Sans" pitchFamily="2"/>
              <a:cs typeface="DejaVu Sans" pitchFamily="2"/>
            </a:endParaRPr>
          </a:p>
        </p:txBody>
      </p:sp>
      <p:sp>
        <p:nvSpPr>
          <p:cNvPr id="3" name="Slide Image Placeholder 1">
            <a:extLst>
              <a:ext uri="{FF2B5EF4-FFF2-40B4-BE49-F238E27FC236}">
                <a16:creationId xmlns:a16="http://schemas.microsoft.com/office/drawing/2014/main" id="{6F9AFA24-5058-47F8-B891-E08F6CEA4420}"/>
              </a:ext>
            </a:extLst>
          </p:cNvPr>
          <p:cNvSpPr>
            <a:spLocks noGrp="1" noRot="1" noChangeAspect="1"/>
          </p:cNvSpPr>
          <p:nvPr>
            <p:ph type="sldImg"/>
          </p:nvPr>
        </p:nvSpPr>
        <p:spPr>
          <a:xfrm>
            <a:off x="1106488" y="812800"/>
            <a:ext cx="5345112" cy="4008438"/>
          </a:xfrm>
          <a:solidFill>
            <a:srgbClr val="729FCF"/>
          </a:solidFill>
          <a:ln w="25402">
            <a:solidFill>
              <a:srgbClr val="3465A4"/>
            </a:solidFill>
            <a:prstDash val="solid"/>
          </a:ln>
        </p:spPr>
      </p:sp>
      <p:sp>
        <p:nvSpPr>
          <p:cNvPr id="4" name="Notes Placeholder 2">
            <a:extLst>
              <a:ext uri="{FF2B5EF4-FFF2-40B4-BE49-F238E27FC236}">
                <a16:creationId xmlns:a16="http://schemas.microsoft.com/office/drawing/2014/main" id="{2DDA35B1-C6DC-421E-809C-440E6D11C21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58275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A5A3-9E02-43B0-BEFB-503836015486}"/>
              </a:ext>
            </a:extLst>
          </p:cNvPr>
          <p:cNvSpPr txBox="1">
            <a:spLocks noGrp="1"/>
          </p:cNvSpPr>
          <p:nvPr>
            <p:ph type="ctrTitle"/>
          </p:nvPr>
        </p:nvSpPr>
        <p:spPr>
          <a:xfrm>
            <a:off x="2641774" y="884389"/>
            <a:ext cx="6194026" cy="2801456"/>
          </a:xfrm>
        </p:spPr>
        <p:txBody>
          <a:bodyPr bIns="0" anchor="b"/>
          <a:lstStyle>
            <a:lvl1pPr>
              <a:defRPr sz="5952"/>
            </a:lvl1pPr>
          </a:lstStyle>
          <a:p>
            <a:pPr lvl="0"/>
            <a:r>
              <a:rPr lang="en-US"/>
              <a:t>Click to edit Master title style</a:t>
            </a:r>
          </a:p>
        </p:txBody>
      </p:sp>
      <p:sp>
        <p:nvSpPr>
          <p:cNvPr id="3" name="Subtitle 2">
            <a:extLst>
              <a:ext uri="{FF2B5EF4-FFF2-40B4-BE49-F238E27FC236}">
                <a16:creationId xmlns:a16="http://schemas.microsoft.com/office/drawing/2014/main" id="{3D38A312-CF57-4263-917C-73FE08463EF5}"/>
              </a:ext>
            </a:extLst>
          </p:cNvPr>
          <p:cNvSpPr txBox="1">
            <a:spLocks noGrp="1"/>
          </p:cNvSpPr>
          <p:nvPr>
            <p:ph type="subTitle" idx="1"/>
          </p:nvPr>
        </p:nvSpPr>
        <p:spPr>
          <a:xfrm>
            <a:off x="2641774" y="3892500"/>
            <a:ext cx="6194026" cy="1077647"/>
          </a:xfrm>
        </p:spPr>
        <p:txBody>
          <a:bodyPr tIns="91440" bIns="91440"/>
          <a:lstStyle>
            <a:lvl1pPr marL="0" indent="0">
              <a:buNone/>
              <a:defRPr sz="1764" cap="all"/>
            </a:lvl1pPr>
          </a:lstStyle>
          <a:p>
            <a:pPr lvl="0"/>
            <a:r>
              <a:rPr lang="en-US"/>
              <a:t>Click to edit Master subtitle style</a:t>
            </a:r>
          </a:p>
        </p:txBody>
      </p:sp>
      <p:sp>
        <p:nvSpPr>
          <p:cNvPr id="4" name="Date Placeholder 3">
            <a:extLst>
              <a:ext uri="{FF2B5EF4-FFF2-40B4-BE49-F238E27FC236}">
                <a16:creationId xmlns:a16="http://schemas.microsoft.com/office/drawing/2014/main" id="{C7B33F4F-2357-43E9-BB38-2BA5EFC0A76E}"/>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B7DAA97D-3F39-467F-A795-9CAC7FA91818}"/>
              </a:ext>
            </a:extLst>
          </p:cNvPr>
          <p:cNvSpPr txBox="1">
            <a:spLocks noGrp="1"/>
          </p:cNvSpPr>
          <p:nvPr>
            <p:ph type="ftr" sz="quarter" idx="9"/>
          </p:nvPr>
        </p:nvSpPr>
        <p:spPr>
          <a:xfrm>
            <a:off x="2641774" y="362998"/>
            <a:ext cx="3402427" cy="340833"/>
          </a:xfrm>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627AD98B-AE76-4B23-B03B-9E9AD6EE9623}"/>
              </a:ext>
            </a:extLst>
          </p:cNvPr>
          <p:cNvSpPr txBox="1">
            <a:spLocks noGrp="1"/>
          </p:cNvSpPr>
          <p:nvPr>
            <p:ph type="sldNum" sz="quarter" idx="8"/>
          </p:nvPr>
        </p:nvSpPr>
        <p:spPr>
          <a:xfrm>
            <a:off x="1581665" y="880722"/>
            <a:ext cx="884151" cy="555104"/>
          </a:xfrm>
        </p:spPr>
        <p:txBody>
          <a:bodyPr/>
          <a:lstStyle>
            <a:lvl1pPr>
              <a:defRPr/>
            </a:lvl1pPr>
          </a:lstStyle>
          <a:p>
            <a:pPr lvl="0"/>
            <a:fld id="{8922655D-116E-4F8E-95B7-AFEE5169F87F}" type="slidenum">
              <a:t>‹#›</a:t>
            </a:fld>
            <a:endParaRPr lang="en-IN"/>
          </a:p>
        </p:txBody>
      </p:sp>
      <p:cxnSp>
        <p:nvCxnSpPr>
          <p:cNvPr id="7" name="Straight Connector 14">
            <a:extLst>
              <a:ext uri="{FF2B5EF4-FFF2-40B4-BE49-F238E27FC236}">
                <a16:creationId xmlns:a16="http://schemas.microsoft.com/office/drawing/2014/main" id="{37B13681-B69F-4CA3-BDA1-F49D8C71FBE0}"/>
              </a:ext>
            </a:extLst>
          </p:cNvPr>
          <p:cNvCxnSpPr/>
          <p:nvPr/>
        </p:nvCxnSpPr>
        <p:spPr>
          <a:xfrm>
            <a:off x="2641774" y="3889564"/>
            <a:ext cx="6194027" cy="0"/>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72363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2" name="Straight Connector 32">
            <a:extLst>
              <a:ext uri="{FF2B5EF4-FFF2-40B4-BE49-F238E27FC236}">
                <a16:creationId xmlns:a16="http://schemas.microsoft.com/office/drawing/2014/main" id="{39E8D937-D19C-478C-82E1-C950E6F563F1}"/>
              </a:ext>
            </a:extLst>
          </p:cNvPr>
          <p:cNvCxnSpPr/>
          <p:nvPr/>
        </p:nvCxnSpPr>
        <p:spPr>
          <a:xfrm>
            <a:off x="1591348" y="2036076"/>
            <a:ext cx="7244453" cy="0"/>
          </a:xfrm>
          <a:prstGeom prst="straightConnector1">
            <a:avLst/>
          </a:prstGeom>
          <a:noFill/>
          <a:ln w="31747" cap="flat">
            <a:solidFill>
              <a:srgbClr val="B71E42"/>
            </a:solidFill>
            <a:prstDash val="solid"/>
          </a:ln>
        </p:spPr>
      </p:cxnSp>
      <p:sp>
        <p:nvSpPr>
          <p:cNvPr id="3" name="Title 1">
            <a:extLst>
              <a:ext uri="{FF2B5EF4-FFF2-40B4-BE49-F238E27FC236}">
                <a16:creationId xmlns:a16="http://schemas.microsoft.com/office/drawing/2014/main" id="{7C23400F-5499-4E52-BA48-771D87CB77B0}"/>
              </a:ext>
            </a:extLst>
          </p:cNvPr>
          <p:cNvSpPr txBox="1">
            <a:spLocks noGrp="1"/>
          </p:cNvSpPr>
          <p:nvPr>
            <p:ph type="title"/>
          </p:nvPr>
        </p:nvSpPr>
        <p:spPr/>
        <p:txBody>
          <a:bodyPr/>
          <a:lstStyle>
            <a:lvl1pPr>
              <a:defRPr/>
            </a:lvl1pPr>
          </a:lstStyle>
          <a:p>
            <a:pPr lvl="0"/>
            <a:r>
              <a:rPr lang="en-US"/>
              <a:t>Click to edit Master title style</a:t>
            </a:r>
          </a:p>
        </p:txBody>
      </p:sp>
      <p:sp>
        <p:nvSpPr>
          <p:cNvPr id="4" name="Vertical Text Placeholder 2">
            <a:extLst>
              <a:ext uri="{FF2B5EF4-FFF2-40B4-BE49-F238E27FC236}">
                <a16:creationId xmlns:a16="http://schemas.microsoft.com/office/drawing/2014/main" id="{5EC4259F-6F5E-4240-8DEF-843507E859FA}"/>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022823A-E7B2-4352-B356-CA7B70D08DDA}"/>
              </a:ext>
            </a:extLst>
          </p:cNvPr>
          <p:cNvSpPr txBox="1">
            <a:spLocks noGrp="1"/>
          </p:cNvSpPr>
          <p:nvPr>
            <p:ph type="dt" sz="half" idx="7"/>
          </p:nvPr>
        </p:nvSpPr>
        <p:spPr/>
        <p:txBody>
          <a:bodyPr/>
          <a:lstStyle>
            <a:lvl1pPr>
              <a:defRPr/>
            </a:lvl1pPr>
          </a:lstStyle>
          <a:p>
            <a:pPr lvl="0"/>
            <a:endParaRPr lang="en-IN"/>
          </a:p>
        </p:txBody>
      </p:sp>
      <p:sp>
        <p:nvSpPr>
          <p:cNvPr id="6" name="Footer Placeholder 4">
            <a:extLst>
              <a:ext uri="{FF2B5EF4-FFF2-40B4-BE49-F238E27FC236}">
                <a16:creationId xmlns:a16="http://schemas.microsoft.com/office/drawing/2014/main" id="{0144242A-EAB7-42C6-B152-B759CDFC4B31}"/>
              </a:ext>
            </a:extLst>
          </p:cNvPr>
          <p:cNvSpPr txBox="1">
            <a:spLocks noGrp="1"/>
          </p:cNvSpPr>
          <p:nvPr>
            <p:ph type="ftr" sz="quarter" idx="9"/>
          </p:nvPr>
        </p:nvSpPr>
        <p:spPr/>
        <p:txBody>
          <a:bodyPr/>
          <a:lstStyle>
            <a:lvl1pPr>
              <a:defRPr/>
            </a:lvl1pPr>
          </a:lstStyle>
          <a:p>
            <a:pPr lvl="0"/>
            <a:endParaRPr lang="en-IN"/>
          </a:p>
        </p:txBody>
      </p:sp>
      <p:sp>
        <p:nvSpPr>
          <p:cNvPr id="7" name="Slide Number Placeholder 5">
            <a:extLst>
              <a:ext uri="{FF2B5EF4-FFF2-40B4-BE49-F238E27FC236}">
                <a16:creationId xmlns:a16="http://schemas.microsoft.com/office/drawing/2014/main" id="{B47563A7-242A-4F3A-B4CD-B5F9E5E97EEF}"/>
              </a:ext>
            </a:extLst>
          </p:cNvPr>
          <p:cNvSpPr txBox="1">
            <a:spLocks noGrp="1"/>
          </p:cNvSpPr>
          <p:nvPr>
            <p:ph type="sldNum" sz="quarter" idx="8"/>
          </p:nvPr>
        </p:nvSpPr>
        <p:spPr/>
        <p:txBody>
          <a:bodyPr/>
          <a:lstStyle>
            <a:lvl1pPr>
              <a:defRPr/>
            </a:lvl1pPr>
          </a:lstStyle>
          <a:p>
            <a:pPr lvl="0"/>
            <a:fld id="{1CB63E82-2909-4B66-86E1-08F7D34FCEF0}" type="slidenum">
              <a:t>‹#›</a:t>
            </a:fld>
            <a:endParaRPr lang="en-IN"/>
          </a:p>
        </p:txBody>
      </p:sp>
    </p:spTree>
    <p:extLst>
      <p:ext uri="{BB962C8B-B14F-4D97-AF65-F5344CB8AC3E}">
        <p14:creationId xmlns:p14="http://schemas.microsoft.com/office/powerpoint/2010/main" val="1756816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F8BAF6-AFD7-4033-8F6A-EB86E6DA73E9}"/>
              </a:ext>
            </a:extLst>
          </p:cNvPr>
          <p:cNvSpPr txBox="1">
            <a:spLocks noGrp="1"/>
          </p:cNvSpPr>
          <p:nvPr>
            <p:ph type="title" orient="vert"/>
          </p:nvPr>
        </p:nvSpPr>
        <p:spPr>
          <a:xfrm>
            <a:off x="7626644" y="880722"/>
            <a:ext cx="1216014" cy="5136669"/>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487AB4A6-8CEB-4651-9E47-257A5AF77807}"/>
              </a:ext>
            </a:extLst>
          </p:cNvPr>
          <p:cNvSpPr txBox="1">
            <a:spLocks noGrp="1"/>
          </p:cNvSpPr>
          <p:nvPr>
            <p:ph type="body" orient="vert" idx="1"/>
          </p:nvPr>
        </p:nvSpPr>
        <p:spPr>
          <a:xfrm>
            <a:off x="1591348" y="880722"/>
            <a:ext cx="5844085" cy="513666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7C51AD-CA36-4956-BA40-1EF99DB55F0E}"/>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6E660E67-9B93-4642-945B-98C74B1AB4B3}"/>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1B0F2322-232D-44E3-AF2C-041F88A0D0C1}"/>
              </a:ext>
            </a:extLst>
          </p:cNvPr>
          <p:cNvSpPr txBox="1">
            <a:spLocks noGrp="1"/>
          </p:cNvSpPr>
          <p:nvPr>
            <p:ph type="sldNum" sz="quarter" idx="8"/>
          </p:nvPr>
        </p:nvSpPr>
        <p:spPr/>
        <p:txBody>
          <a:bodyPr/>
          <a:lstStyle>
            <a:lvl1pPr>
              <a:defRPr/>
            </a:lvl1pPr>
          </a:lstStyle>
          <a:p>
            <a:pPr lvl="0"/>
            <a:fld id="{EA2CCCC2-6B63-408B-BAF9-0E2FD4D7FCA0}" type="slidenum">
              <a:t>‹#›</a:t>
            </a:fld>
            <a:endParaRPr lang="en-IN"/>
          </a:p>
        </p:txBody>
      </p:sp>
      <p:cxnSp>
        <p:nvCxnSpPr>
          <p:cNvPr id="7" name="Straight Connector 14">
            <a:extLst>
              <a:ext uri="{FF2B5EF4-FFF2-40B4-BE49-F238E27FC236}">
                <a16:creationId xmlns:a16="http://schemas.microsoft.com/office/drawing/2014/main" id="{FF0D8F9A-ECF9-4FF1-A892-3C179FCE0F36}"/>
              </a:ext>
            </a:extLst>
          </p:cNvPr>
          <p:cNvCxnSpPr/>
          <p:nvPr/>
        </p:nvCxnSpPr>
        <p:spPr>
          <a:xfrm>
            <a:off x="7626644" y="880722"/>
            <a:ext cx="0" cy="5136660"/>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243065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5D26-2879-46D5-813C-B104658A21C2}"/>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9AB851A5-BF47-47C3-A53C-EA755035995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12A48-0613-4B99-8BF4-878534DA33FD}"/>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0D44D0A0-E1CE-41F0-85F9-4E1DF594DFEC}"/>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6DF9EECE-FEE4-419D-8A9F-27BAD5180B35}"/>
              </a:ext>
            </a:extLst>
          </p:cNvPr>
          <p:cNvSpPr txBox="1">
            <a:spLocks noGrp="1"/>
          </p:cNvSpPr>
          <p:nvPr>
            <p:ph type="sldNum" sz="quarter" idx="8"/>
          </p:nvPr>
        </p:nvSpPr>
        <p:spPr/>
        <p:txBody>
          <a:bodyPr/>
          <a:lstStyle>
            <a:lvl1pPr>
              <a:defRPr/>
            </a:lvl1pPr>
          </a:lstStyle>
          <a:p>
            <a:pPr lvl="0"/>
            <a:fld id="{C240B6B8-CFFF-45C5-8CA0-F102E9035B09}" type="slidenum">
              <a:t>‹#›</a:t>
            </a:fld>
            <a:endParaRPr lang="en-IN"/>
          </a:p>
        </p:txBody>
      </p:sp>
      <p:cxnSp>
        <p:nvCxnSpPr>
          <p:cNvPr id="7" name="Straight Connector 32">
            <a:extLst>
              <a:ext uri="{FF2B5EF4-FFF2-40B4-BE49-F238E27FC236}">
                <a16:creationId xmlns:a16="http://schemas.microsoft.com/office/drawing/2014/main" id="{D94119FE-B830-4257-8F09-86D216B5113A}"/>
              </a:ext>
            </a:extLst>
          </p:cNvPr>
          <p:cNvCxnSpPr/>
          <p:nvPr/>
        </p:nvCxnSpPr>
        <p:spPr>
          <a:xfrm>
            <a:off x="1591348" y="2036076"/>
            <a:ext cx="7244453" cy="0"/>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20282836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96CB-760F-416A-BFDF-5A6BBF5B71B8}"/>
              </a:ext>
            </a:extLst>
          </p:cNvPr>
          <p:cNvSpPr txBox="1">
            <a:spLocks noGrp="1"/>
          </p:cNvSpPr>
          <p:nvPr>
            <p:ph type="title"/>
          </p:nvPr>
        </p:nvSpPr>
        <p:spPr>
          <a:xfrm>
            <a:off x="1591348" y="1935812"/>
            <a:ext cx="6192353" cy="2081119"/>
          </a:xfrm>
        </p:spPr>
        <p:txBody>
          <a:bodyPr anchor="b"/>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442E994E-AF14-4186-81CB-5785E93DE5F9}"/>
              </a:ext>
            </a:extLst>
          </p:cNvPr>
          <p:cNvSpPr txBox="1">
            <a:spLocks noGrp="1"/>
          </p:cNvSpPr>
          <p:nvPr>
            <p:ph type="body" idx="1"/>
          </p:nvPr>
        </p:nvSpPr>
        <p:spPr>
          <a:xfrm>
            <a:off x="1591348" y="4195623"/>
            <a:ext cx="6192353" cy="1116564"/>
          </a:xfrm>
        </p:spPr>
        <p:txBody>
          <a:bodyPr tIns="91440"/>
          <a:lstStyle>
            <a:lvl1pPr marL="0" indent="0">
              <a:buNone/>
              <a:defRPr sz="1984"/>
            </a:lvl1pPr>
          </a:lstStyle>
          <a:p>
            <a:pPr lvl="0"/>
            <a:r>
              <a:rPr lang="en-US"/>
              <a:t>Click to edit Master text styles</a:t>
            </a:r>
          </a:p>
        </p:txBody>
      </p:sp>
      <p:sp>
        <p:nvSpPr>
          <p:cNvPr id="4" name="Date Placeholder 3">
            <a:extLst>
              <a:ext uri="{FF2B5EF4-FFF2-40B4-BE49-F238E27FC236}">
                <a16:creationId xmlns:a16="http://schemas.microsoft.com/office/drawing/2014/main" id="{04CA2ADC-3921-40DC-974C-262C7E2F6749}"/>
              </a:ext>
            </a:extLst>
          </p:cNvPr>
          <p:cNvSpPr txBox="1">
            <a:spLocks noGrp="1"/>
          </p:cNvSpPr>
          <p:nvPr>
            <p:ph type="dt" sz="half" idx="7"/>
          </p:nvPr>
        </p:nvSpPr>
        <p:spPr/>
        <p:txBody>
          <a:bodyPr/>
          <a:lstStyle>
            <a:lvl1pPr>
              <a:defRPr/>
            </a:lvl1pPr>
          </a:lstStyle>
          <a:p>
            <a:pPr lvl="0"/>
            <a:endParaRPr lang="en-IN"/>
          </a:p>
        </p:txBody>
      </p:sp>
      <p:sp>
        <p:nvSpPr>
          <p:cNvPr id="5" name="Footer Placeholder 4">
            <a:extLst>
              <a:ext uri="{FF2B5EF4-FFF2-40B4-BE49-F238E27FC236}">
                <a16:creationId xmlns:a16="http://schemas.microsoft.com/office/drawing/2014/main" id="{330F3286-9BBC-4D79-BF39-BB6902C2BF82}"/>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8076F796-18A4-47A3-83F7-BE4B02FAA6FB}"/>
              </a:ext>
            </a:extLst>
          </p:cNvPr>
          <p:cNvSpPr txBox="1">
            <a:spLocks noGrp="1"/>
          </p:cNvSpPr>
          <p:nvPr>
            <p:ph type="sldNum" sz="quarter" idx="8"/>
          </p:nvPr>
        </p:nvSpPr>
        <p:spPr/>
        <p:txBody>
          <a:bodyPr/>
          <a:lstStyle>
            <a:lvl1pPr>
              <a:defRPr/>
            </a:lvl1pPr>
          </a:lstStyle>
          <a:p>
            <a:pPr lvl="0"/>
            <a:fld id="{1C647887-CC12-47C7-822C-A41DF51255B9}" type="slidenum">
              <a:t>‹#›</a:t>
            </a:fld>
            <a:endParaRPr lang="en-IN"/>
          </a:p>
        </p:txBody>
      </p:sp>
      <p:cxnSp>
        <p:nvCxnSpPr>
          <p:cNvPr id="7" name="Straight Connector 14">
            <a:extLst>
              <a:ext uri="{FF2B5EF4-FFF2-40B4-BE49-F238E27FC236}">
                <a16:creationId xmlns:a16="http://schemas.microsoft.com/office/drawing/2014/main" id="{B6EEC095-BFFF-4616-ACBB-CA390FA06F67}"/>
              </a:ext>
            </a:extLst>
          </p:cNvPr>
          <p:cNvCxnSpPr/>
          <p:nvPr/>
        </p:nvCxnSpPr>
        <p:spPr>
          <a:xfrm>
            <a:off x="1591348" y="4194288"/>
            <a:ext cx="6192353" cy="0"/>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298889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E2403-F829-4172-990C-832658B52F9F}"/>
              </a:ext>
            </a:extLst>
          </p:cNvPr>
          <p:cNvSpPr txBox="1">
            <a:spLocks noGrp="1"/>
          </p:cNvSpPr>
          <p:nvPr>
            <p:ph type="title"/>
          </p:nvPr>
        </p:nvSpPr>
        <p:spPr>
          <a:xfrm>
            <a:off x="1591348" y="887242"/>
            <a:ext cx="7244452" cy="1167688"/>
          </a:xfrm>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6F279E29-57F0-458E-904C-824A1C02B1D1}"/>
              </a:ext>
            </a:extLst>
          </p:cNvPr>
          <p:cNvSpPr txBox="1">
            <a:spLocks noGrp="1"/>
          </p:cNvSpPr>
          <p:nvPr>
            <p:ph idx="1"/>
          </p:nvPr>
        </p:nvSpPr>
        <p:spPr>
          <a:xfrm>
            <a:off x="1591348" y="2219989"/>
            <a:ext cx="3446053" cy="378927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974D22-0254-423F-975C-5FD266BEF574}"/>
              </a:ext>
            </a:extLst>
          </p:cNvPr>
          <p:cNvSpPr txBox="1">
            <a:spLocks noGrp="1"/>
          </p:cNvSpPr>
          <p:nvPr>
            <p:ph idx="2"/>
          </p:nvPr>
        </p:nvSpPr>
        <p:spPr>
          <a:xfrm>
            <a:off x="5389985" y="2219989"/>
            <a:ext cx="3445815" cy="378927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129785-71F4-4046-9A8E-702413D7E649}"/>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63057A16-4D57-4D89-BF45-39D1BA94C643}"/>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0340FCBF-8C4F-4A9E-8996-D3099E1F0CE6}"/>
              </a:ext>
            </a:extLst>
          </p:cNvPr>
          <p:cNvSpPr txBox="1">
            <a:spLocks noGrp="1"/>
          </p:cNvSpPr>
          <p:nvPr>
            <p:ph type="sldNum" sz="quarter" idx="8"/>
          </p:nvPr>
        </p:nvSpPr>
        <p:spPr/>
        <p:txBody>
          <a:bodyPr/>
          <a:lstStyle>
            <a:lvl1pPr>
              <a:defRPr/>
            </a:lvl1pPr>
          </a:lstStyle>
          <a:p>
            <a:pPr lvl="0"/>
            <a:fld id="{EDFA3D80-2F17-42DC-AD3A-4555031721FF}" type="slidenum">
              <a:t>‹#›</a:t>
            </a:fld>
            <a:endParaRPr lang="en-IN"/>
          </a:p>
        </p:txBody>
      </p:sp>
      <p:cxnSp>
        <p:nvCxnSpPr>
          <p:cNvPr id="8" name="Straight Connector 32">
            <a:extLst>
              <a:ext uri="{FF2B5EF4-FFF2-40B4-BE49-F238E27FC236}">
                <a16:creationId xmlns:a16="http://schemas.microsoft.com/office/drawing/2014/main" id="{B297D9F0-BA6F-407F-A7B5-43431D4550E3}"/>
              </a:ext>
            </a:extLst>
          </p:cNvPr>
          <p:cNvCxnSpPr/>
          <p:nvPr/>
        </p:nvCxnSpPr>
        <p:spPr>
          <a:xfrm>
            <a:off x="1591348" y="2036076"/>
            <a:ext cx="7244453" cy="0"/>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369966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2" name="Straight Connector 35">
            <a:extLst>
              <a:ext uri="{FF2B5EF4-FFF2-40B4-BE49-F238E27FC236}">
                <a16:creationId xmlns:a16="http://schemas.microsoft.com/office/drawing/2014/main" id="{84F60133-50D6-4991-B496-8904EF633275}"/>
              </a:ext>
            </a:extLst>
          </p:cNvPr>
          <p:cNvCxnSpPr/>
          <p:nvPr/>
        </p:nvCxnSpPr>
        <p:spPr>
          <a:xfrm>
            <a:off x="1591348" y="2036076"/>
            <a:ext cx="7244453" cy="0"/>
          </a:xfrm>
          <a:prstGeom prst="straightConnector1">
            <a:avLst/>
          </a:prstGeom>
          <a:noFill/>
          <a:ln w="31747" cap="flat">
            <a:solidFill>
              <a:srgbClr val="B71E42"/>
            </a:solidFill>
            <a:prstDash val="solid"/>
          </a:ln>
        </p:spPr>
      </p:cxnSp>
      <p:sp>
        <p:nvSpPr>
          <p:cNvPr id="3" name="Title 1">
            <a:extLst>
              <a:ext uri="{FF2B5EF4-FFF2-40B4-BE49-F238E27FC236}">
                <a16:creationId xmlns:a16="http://schemas.microsoft.com/office/drawing/2014/main" id="{D193FDE4-2013-4CFF-930D-58EBD6F8BAF2}"/>
              </a:ext>
            </a:extLst>
          </p:cNvPr>
          <p:cNvSpPr txBox="1">
            <a:spLocks noGrp="1"/>
          </p:cNvSpPr>
          <p:nvPr>
            <p:ph type="title"/>
          </p:nvPr>
        </p:nvSpPr>
        <p:spPr>
          <a:xfrm>
            <a:off x="1591348" y="886437"/>
            <a:ext cx="7244452" cy="1164396"/>
          </a:xfrm>
        </p:spPr>
        <p:txBody>
          <a:bodyPr/>
          <a:lstStyle>
            <a:lvl1pPr>
              <a:defRPr/>
            </a:lvl1pPr>
          </a:lstStyle>
          <a:p>
            <a:pPr lvl="0"/>
            <a:r>
              <a:rPr lang="en-US"/>
              <a:t>Click to edit Master title style</a:t>
            </a:r>
          </a:p>
        </p:txBody>
      </p:sp>
      <p:sp>
        <p:nvSpPr>
          <p:cNvPr id="4" name="Text Placeholder 2">
            <a:extLst>
              <a:ext uri="{FF2B5EF4-FFF2-40B4-BE49-F238E27FC236}">
                <a16:creationId xmlns:a16="http://schemas.microsoft.com/office/drawing/2014/main" id="{4D156B58-4980-410F-B678-984D5132D8DE}"/>
              </a:ext>
            </a:extLst>
          </p:cNvPr>
          <p:cNvSpPr txBox="1">
            <a:spLocks noGrp="1"/>
          </p:cNvSpPr>
          <p:nvPr>
            <p:ph type="body" idx="1"/>
          </p:nvPr>
        </p:nvSpPr>
        <p:spPr>
          <a:xfrm>
            <a:off x="1591348" y="2226179"/>
            <a:ext cx="3445943" cy="883996"/>
          </a:xfrm>
        </p:spPr>
        <p:txBody>
          <a:bodyPr anchor="b"/>
          <a:lstStyle>
            <a:lvl1pPr marL="0" indent="0">
              <a:lnSpc>
                <a:spcPct val="100000"/>
              </a:lnSpc>
              <a:buNone/>
              <a:defRPr sz="2425" cap="all">
                <a:solidFill>
                  <a:srgbClr val="B71E42"/>
                </a:solidFill>
              </a:defRPr>
            </a:lvl1pPr>
          </a:lstStyle>
          <a:p>
            <a:pPr lvl="0"/>
            <a:r>
              <a:rPr lang="en-US"/>
              <a:t>Click to edit Master text styles</a:t>
            </a:r>
          </a:p>
        </p:txBody>
      </p:sp>
      <p:sp>
        <p:nvSpPr>
          <p:cNvPr id="5" name="Content Placeholder 3">
            <a:extLst>
              <a:ext uri="{FF2B5EF4-FFF2-40B4-BE49-F238E27FC236}">
                <a16:creationId xmlns:a16="http://schemas.microsoft.com/office/drawing/2014/main" id="{128CAA08-AA1F-4C85-A2F2-C32DF184E243}"/>
              </a:ext>
            </a:extLst>
          </p:cNvPr>
          <p:cNvSpPr txBox="1">
            <a:spLocks noGrp="1"/>
          </p:cNvSpPr>
          <p:nvPr>
            <p:ph idx="2"/>
          </p:nvPr>
        </p:nvSpPr>
        <p:spPr>
          <a:xfrm>
            <a:off x="1591348" y="3113239"/>
            <a:ext cx="3445943" cy="291502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721D92D6-A42B-49EF-B31A-14266D85656E}"/>
              </a:ext>
            </a:extLst>
          </p:cNvPr>
          <p:cNvSpPr txBox="1">
            <a:spLocks noGrp="1"/>
          </p:cNvSpPr>
          <p:nvPr>
            <p:ph type="body" idx="3"/>
          </p:nvPr>
        </p:nvSpPr>
        <p:spPr>
          <a:xfrm>
            <a:off x="5389985" y="2229983"/>
            <a:ext cx="3445815" cy="884316"/>
          </a:xfrm>
        </p:spPr>
        <p:txBody>
          <a:bodyPr anchor="b"/>
          <a:lstStyle>
            <a:lvl1pPr marL="0" indent="0">
              <a:lnSpc>
                <a:spcPct val="100000"/>
              </a:lnSpc>
              <a:buNone/>
              <a:defRPr sz="2425" cap="all">
                <a:solidFill>
                  <a:srgbClr val="B71E42"/>
                </a:solidFill>
              </a:defRPr>
            </a:lvl1pPr>
          </a:lstStyle>
          <a:p>
            <a:pPr lvl="0"/>
            <a:r>
              <a:rPr lang="en-US"/>
              <a:t>Click to edit Master text styles</a:t>
            </a:r>
          </a:p>
        </p:txBody>
      </p:sp>
      <p:sp>
        <p:nvSpPr>
          <p:cNvPr id="7" name="Content Placeholder 5">
            <a:extLst>
              <a:ext uri="{FF2B5EF4-FFF2-40B4-BE49-F238E27FC236}">
                <a16:creationId xmlns:a16="http://schemas.microsoft.com/office/drawing/2014/main" id="{951EFA18-A316-4C4A-B5CD-E034D97FFC0F}"/>
              </a:ext>
            </a:extLst>
          </p:cNvPr>
          <p:cNvSpPr txBox="1">
            <a:spLocks noGrp="1"/>
          </p:cNvSpPr>
          <p:nvPr>
            <p:ph idx="4"/>
          </p:nvPr>
        </p:nvSpPr>
        <p:spPr>
          <a:xfrm>
            <a:off x="5389985" y="3110176"/>
            <a:ext cx="3445815" cy="290721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a:extLst>
              <a:ext uri="{FF2B5EF4-FFF2-40B4-BE49-F238E27FC236}">
                <a16:creationId xmlns:a16="http://schemas.microsoft.com/office/drawing/2014/main" id="{2CC48756-7821-4A39-A6D7-4E4ADEFAB14B}"/>
              </a:ext>
            </a:extLst>
          </p:cNvPr>
          <p:cNvSpPr txBox="1">
            <a:spLocks noGrp="1"/>
          </p:cNvSpPr>
          <p:nvPr>
            <p:ph type="dt" sz="half" idx="7"/>
          </p:nvPr>
        </p:nvSpPr>
        <p:spPr/>
        <p:txBody>
          <a:bodyPr/>
          <a:lstStyle>
            <a:lvl1pPr>
              <a:defRPr/>
            </a:lvl1pPr>
          </a:lstStyle>
          <a:p>
            <a:pPr lvl="0"/>
            <a:endParaRPr lang="en-IN"/>
          </a:p>
        </p:txBody>
      </p:sp>
      <p:sp>
        <p:nvSpPr>
          <p:cNvPr id="9" name="Footer Placeholder 7">
            <a:extLst>
              <a:ext uri="{FF2B5EF4-FFF2-40B4-BE49-F238E27FC236}">
                <a16:creationId xmlns:a16="http://schemas.microsoft.com/office/drawing/2014/main" id="{EE3367B8-91F8-40DB-96A0-918B9027AAE9}"/>
              </a:ext>
            </a:extLst>
          </p:cNvPr>
          <p:cNvSpPr txBox="1">
            <a:spLocks noGrp="1"/>
          </p:cNvSpPr>
          <p:nvPr>
            <p:ph type="ftr" sz="quarter" idx="9"/>
          </p:nvPr>
        </p:nvSpPr>
        <p:spPr/>
        <p:txBody>
          <a:bodyPr/>
          <a:lstStyle>
            <a:lvl1pPr>
              <a:defRPr/>
            </a:lvl1pPr>
          </a:lstStyle>
          <a:p>
            <a:pPr lvl="0"/>
            <a:endParaRPr lang="en-IN"/>
          </a:p>
        </p:txBody>
      </p:sp>
      <p:sp>
        <p:nvSpPr>
          <p:cNvPr id="10" name="Slide Number Placeholder 8">
            <a:extLst>
              <a:ext uri="{FF2B5EF4-FFF2-40B4-BE49-F238E27FC236}">
                <a16:creationId xmlns:a16="http://schemas.microsoft.com/office/drawing/2014/main" id="{0D4991AC-4189-407D-877C-210C68B00784}"/>
              </a:ext>
            </a:extLst>
          </p:cNvPr>
          <p:cNvSpPr txBox="1">
            <a:spLocks noGrp="1"/>
          </p:cNvSpPr>
          <p:nvPr>
            <p:ph type="sldNum" sz="quarter" idx="8"/>
          </p:nvPr>
        </p:nvSpPr>
        <p:spPr/>
        <p:txBody>
          <a:bodyPr/>
          <a:lstStyle>
            <a:lvl1pPr>
              <a:defRPr/>
            </a:lvl1pPr>
          </a:lstStyle>
          <a:p>
            <a:pPr lvl="0"/>
            <a:fld id="{850E6210-7A3C-469A-9030-7E32BE00BC86}" type="slidenum">
              <a:t>‹#›</a:t>
            </a:fld>
            <a:endParaRPr lang="en-IN"/>
          </a:p>
        </p:txBody>
      </p:sp>
    </p:spTree>
    <p:extLst>
      <p:ext uri="{BB962C8B-B14F-4D97-AF65-F5344CB8AC3E}">
        <p14:creationId xmlns:p14="http://schemas.microsoft.com/office/powerpoint/2010/main" val="1024402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2" name="Straight Connector 31">
            <a:extLst>
              <a:ext uri="{FF2B5EF4-FFF2-40B4-BE49-F238E27FC236}">
                <a16:creationId xmlns:a16="http://schemas.microsoft.com/office/drawing/2014/main" id="{21402316-C8EB-4FDE-9CF2-0295D1A8F86B}"/>
              </a:ext>
            </a:extLst>
          </p:cNvPr>
          <p:cNvCxnSpPr/>
          <p:nvPr/>
        </p:nvCxnSpPr>
        <p:spPr>
          <a:xfrm>
            <a:off x="1591348" y="2036076"/>
            <a:ext cx="7244453" cy="0"/>
          </a:xfrm>
          <a:prstGeom prst="straightConnector1">
            <a:avLst/>
          </a:prstGeom>
          <a:noFill/>
          <a:ln w="31747" cap="flat">
            <a:solidFill>
              <a:srgbClr val="B71E42"/>
            </a:solidFill>
            <a:prstDash val="solid"/>
          </a:ln>
        </p:spPr>
      </p:cxnSp>
      <p:sp>
        <p:nvSpPr>
          <p:cNvPr id="3" name="Title 1">
            <a:extLst>
              <a:ext uri="{FF2B5EF4-FFF2-40B4-BE49-F238E27FC236}">
                <a16:creationId xmlns:a16="http://schemas.microsoft.com/office/drawing/2014/main" id="{231E28C3-79B9-4FC7-BD41-85BBBAA6B260}"/>
              </a:ext>
            </a:extLst>
          </p:cNvPr>
          <p:cNvSpPr txBox="1">
            <a:spLocks noGrp="1"/>
          </p:cNvSpPr>
          <p:nvPr>
            <p:ph type="title"/>
          </p:nvPr>
        </p:nvSpPr>
        <p:spPr/>
        <p:txBody>
          <a:bodyPr/>
          <a:lstStyle>
            <a:lvl1pPr>
              <a:defRPr/>
            </a:lvl1pPr>
          </a:lstStyle>
          <a:p>
            <a:pPr lvl="0"/>
            <a:r>
              <a:rPr lang="en-US"/>
              <a:t>Click to edit Master title style</a:t>
            </a:r>
          </a:p>
        </p:txBody>
      </p:sp>
      <p:sp>
        <p:nvSpPr>
          <p:cNvPr id="4" name="Date Placeholder 2">
            <a:extLst>
              <a:ext uri="{FF2B5EF4-FFF2-40B4-BE49-F238E27FC236}">
                <a16:creationId xmlns:a16="http://schemas.microsoft.com/office/drawing/2014/main" id="{59EE8444-8E0D-4455-9AEC-2232C2E44507}"/>
              </a:ext>
            </a:extLst>
          </p:cNvPr>
          <p:cNvSpPr txBox="1">
            <a:spLocks noGrp="1"/>
          </p:cNvSpPr>
          <p:nvPr>
            <p:ph type="dt" sz="half" idx="7"/>
          </p:nvPr>
        </p:nvSpPr>
        <p:spPr/>
        <p:txBody>
          <a:bodyPr/>
          <a:lstStyle>
            <a:lvl1pPr>
              <a:defRPr/>
            </a:lvl1pPr>
          </a:lstStyle>
          <a:p>
            <a:pPr lvl="0"/>
            <a:endParaRPr lang="en-IN"/>
          </a:p>
        </p:txBody>
      </p:sp>
      <p:sp>
        <p:nvSpPr>
          <p:cNvPr id="5" name="Footer Placeholder 3">
            <a:extLst>
              <a:ext uri="{FF2B5EF4-FFF2-40B4-BE49-F238E27FC236}">
                <a16:creationId xmlns:a16="http://schemas.microsoft.com/office/drawing/2014/main" id="{E4BE73F2-8BFD-42A7-A419-700EF5C2FCEF}"/>
              </a:ext>
            </a:extLst>
          </p:cNvPr>
          <p:cNvSpPr txBox="1">
            <a:spLocks noGrp="1"/>
          </p:cNvSpPr>
          <p:nvPr>
            <p:ph type="ftr" sz="quarter" idx="9"/>
          </p:nvPr>
        </p:nvSpPr>
        <p:spPr/>
        <p:txBody>
          <a:bodyPr/>
          <a:lstStyle>
            <a:lvl1pPr>
              <a:defRPr/>
            </a:lvl1pPr>
          </a:lstStyle>
          <a:p>
            <a:pPr lvl="0"/>
            <a:endParaRPr lang="en-IN"/>
          </a:p>
        </p:txBody>
      </p:sp>
      <p:sp>
        <p:nvSpPr>
          <p:cNvPr id="6" name="Slide Number Placeholder 4">
            <a:extLst>
              <a:ext uri="{FF2B5EF4-FFF2-40B4-BE49-F238E27FC236}">
                <a16:creationId xmlns:a16="http://schemas.microsoft.com/office/drawing/2014/main" id="{36FF49D0-74A9-46CC-9D9E-87E46C70618A}"/>
              </a:ext>
            </a:extLst>
          </p:cNvPr>
          <p:cNvSpPr txBox="1">
            <a:spLocks noGrp="1"/>
          </p:cNvSpPr>
          <p:nvPr>
            <p:ph type="sldNum" sz="quarter" idx="8"/>
          </p:nvPr>
        </p:nvSpPr>
        <p:spPr/>
        <p:txBody>
          <a:bodyPr/>
          <a:lstStyle>
            <a:lvl1pPr>
              <a:defRPr/>
            </a:lvl1pPr>
          </a:lstStyle>
          <a:p>
            <a:pPr lvl="0"/>
            <a:fld id="{84F79A6B-7B45-48B0-9AF4-207BC0145A8A}" type="slidenum">
              <a:t>‹#›</a:t>
            </a:fld>
            <a:endParaRPr lang="en-IN"/>
          </a:p>
        </p:txBody>
      </p:sp>
    </p:spTree>
    <p:extLst>
      <p:ext uri="{BB962C8B-B14F-4D97-AF65-F5344CB8AC3E}">
        <p14:creationId xmlns:p14="http://schemas.microsoft.com/office/powerpoint/2010/main" val="9886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CF3163-092E-4365-BC83-D20942B9DBCB}"/>
              </a:ext>
            </a:extLst>
          </p:cNvPr>
          <p:cNvSpPr txBox="1">
            <a:spLocks noGrp="1"/>
          </p:cNvSpPr>
          <p:nvPr>
            <p:ph type="dt" sz="half" idx="7"/>
          </p:nvPr>
        </p:nvSpPr>
        <p:spPr/>
        <p:txBody>
          <a:bodyPr/>
          <a:lstStyle>
            <a:lvl1pPr>
              <a:defRPr/>
            </a:lvl1pPr>
          </a:lstStyle>
          <a:p>
            <a:pPr lvl="0"/>
            <a:endParaRPr lang="en-IN"/>
          </a:p>
        </p:txBody>
      </p:sp>
      <p:sp>
        <p:nvSpPr>
          <p:cNvPr id="3" name="Footer Placeholder 2">
            <a:extLst>
              <a:ext uri="{FF2B5EF4-FFF2-40B4-BE49-F238E27FC236}">
                <a16:creationId xmlns:a16="http://schemas.microsoft.com/office/drawing/2014/main" id="{EEE2B935-5FA3-426E-B588-69A98ED576EB}"/>
              </a:ext>
            </a:extLst>
          </p:cNvPr>
          <p:cNvSpPr txBox="1">
            <a:spLocks noGrp="1"/>
          </p:cNvSpPr>
          <p:nvPr>
            <p:ph type="ftr" sz="quarter" idx="9"/>
          </p:nvPr>
        </p:nvSpPr>
        <p:spPr/>
        <p:txBody>
          <a:bodyPr/>
          <a:lstStyle>
            <a:lvl1pPr>
              <a:defRPr/>
            </a:lvl1pPr>
          </a:lstStyle>
          <a:p>
            <a:pPr lvl="0"/>
            <a:endParaRPr lang="en-IN"/>
          </a:p>
        </p:txBody>
      </p:sp>
      <p:sp>
        <p:nvSpPr>
          <p:cNvPr id="4" name="Slide Number Placeholder 3">
            <a:extLst>
              <a:ext uri="{FF2B5EF4-FFF2-40B4-BE49-F238E27FC236}">
                <a16:creationId xmlns:a16="http://schemas.microsoft.com/office/drawing/2014/main" id="{95B5B1F3-90D7-4324-AC20-B7AF75A48E24}"/>
              </a:ext>
            </a:extLst>
          </p:cNvPr>
          <p:cNvSpPr txBox="1">
            <a:spLocks noGrp="1"/>
          </p:cNvSpPr>
          <p:nvPr>
            <p:ph type="sldNum" sz="quarter" idx="8"/>
          </p:nvPr>
        </p:nvSpPr>
        <p:spPr/>
        <p:txBody>
          <a:bodyPr/>
          <a:lstStyle>
            <a:lvl1pPr>
              <a:defRPr/>
            </a:lvl1pPr>
          </a:lstStyle>
          <a:p>
            <a:pPr lvl="0"/>
            <a:fld id="{C1E76466-F11F-49A8-BF50-6FCCAAB09476}" type="slidenum">
              <a:t>‹#›</a:t>
            </a:fld>
            <a:endParaRPr lang="en-IN"/>
          </a:p>
        </p:txBody>
      </p:sp>
    </p:spTree>
    <p:extLst>
      <p:ext uri="{BB962C8B-B14F-4D97-AF65-F5344CB8AC3E}">
        <p14:creationId xmlns:p14="http://schemas.microsoft.com/office/powerpoint/2010/main" val="118154924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4422-4820-4295-8457-D30F4851EF35}"/>
              </a:ext>
            </a:extLst>
          </p:cNvPr>
          <p:cNvSpPr txBox="1">
            <a:spLocks noGrp="1"/>
          </p:cNvSpPr>
          <p:nvPr>
            <p:ph type="title"/>
          </p:nvPr>
        </p:nvSpPr>
        <p:spPr>
          <a:xfrm>
            <a:off x="1586447" y="880722"/>
            <a:ext cx="2674437" cy="2477027"/>
          </a:xfrm>
        </p:spPr>
        <p:txBody>
          <a:bodyPr anchor="b"/>
          <a:lstStyle>
            <a:lvl1pPr>
              <a:defRPr sz="2646"/>
            </a:lvl1pPr>
          </a:lstStyle>
          <a:p>
            <a:pPr lvl="0"/>
            <a:r>
              <a:rPr lang="en-US"/>
              <a:t>Click to edit Master title style</a:t>
            </a:r>
          </a:p>
        </p:txBody>
      </p:sp>
      <p:sp>
        <p:nvSpPr>
          <p:cNvPr id="3" name="Content Placeholder 2">
            <a:extLst>
              <a:ext uri="{FF2B5EF4-FFF2-40B4-BE49-F238E27FC236}">
                <a16:creationId xmlns:a16="http://schemas.microsoft.com/office/drawing/2014/main" id="{25663164-638D-4C57-881A-1B6E70536881}"/>
              </a:ext>
            </a:extLst>
          </p:cNvPr>
          <p:cNvSpPr txBox="1">
            <a:spLocks noGrp="1"/>
          </p:cNvSpPr>
          <p:nvPr>
            <p:ph idx="1"/>
          </p:nvPr>
        </p:nvSpPr>
        <p:spPr>
          <a:xfrm>
            <a:off x="4615498" y="880722"/>
            <a:ext cx="4220303" cy="5135489"/>
          </a:xfrm>
        </p:spPr>
        <p:txBody>
          <a:bodyPr anchor="ct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1F03FC-D103-4710-BA70-FF9E48094EDE}"/>
              </a:ext>
            </a:extLst>
          </p:cNvPr>
          <p:cNvSpPr txBox="1">
            <a:spLocks noGrp="1"/>
          </p:cNvSpPr>
          <p:nvPr>
            <p:ph type="body" idx="2"/>
          </p:nvPr>
        </p:nvSpPr>
        <p:spPr>
          <a:xfrm>
            <a:off x="1586447" y="3533461"/>
            <a:ext cx="2676009" cy="2478206"/>
          </a:xfrm>
        </p:spPr>
        <p:txBody>
          <a:bodyPr/>
          <a:lstStyle>
            <a:lvl1pPr marL="0" indent="0">
              <a:buNone/>
              <a:defRPr sz="1764"/>
            </a:lvl1pPr>
          </a:lstStyle>
          <a:p>
            <a:pPr lvl="0"/>
            <a:r>
              <a:rPr lang="en-US"/>
              <a:t>Click to edit Master text styles</a:t>
            </a:r>
          </a:p>
        </p:txBody>
      </p:sp>
      <p:sp>
        <p:nvSpPr>
          <p:cNvPr id="5" name="Date Placeholder 4">
            <a:extLst>
              <a:ext uri="{FF2B5EF4-FFF2-40B4-BE49-F238E27FC236}">
                <a16:creationId xmlns:a16="http://schemas.microsoft.com/office/drawing/2014/main" id="{92AA0923-9547-47D1-8F56-1941C2FB2DAC}"/>
              </a:ext>
            </a:extLst>
          </p:cNvPr>
          <p:cNvSpPr txBox="1">
            <a:spLocks noGrp="1"/>
          </p:cNvSpPr>
          <p:nvPr>
            <p:ph type="dt" sz="half" idx="7"/>
          </p:nvPr>
        </p:nvSpPr>
        <p:spPr/>
        <p:txBody>
          <a:bodyPr/>
          <a:lstStyle>
            <a:lvl1pPr>
              <a:defRPr/>
            </a:lvl1pPr>
          </a:lstStyle>
          <a:p>
            <a:pPr lvl="0"/>
            <a:endParaRPr lang="en-IN"/>
          </a:p>
        </p:txBody>
      </p:sp>
      <p:sp>
        <p:nvSpPr>
          <p:cNvPr id="6" name="Footer Placeholder 5">
            <a:extLst>
              <a:ext uri="{FF2B5EF4-FFF2-40B4-BE49-F238E27FC236}">
                <a16:creationId xmlns:a16="http://schemas.microsoft.com/office/drawing/2014/main" id="{1932AD93-BFA7-4F78-BA20-1A9383E14907}"/>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5073CA6E-6244-4759-963A-D526221FC392}"/>
              </a:ext>
            </a:extLst>
          </p:cNvPr>
          <p:cNvSpPr txBox="1">
            <a:spLocks noGrp="1"/>
          </p:cNvSpPr>
          <p:nvPr>
            <p:ph type="sldNum" sz="quarter" idx="8"/>
          </p:nvPr>
        </p:nvSpPr>
        <p:spPr/>
        <p:txBody>
          <a:bodyPr/>
          <a:lstStyle>
            <a:lvl1pPr>
              <a:defRPr/>
            </a:lvl1pPr>
          </a:lstStyle>
          <a:p>
            <a:pPr lvl="0"/>
            <a:fld id="{4A2B0C1F-1782-43C8-88F2-2FB9D71C3371}" type="slidenum">
              <a:t>‹#›</a:t>
            </a:fld>
            <a:endParaRPr lang="en-IN"/>
          </a:p>
        </p:txBody>
      </p:sp>
      <p:cxnSp>
        <p:nvCxnSpPr>
          <p:cNvPr id="8" name="Straight Connector 16">
            <a:extLst>
              <a:ext uri="{FF2B5EF4-FFF2-40B4-BE49-F238E27FC236}">
                <a16:creationId xmlns:a16="http://schemas.microsoft.com/office/drawing/2014/main" id="{1DF4ACF2-406F-4EC8-AE78-E987DF94BAE6}"/>
              </a:ext>
            </a:extLst>
          </p:cNvPr>
          <p:cNvCxnSpPr/>
          <p:nvPr/>
        </p:nvCxnSpPr>
        <p:spPr>
          <a:xfrm>
            <a:off x="1589428" y="3533461"/>
            <a:ext cx="2671493" cy="0"/>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385436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C0D47766-5191-4339-B1C1-983C4F0FD397}"/>
              </a:ext>
            </a:extLst>
          </p:cNvPr>
          <p:cNvGrpSpPr/>
          <p:nvPr/>
        </p:nvGrpSpPr>
        <p:grpSpPr>
          <a:xfrm>
            <a:off x="5508299" y="531504"/>
            <a:ext cx="3871057" cy="5675927"/>
            <a:chOff x="5508299" y="531504"/>
            <a:chExt cx="3871057" cy="5675927"/>
          </a:xfrm>
        </p:grpSpPr>
        <p:sp>
          <p:nvSpPr>
            <p:cNvPr id="3" name="Rectangle 13">
              <a:extLst>
                <a:ext uri="{FF2B5EF4-FFF2-40B4-BE49-F238E27FC236}">
                  <a16:creationId xmlns:a16="http://schemas.microsoft.com/office/drawing/2014/main" id="{52224ED0-9D1C-43C6-9810-CD19C4F36CDA}"/>
                </a:ext>
              </a:extLst>
            </p:cNvPr>
            <p:cNvSpPr/>
            <p:nvPr/>
          </p:nvSpPr>
          <p:spPr>
            <a:xfrm>
              <a:off x="5508299" y="531504"/>
              <a:ext cx="3871057" cy="5675927"/>
            </a:xfrm>
            <a:prstGeom prst="rect">
              <a:avLst/>
            </a:prstGeom>
            <a:gradFill>
              <a:gsLst>
                <a:gs pos="0">
                  <a:srgbClr val="000001"/>
                </a:gs>
                <a:gs pos="100000">
                  <a:srgbClr val="191919"/>
                </a:gs>
              </a:gsLst>
              <a:lin ang="5400000"/>
            </a:gradFill>
            <a:ln cap="flat">
              <a:noFill/>
              <a:prstDash val="solid"/>
            </a:ln>
            <a:effectLst>
              <a:outerShdw dist="228601" dir="4740049" algn="tl">
                <a:srgbClr val="000000">
                  <a:alpha val="34000"/>
                </a:srgbClr>
              </a:outerShdw>
            </a:effectLst>
          </p:spPr>
          <p:txBody>
            <a:bodyPr lIns="0" tIns="0" rIns="0" bIns="0"/>
            <a:lstStyle/>
            <a:p>
              <a:endParaRPr lang="en-US"/>
            </a:p>
          </p:txBody>
        </p:sp>
        <p:sp>
          <p:nvSpPr>
            <p:cNvPr id="4" name="Rectangle 14">
              <a:extLst>
                <a:ext uri="{FF2B5EF4-FFF2-40B4-BE49-F238E27FC236}">
                  <a16:creationId xmlns:a16="http://schemas.microsoft.com/office/drawing/2014/main" id="{8F517554-CBE8-4F5E-86AE-659C746369B1}"/>
                </a:ext>
              </a:extLst>
            </p:cNvPr>
            <p:cNvSpPr/>
            <p:nvPr/>
          </p:nvSpPr>
          <p:spPr>
            <a:xfrm>
              <a:off x="5856274" y="895636"/>
              <a:ext cx="3178317" cy="4937668"/>
            </a:xfrm>
            <a:prstGeom prst="rect">
              <a:avLst/>
            </a:prstGeom>
            <a:gradFill>
              <a:gsLst>
                <a:gs pos="0">
                  <a:srgbClr val="DADADA"/>
                </a:gs>
                <a:gs pos="100000">
                  <a:srgbClr val="FFFFFE"/>
                </a:gs>
              </a:gsLst>
              <a:lin ang="16200000"/>
            </a:gradFill>
            <a:ln w="50804" cap="flat">
              <a:solidFill>
                <a:srgbClr val="191919"/>
              </a:solidFill>
              <a:prstDash val="solid"/>
              <a:miter/>
            </a:ln>
          </p:spPr>
          <p:txBody>
            <a:bodyPr lIns="0" tIns="0" rIns="0" bIns="0"/>
            <a:lstStyle/>
            <a:p>
              <a:endParaRPr lang="en-US"/>
            </a:p>
          </p:txBody>
        </p:sp>
      </p:grpSp>
      <p:sp>
        <p:nvSpPr>
          <p:cNvPr id="5" name="Title 1">
            <a:extLst>
              <a:ext uri="{FF2B5EF4-FFF2-40B4-BE49-F238E27FC236}">
                <a16:creationId xmlns:a16="http://schemas.microsoft.com/office/drawing/2014/main" id="{D0045CD5-80E9-48D9-B446-9FC72FE78266}"/>
              </a:ext>
            </a:extLst>
          </p:cNvPr>
          <p:cNvSpPr txBox="1">
            <a:spLocks noGrp="1"/>
          </p:cNvSpPr>
          <p:nvPr>
            <p:ph type="title"/>
          </p:nvPr>
        </p:nvSpPr>
        <p:spPr>
          <a:xfrm>
            <a:off x="1592070" y="1245074"/>
            <a:ext cx="3577315" cy="2017879"/>
          </a:xfrm>
        </p:spPr>
        <p:txBody>
          <a:bodyPr anchor="b"/>
          <a:lstStyle>
            <a:lvl1pPr>
              <a:defRPr/>
            </a:lvl1pPr>
          </a:lstStyle>
          <a:p>
            <a:pPr lvl="0"/>
            <a:r>
              <a:rPr lang="en-US"/>
              <a:t>Click to edit Master title style</a:t>
            </a:r>
          </a:p>
        </p:txBody>
      </p:sp>
      <p:sp>
        <p:nvSpPr>
          <p:cNvPr id="6" name="Picture Placeholder 2">
            <a:extLst>
              <a:ext uri="{FF2B5EF4-FFF2-40B4-BE49-F238E27FC236}">
                <a16:creationId xmlns:a16="http://schemas.microsoft.com/office/drawing/2014/main" id="{DF5C315A-7E92-406D-AD66-076DCE24D160}"/>
              </a:ext>
            </a:extLst>
          </p:cNvPr>
          <p:cNvSpPr txBox="1">
            <a:spLocks noGrp="1"/>
          </p:cNvSpPr>
          <p:nvPr>
            <p:ph type="pic" idx="1"/>
          </p:nvPr>
        </p:nvSpPr>
        <p:spPr>
          <a:xfrm>
            <a:off x="6217846" y="1237393"/>
            <a:ext cx="2463933" cy="4261908"/>
          </a:xfrm>
          <a:solidFill>
            <a:srgbClr val="D9D9D9"/>
          </a:solidFill>
        </p:spPr>
        <p:txBody>
          <a:bodyPr anchorCtr="1"/>
          <a:lstStyle>
            <a:lvl1pPr marL="0" indent="0" algn="ctr">
              <a:buNone/>
              <a:defRPr sz="2646"/>
            </a:lvl1pPr>
          </a:lstStyle>
          <a:p>
            <a:pPr lvl="0"/>
            <a:r>
              <a:rPr lang="en-US"/>
              <a:t>Click icon to add picture</a:t>
            </a:r>
          </a:p>
        </p:txBody>
      </p:sp>
      <p:sp>
        <p:nvSpPr>
          <p:cNvPr id="7" name="Text Placeholder 3">
            <a:extLst>
              <a:ext uri="{FF2B5EF4-FFF2-40B4-BE49-F238E27FC236}">
                <a16:creationId xmlns:a16="http://schemas.microsoft.com/office/drawing/2014/main" id="{735F4661-30DA-4468-AF9F-128FC75A0E8B}"/>
              </a:ext>
            </a:extLst>
          </p:cNvPr>
          <p:cNvSpPr txBox="1">
            <a:spLocks noGrp="1"/>
          </p:cNvSpPr>
          <p:nvPr>
            <p:ph type="body" idx="2"/>
          </p:nvPr>
        </p:nvSpPr>
        <p:spPr>
          <a:xfrm>
            <a:off x="1591348" y="3467871"/>
            <a:ext cx="3572185" cy="2208751"/>
          </a:xfrm>
        </p:spPr>
        <p:txBody>
          <a:bodyPr/>
          <a:lstStyle>
            <a:lvl1pPr marL="0" indent="0">
              <a:buNone/>
              <a:defRPr sz="1984"/>
            </a:lvl1pPr>
          </a:lstStyle>
          <a:p>
            <a:pPr lvl="0"/>
            <a:r>
              <a:rPr lang="en-US"/>
              <a:t>Click to edit Master text styles</a:t>
            </a:r>
          </a:p>
        </p:txBody>
      </p:sp>
      <p:sp>
        <p:nvSpPr>
          <p:cNvPr id="8" name="Date Placeholder 4">
            <a:extLst>
              <a:ext uri="{FF2B5EF4-FFF2-40B4-BE49-F238E27FC236}">
                <a16:creationId xmlns:a16="http://schemas.microsoft.com/office/drawing/2014/main" id="{69B5C2A7-7146-4637-B812-88617C2D41F0}"/>
              </a:ext>
            </a:extLst>
          </p:cNvPr>
          <p:cNvSpPr txBox="1">
            <a:spLocks noGrp="1"/>
          </p:cNvSpPr>
          <p:nvPr>
            <p:ph type="dt" sz="half" idx="7"/>
          </p:nvPr>
        </p:nvSpPr>
        <p:spPr>
          <a:xfrm>
            <a:off x="1583823" y="6029507"/>
            <a:ext cx="3585563" cy="352876"/>
          </a:xfrm>
        </p:spPr>
        <p:txBody>
          <a:bodyPr/>
          <a:lstStyle>
            <a:lvl1pPr algn="l">
              <a:defRPr/>
            </a:lvl1pPr>
          </a:lstStyle>
          <a:p>
            <a:pPr lvl="0"/>
            <a:endParaRPr lang="en-IN"/>
          </a:p>
        </p:txBody>
      </p:sp>
      <p:sp>
        <p:nvSpPr>
          <p:cNvPr id="9" name="Footer Placeholder 5">
            <a:extLst>
              <a:ext uri="{FF2B5EF4-FFF2-40B4-BE49-F238E27FC236}">
                <a16:creationId xmlns:a16="http://schemas.microsoft.com/office/drawing/2014/main" id="{7369837D-B6DE-4E63-A3EE-53E80B7B35E8}"/>
              </a:ext>
            </a:extLst>
          </p:cNvPr>
          <p:cNvSpPr txBox="1">
            <a:spLocks noGrp="1"/>
          </p:cNvSpPr>
          <p:nvPr>
            <p:ph type="ftr" sz="quarter" idx="9"/>
          </p:nvPr>
        </p:nvSpPr>
        <p:spPr>
          <a:xfrm>
            <a:off x="1584774" y="351239"/>
            <a:ext cx="3584612" cy="353763"/>
          </a:xfrm>
        </p:spPr>
        <p:txBody>
          <a:bodyPr/>
          <a:lstStyle>
            <a:lvl1pPr>
              <a:defRPr/>
            </a:lvl1pPr>
          </a:lstStyle>
          <a:p>
            <a:pPr lvl="0"/>
            <a:endParaRPr lang="en-IN"/>
          </a:p>
        </p:txBody>
      </p:sp>
      <p:sp>
        <p:nvSpPr>
          <p:cNvPr id="10" name="Slide Number Placeholder 6">
            <a:extLst>
              <a:ext uri="{FF2B5EF4-FFF2-40B4-BE49-F238E27FC236}">
                <a16:creationId xmlns:a16="http://schemas.microsoft.com/office/drawing/2014/main" id="{4E42B3DC-CB48-4F1C-8C1D-1D9EB89BB690}"/>
              </a:ext>
            </a:extLst>
          </p:cNvPr>
          <p:cNvSpPr txBox="1">
            <a:spLocks noGrp="1"/>
          </p:cNvSpPr>
          <p:nvPr>
            <p:ph type="sldNum" sz="quarter" idx="8"/>
          </p:nvPr>
        </p:nvSpPr>
        <p:spPr/>
        <p:txBody>
          <a:bodyPr/>
          <a:lstStyle>
            <a:lvl1pPr>
              <a:defRPr/>
            </a:lvl1pPr>
          </a:lstStyle>
          <a:p>
            <a:pPr lvl="0"/>
            <a:fld id="{88CB28CD-8218-4817-9E9F-998C50756025}" type="slidenum">
              <a:t>‹#›</a:t>
            </a:fld>
            <a:endParaRPr lang="en-IN"/>
          </a:p>
        </p:txBody>
      </p:sp>
      <p:cxnSp>
        <p:nvCxnSpPr>
          <p:cNvPr id="11" name="Straight Connector 30">
            <a:extLst>
              <a:ext uri="{FF2B5EF4-FFF2-40B4-BE49-F238E27FC236}">
                <a16:creationId xmlns:a16="http://schemas.microsoft.com/office/drawing/2014/main" id="{9B3A154E-8B2D-4AED-B05F-51490ABE3318}"/>
              </a:ext>
            </a:extLst>
          </p:cNvPr>
          <p:cNvCxnSpPr/>
          <p:nvPr/>
        </p:nvCxnSpPr>
        <p:spPr>
          <a:xfrm>
            <a:off x="1588916" y="3465237"/>
            <a:ext cx="3574088" cy="0"/>
          </a:xfrm>
          <a:prstGeom prst="straightConnector1">
            <a:avLst/>
          </a:prstGeom>
          <a:noFill/>
          <a:ln w="31747" cap="flat">
            <a:solidFill>
              <a:srgbClr val="B71E42"/>
            </a:solidFill>
            <a:prstDash val="solid"/>
          </a:ln>
        </p:spPr>
      </p:cxnSp>
    </p:spTree>
    <p:extLst>
      <p:ext uri="{BB962C8B-B14F-4D97-AF65-F5344CB8AC3E}">
        <p14:creationId xmlns:p14="http://schemas.microsoft.com/office/powerpoint/2010/main" val="193136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BA25ADA4-8B8C-4CE6-9873-0458D5C26454}"/>
              </a:ext>
            </a:extLst>
          </p:cNvPr>
          <p:cNvSpPr/>
          <p:nvPr/>
        </p:nvSpPr>
        <p:spPr>
          <a:xfrm>
            <a:off x="0" y="2221973"/>
            <a:ext cx="10080629" cy="4496918"/>
          </a:xfrm>
          <a:prstGeom prst="rect">
            <a:avLst/>
          </a:prstGeom>
          <a:gradFill>
            <a:gsLst>
              <a:gs pos="0">
                <a:srgbClr val="DFDBD5">
                  <a:alpha val="0"/>
                </a:srgbClr>
              </a:gs>
              <a:gs pos="100000">
                <a:srgbClr val="DFDBD5"/>
              </a:gs>
            </a:gsLst>
            <a:lin ang="5400000"/>
          </a:gradFill>
          <a:ln cap="flat">
            <a:noFill/>
            <a:prstDash val="solid"/>
          </a:ln>
        </p:spPr>
        <p:txBody>
          <a:bodyPr lIns="0" tIns="0" rIns="0" bIns="0"/>
          <a:lstStyle/>
          <a:p>
            <a:endParaRPr lang="en-US"/>
          </a:p>
        </p:txBody>
      </p:sp>
      <p:pic>
        <p:nvPicPr>
          <p:cNvPr id="3" name="Picture 11">
            <a:extLst>
              <a:ext uri="{FF2B5EF4-FFF2-40B4-BE49-F238E27FC236}">
                <a16:creationId xmlns:a16="http://schemas.microsoft.com/office/drawing/2014/main" id="{F3C5C1E6-7E7B-4562-B7C5-A71F594EDC0C}"/>
              </a:ext>
            </a:extLst>
          </p:cNvPr>
          <p:cNvPicPr>
            <a:picLocks noChangeAspect="1"/>
          </p:cNvPicPr>
          <p:nvPr/>
        </p:nvPicPr>
        <p:blipFill>
          <a:blip r:embed="rId13"/>
          <a:srcRect l="12500" t="1538" r="12500" b="-1538"/>
          <a:stretch>
            <a:fillRect/>
          </a:stretch>
        </p:blipFill>
        <p:spPr>
          <a:xfrm>
            <a:off x="0" y="6718892"/>
            <a:ext cx="10080629" cy="853994"/>
          </a:xfrm>
          <a:prstGeom prst="rect">
            <a:avLst/>
          </a:prstGeom>
          <a:noFill/>
          <a:ln cap="flat">
            <a:noFill/>
          </a:ln>
        </p:spPr>
      </p:pic>
      <p:cxnSp>
        <p:nvCxnSpPr>
          <p:cNvPr id="4" name="Straight Connector 12">
            <a:extLst>
              <a:ext uri="{FF2B5EF4-FFF2-40B4-BE49-F238E27FC236}">
                <a16:creationId xmlns:a16="http://schemas.microsoft.com/office/drawing/2014/main" id="{69BC3014-6A4E-4D35-89D9-8301D4830646}"/>
              </a:ext>
            </a:extLst>
          </p:cNvPr>
          <p:cNvCxnSpPr/>
          <p:nvPr/>
        </p:nvCxnSpPr>
        <p:spPr>
          <a:xfrm>
            <a:off x="0" y="6725366"/>
            <a:ext cx="10080629" cy="0"/>
          </a:xfrm>
          <a:prstGeom prst="straightConnector1">
            <a:avLst/>
          </a:prstGeom>
          <a:noFill/>
          <a:ln w="12701" cap="flat">
            <a:solidFill>
              <a:srgbClr val="000001">
                <a:alpha val="20000"/>
              </a:srgbClr>
            </a:solidFill>
            <a:prstDash val="solid"/>
          </a:ln>
        </p:spPr>
      </p:cxnSp>
      <p:sp>
        <p:nvSpPr>
          <p:cNvPr id="5" name="Title Placeholder 1">
            <a:extLst>
              <a:ext uri="{FF2B5EF4-FFF2-40B4-BE49-F238E27FC236}">
                <a16:creationId xmlns:a16="http://schemas.microsoft.com/office/drawing/2014/main" id="{C57D0487-CBE6-44EB-BDC0-D3DB233CA575}"/>
              </a:ext>
            </a:extLst>
          </p:cNvPr>
          <p:cNvSpPr txBox="1">
            <a:spLocks noGrp="1"/>
          </p:cNvSpPr>
          <p:nvPr>
            <p:ph type="title"/>
          </p:nvPr>
        </p:nvSpPr>
        <p:spPr>
          <a:xfrm>
            <a:off x="1591348" y="886830"/>
            <a:ext cx="7244452" cy="1156587"/>
          </a:xfrm>
          <a:prstGeom prst="rect">
            <a:avLst/>
          </a:prstGeom>
          <a:noFill/>
          <a:ln>
            <a:noFill/>
          </a:ln>
        </p:spPr>
        <p:txBody>
          <a:bodyPr vert="horz" wrap="square" lIns="91440" tIns="45720" rIns="91440" bIns="45720" anchor="t" anchorCtr="0" compatLnSpc="1">
            <a:normAutofit/>
          </a:bodyPr>
          <a:lstStyle/>
          <a:p>
            <a:pPr lvl="0"/>
            <a:r>
              <a:rPr lang="en-US"/>
              <a:t>Click to edit Master title style</a:t>
            </a:r>
          </a:p>
        </p:txBody>
      </p:sp>
      <p:sp>
        <p:nvSpPr>
          <p:cNvPr id="6" name="Text Placeholder 2">
            <a:extLst>
              <a:ext uri="{FF2B5EF4-FFF2-40B4-BE49-F238E27FC236}">
                <a16:creationId xmlns:a16="http://schemas.microsoft.com/office/drawing/2014/main" id="{67F63D43-F1EE-408F-BC8E-453E8DCFE718}"/>
              </a:ext>
            </a:extLst>
          </p:cNvPr>
          <p:cNvSpPr txBox="1">
            <a:spLocks noGrp="1"/>
          </p:cNvSpPr>
          <p:nvPr>
            <p:ph type="body" idx="1"/>
          </p:nvPr>
        </p:nvSpPr>
        <p:spPr>
          <a:xfrm>
            <a:off x="1591348" y="2221973"/>
            <a:ext cx="7244452" cy="380366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E373898-0451-40CE-93AD-E4935E3C9E98}"/>
              </a:ext>
            </a:extLst>
          </p:cNvPr>
          <p:cNvSpPr txBox="1">
            <a:spLocks noGrp="1"/>
          </p:cNvSpPr>
          <p:nvPr>
            <p:ph type="dt" sz="half" idx="2"/>
          </p:nvPr>
        </p:nvSpPr>
        <p:spPr>
          <a:xfrm>
            <a:off x="6224924" y="364168"/>
            <a:ext cx="2610877" cy="340833"/>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IN" sz="1102" b="0" i="0" u="none" strike="noStrike" kern="1200" cap="none" spc="0" baseline="0">
                <a:solidFill>
                  <a:srgbClr val="898989"/>
                </a:solidFill>
                <a:uFillTx/>
                <a:latin typeface="Gill Sans MT"/>
              </a:defRPr>
            </a:lvl1pPr>
          </a:lstStyle>
          <a:p>
            <a:pPr lvl="0"/>
            <a:endParaRPr lang="en-IN"/>
          </a:p>
        </p:txBody>
      </p:sp>
      <p:sp>
        <p:nvSpPr>
          <p:cNvPr id="8" name="Footer Placeholder 4">
            <a:extLst>
              <a:ext uri="{FF2B5EF4-FFF2-40B4-BE49-F238E27FC236}">
                <a16:creationId xmlns:a16="http://schemas.microsoft.com/office/drawing/2014/main" id="{3275A3F1-23B1-4191-BA04-EB15E56181AB}"/>
              </a:ext>
            </a:extLst>
          </p:cNvPr>
          <p:cNvSpPr txBox="1">
            <a:spLocks noGrp="1"/>
          </p:cNvSpPr>
          <p:nvPr>
            <p:ph type="ftr" sz="quarter" idx="3"/>
          </p:nvPr>
        </p:nvSpPr>
        <p:spPr>
          <a:xfrm>
            <a:off x="1591348" y="362998"/>
            <a:ext cx="4447211" cy="340833"/>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IN" sz="1102" b="0" i="0" u="none" strike="noStrike" kern="1200" cap="none" spc="0" baseline="0">
                <a:solidFill>
                  <a:srgbClr val="898989"/>
                </a:solidFill>
                <a:uFillTx/>
                <a:latin typeface="Gill Sans MT"/>
              </a:defRPr>
            </a:lvl1pPr>
          </a:lstStyle>
          <a:p>
            <a:pPr lvl="0"/>
            <a:endParaRPr lang="en-IN"/>
          </a:p>
        </p:txBody>
      </p:sp>
      <p:sp>
        <p:nvSpPr>
          <p:cNvPr id="9" name="Slide Number Placeholder 5">
            <a:extLst>
              <a:ext uri="{FF2B5EF4-FFF2-40B4-BE49-F238E27FC236}">
                <a16:creationId xmlns:a16="http://schemas.microsoft.com/office/drawing/2014/main" id="{CFCE74D4-00B6-405C-9AB2-C803DAABA4B0}"/>
              </a:ext>
            </a:extLst>
          </p:cNvPr>
          <p:cNvSpPr txBox="1">
            <a:spLocks noGrp="1"/>
          </p:cNvSpPr>
          <p:nvPr>
            <p:ph type="sldNum" sz="quarter" idx="4"/>
          </p:nvPr>
        </p:nvSpPr>
        <p:spPr>
          <a:xfrm>
            <a:off x="537685" y="880722"/>
            <a:ext cx="877257" cy="555104"/>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3086" b="0" i="0" u="none" strike="noStrike" kern="1200" cap="none" spc="0" baseline="0">
                <a:solidFill>
                  <a:srgbClr val="B71E42"/>
                </a:solidFill>
                <a:uFillTx/>
                <a:latin typeface="Gill Sans MT"/>
              </a:defRPr>
            </a:lvl1pPr>
          </a:lstStyle>
          <a:p>
            <a:pPr lvl="0"/>
            <a:fld id="{920FF826-12F0-4831-8C7C-4A88C516F3C2}" type="slidenum">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755952" rtl="0" fontAlgn="auto" hangingPunct="1">
        <a:lnSpc>
          <a:spcPct val="90000"/>
        </a:lnSpc>
        <a:spcBef>
          <a:spcPts val="0"/>
        </a:spcBef>
        <a:spcAft>
          <a:spcPts val="0"/>
        </a:spcAft>
        <a:buNone/>
        <a:tabLst/>
        <a:defRPr lang="en-US" sz="3527" b="0" i="0" u="none" strike="noStrike" kern="1200" cap="all" spc="0" baseline="0">
          <a:solidFill>
            <a:srgbClr val="000000"/>
          </a:solidFill>
          <a:uFillTx/>
          <a:latin typeface="Gill Sans MT"/>
        </a:defRPr>
      </a:lvl1pPr>
    </p:titleStyle>
    <p:bodyStyle>
      <a:lvl1pPr marL="251990" marR="0" lvl="0" indent="-251990" algn="l" defTabSz="755952" rtl="0" fontAlgn="auto" hangingPunct="1">
        <a:lnSpc>
          <a:spcPct val="120000"/>
        </a:lnSpc>
        <a:spcBef>
          <a:spcPts val="1100"/>
        </a:spcBef>
        <a:spcAft>
          <a:spcPts val="0"/>
        </a:spcAft>
        <a:buClr>
          <a:srgbClr val="B71E42"/>
        </a:buClr>
        <a:buSzPct val="100000"/>
        <a:buFont typeface="Arial" pitchFamily="34"/>
        <a:buChar char="•"/>
        <a:tabLst/>
        <a:defRPr lang="en-US" sz="2205" b="0" i="0" u="none" strike="noStrike" kern="1200" cap="none" spc="0" baseline="0">
          <a:solidFill>
            <a:srgbClr val="000000"/>
          </a:solidFill>
          <a:uFillTx/>
          <a:latin typeface="Gill Sans MT"/>
        </a:defRPr>
      </a:lvl1pPr>
      <a:lvl2pPr marL="755952" marR="0" lvl="1" indent="-251990" algn="l" defTabSz="755952" rtl="0" fontAlgn="auto" hangingPunct="1">
        <a:lnSpc>
          <a:spcPct val="120000"/>
        </a:lnSpc>
        <a:spcBef>
          <a:spcPts val="550"/>
        </a:spcBef>
        <a:spcAft>
          <a:spcPts val="0"/>
        </a:spcAft>
        <a:buClr>
          <a:srgbClr val="B71E42"/>
        </a:buClr>
        <a:buSzPct val="100000"/>
        <a:buFont typeface="Arial" pitchFamily="34"/>
        <a:buChar char="•"/>
        <a:tabLst/>
        <a:defRPr lang="en-US" sz="1764" b="0" i="0" u="none" strike="noStrike" kern="1200" cap="none" spc="0" baseline="0">
          <a:solidFill>
            <a:srgbClr val="000000"/>
          </a:solidFill>
          <a:uFillTx/>
          <a:latin typeface="Gill Sans MT"/>
        </a:defRPr>
      </a:lvl2pPr>
      <a:lvl3pPr marL="1259933" marR="0" lvl="2" indent="-251990" algn="l" defTabSz="755952" rtl="0" fontAlgn="auto" hangingPunct="1">
        <a:lnSpc>
          <a:spcPct val="120000"/>
        </a:lnSpc>
        <a:spcBef>
          <a:spcPts val="550"/>
        </a:spcBef>
        <a:spcAft>
          <a:spcPts val="0"/>
        </a:spcAft>
        <a:buClr>
          <a:srgbClr val="B71E42"/>
        </a:buClr>
        <a:buSzPct val="100000"/>
        <a:buFont typeface="Arial" pitchFamily="34"/>
        <a:buChar char="•"/>
        <a:tabLst/>
        <a:defRPr lang="en-US" sz="1764" b="0" i="0" u="none" strike="noStrike" kern="1200" cap="none" spc="0" baseline="0">
          <a:solidFill>
            <a:srgbClr val="000000"/>
          </a:solidFill>
          <a:uFillTx/>
          <a:latin typeface="Gill Sans MT"/>
        </a:defRPr>
      </a:lvl3pPr>
      <a:lvl4pPr marL="1763895" marR="0" lvl="3" indent="-251990" algn="l" defTabSz="755952" rtl="0" fontAlgn="auto" hangingPunct="1">
        <a:lnSpc>
          <a:spcPct val="120000"/>
        </a:lnSpc>
        <a:spcBef>
          <a:spcPts val="550"/>
        </a:spcBef>
        <a:spcAft>
          <a:spcPts val="0"/>
        </a:spcAft>
        <a:buClr>
          <a:srgbClr val="B71E42"/>
        </a:buClr>
        <a:buSzPct val="100000"/>
        <a:buFont typeface="Arial" pitchFamily="34"/>
        <a:buChar char="•"/>
        <a:tabLst/>
        <a:defRPr lang="en-US" sz="1543" b="0" i="0" u="none" strike="noStrike" kern="1200" cap="none" spc="0" baseline="0">
          <a:solidFill>
            <a:srgbClr val="000000"/>
          </a:solidFill>
          <a:uFillTx/>
          <a:latin typeface="Gill Sans MT"/>
        </a:defRPr>
      </a:lvl4pPr>
      <a:lvl5pPr marL="2267867" marR="0" lvl="4" indent="-251990" algn="l" defTabSz="755952" rtl="0" fontAlgn="auto" hangingPunct="1">
        <a:lnSpc>
          <a:spcPct val="120000"/>
        </a:lnSpc>
        <a:spcBef>
          <a:spcPts val="550"/>
        </a:spcBef>
        <a:spcAft>
          <a:spcPts val="0"/>
        </a:spcAft>
        <a:buClr>
          <a:srgbClr val="B71E42"/>
        </a:buClr>
        <a:buSzPct val="100000"/>
        <a:buFont typeface="Arial" pitchFamily="34"/>
        <a:buChar char="•"/>
        <a:tabLst/>
        <a:defRPr lang="en-US" sz="1323" b="0" i="0" u="none" strike="noStrike" kern="1200" cap="none" spc="0" baseline="0">
          <a:solidFill>
            <a:srgbClr val="000000"/>
          </a:solidFill>
          <a:uFillTx/>
          <a:latin typeface="Gill Sans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yasoob.me/posts/understanding-and-writing-jpeg-decoder-in-python/"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hyperlink" Target="https://ijsret.com/wp-content/uploads/2020/11/IJSRET_V6_issue6_730.pdf" TargetMode="External"/><Relationship Id="rId4" Type="http://schemas.openxmlformats.org/officeDocument/2006/relationships/hyperlink" Target="https://ieeexplore.ieee.org/document/896710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3AFD-C95E-4205-A0FE-43BC2EDF02A5}"/>
              </a:ext>
            </a:extLst>
          </p:cNvPr>
          <p:cNvSpPr txBox="1">
            <a:spLocks noGrp="1"/>
          </p:cNvSpPr>
          <p:nvPr>
            <p:ph type="title" idx="4294967295"/>
          </p:nvPr>
        </p:nvSpPr>
        <p:spPr>
          <a:xfrm>
            <a:off x="667100" y="2087940"/>
            <a:ext cx="9072557" cy="1874840"/>
          </a:xfrm>
        </p:spPr>
        <p:txBody>
          <a:bodyPr/>
          <a:lstStyle/>
          <a:p>
            <a:pPr lvl="0"/>
            <a:r>
              <a:rPr lang="en-IN" dirty="0"/>
              <a:t>		Malicious </a:t>
            </a:r>
            <a:r>
              <a:rPr lang="en-IN" dirty="0" err="1"/>
              <a:t>jPEG</a:t>
            </a:r>
            <a:r>
              <a:rPr lang="en-IN" dirty="0"/>
              <a:t> Detector</a:t>
            </a:r>
            <a:br>
              <a:rPr lang="en-IN" dirty="0"/>
            </a:br>
            <a:r>
              <a:rPr lang="en-IN" dirty="0"/>
              <a:t>				using 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C4F0F8-702A-460B-AFBF-1F795DF8DE7C}"/>
              </a:ext>
            </a:extLst>
          </p:cNvPr>
          <p:cNvPicPr>
            <a:picLocks noChangeAspect="1"/>
          </p:cNvPicPr>
          <p:nvPr/>
        </p:nvPicPr>
        <p:blipFill>
          <a:blip r:embed="rId2"/>
          <a:stretch>
            <a:fillRect/>
          </a:stretch>
        </p:blipFill>
        <p:spPr>
          <a:xfrm>
            <a:off x="188131" y="1031471"/>
            <a:ext cx="9115425" cy="2276475"/>
          </a:xfrm>
          <a:prstGeom prst="rect">
            <a:avLst/>
          </a:prstGeom>
        </p:spPr>
      </p:pic>
      <p:pic>
        <p:nvPicPr>
          <p:cNvPr id="3" name="Picture 2">
            <a:extLst>
              <a:ext uri="{FF2B5EF4-FFF2-40B4-BE49-F238E27FC236}">
                <a16:creationId xmlns:a16="http://schemas.microsoft.com/office/drawing/2014/main" id="{D8F2744D-7BE0-4D42-88D9-976466DF6C5B}"/>
              </a:ext>
            </a:extLst>
          </p:cNvPr>
          <p:cNvPicPr>
            <a:picLocks noChangeAspect="1"/>
          </p:cNvPicPr>
          <p:nvPr/>
        </p:nvPicPr>
        <p:blipFill>
          <a:blip r:embed="rId3"/>
          <a:stretch>
            <a:fillRect/>
          </a:stretch>
        </p:blipFill>
        <p:spPr>
          <a:xfrm>
            <a:off x="188132" y="3307946"/>
            <a:ext cx="9115425" cy="2152650"/>
          </a:xfrm>
          <a:prstGeom prst="rect">
            <a:avLst/>
          </a:prstGeom>
        </p:spPr>
      </p:pic>
      <p:sp>
        <p:nvSpPr>
          <p:cNvPr id="4" name="Title 1">
            <a:extLst>
              <a:ext uri="{FF2B5EF4-FFF2-40B4-BE49-F238E27FC236}">
                <a16:creationId xmlns:a16="http://schemas.microsoft.com/office/drawing/2014/main" id="{1CE674B6-6586-4F49-A424-D17AC5D4C92A}"/>
              </a:ext>
            </a:extLst>
          </p:cNvPr>
          <p:cNvSpPr txBox="1">
            <a:spLocks/>
          </p:cNvSpPr>
          <p:nvPr/>
        </p:nvSpPr>
        <p:spPr>
          <a:xfrm>
            <a:off x="0" y="301623"/>
            <a:ext cx="9072567" cy="636586"/>
          </a:xfrm>
          <a:prstGeom prst="rect">
            <a:avLst/>
          </a:prstGeom>
          <a:noFill/>
          <a:ln>
            <a:noFill/>
          </a:ln>
        </p:spPr>
        <p:txBody>
          <a:bodyPr vert="horz" wrap="square" lIns="91440" tIns="45720" rIns="91440" bIns="45720" anchor="t" anchorCtr="1" compatLnSpc="1">
            <a:normAutofit/>
          </a:bodyPr>
          <a:lstStyle>
            <a:lvl1pPr marL="0" marR="0" lvl="0" indent="0" algn="l" defTabSz="755952" rtl="0" fontAlgn="auto" hangingPunct="1">
              <a:lnSpc>
                <a:spcPct val="90000"/>
              </a:lnSpc>
              <a:spcBef>
                <a:spcPts val="0"/>
              </a:spcBef>
              <a:spcAft>
                <a:spcPts val="0"/>
              </a:spcAft>
              <a:buNone/>
              <a:tabLst/>
              <a:defRPr lang="en-US" sz="3527" b="0" i="0" u="none" strike="noStrike" kern="1200" cap="all" spc="0" baseline="0">
                <a:solidFill>
                  <a:srgbClr val="000000"/>
                </a:solidFill>
                <a:uFillTx/>
                <a:latin typeface="Gill Sans MT"/>
              </a:defRPr>
            </a:lvl1pPr>
          </a:lstStyle>
          <a:p>
            <a:pPr algn="ctr"/>
            <a:r>
              <a:rPr lang="en-IN"/>
              <a:t>Exploratory Analysis</a:t>
            </a:r>
            <a:endParaRPr lang="en-IN" dirty="0"/>
          </a:p>
        </p:txBody>
      </p:sp>
    </p:spTree>
    <p:extLst>
      <p:ext uri="{BB962C8B-B14F-4D97-AF65-F5344CB8AC3E}">
        <p14:creationId xmlns:p14="http://schemas.microsoft.com/office/powerpoint/2010/main" val="3865967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763B7D-2A44-472E-8E7C-7CDD12BFC77F}"/>
              </a:ext>
            </a:extLst>
          </p:cNvPr>
          <p:cNvPicPr>
            <a:picLocks noChangeAspect="1"/>
          </p:cNvPicPr>
          <p:nvPr/>
        </p:nvPicPr>
        <p:blipFill>
          <a:blip r:embed="rId2"/>
          <a:stretch>
            <a:fillRect/>
          </a:stretch>
        </p:blipFill>
        <p:spPr>
          <a:xfrm>
            <a:off x="240599" y="986267"/>
            <a:ext cx="9134475" cy="2295525"/>
          </a:xfrm>
          <a:prstGeom prst="rect">
            <a:avLst/>
          </a:prstGeom>
        </p:spPr>
      </p:pic>
      <p:pic>
        <p:nvPicPr>
          <p:cNvPr id="3" name="Picture 2">
            <a:extLst>
              <a:ext uri="{FF2B5EF4-FFF2-40B4-BE49-F238E27FC236}">
                <a16:creationId xmlns:a16="http://schemas.microsoft.com/office/drawing/2014/main" id="{1C4A039E-1243-4F98-84C1-EC0A791B10BC}"/>
              </a:ext>
            </a:extLst>
          </p:cNvPr>
          <p:cNvPicPr>
            <a:picLocks noChangeAspect="1"/>
          </p:cNvPicPr>
          <p:nvPr/>
        </p:nvPicPr>
        <p:blipFill>
          <a:blip r:embed="rId3"/>
          <a:stretch>
            <a:fillRect/>
          </a:stretch>
        </p:blipFill>
        <p:spPr>
          <a:xfrm>
            <a:off x="259649" y="3281792"/>
            <a:ext cx="9115425" cy="2266950"/>
          </a:xfrm>
          <a:prstGeom prst="rect">
            <a:avLst/>
          </a:prstGeom>
        </p:spPr>
      </p:pic>
      <p:sp>
        <p:nvSpPr>
          <p:cNvPr id="4" name="Title 1">
            <a:extLst>
              <a:ext uri="{FF2B5EF4-FFF2-40B4-BE49-F238E27FC236}">
                <a16:creationId xmlns:a16="http://schemas.microsoft.com/office/drawing/2014/main" id="{879815BB-F2DC-40B3-9B11-2101EF151171}"/>
              </a:ext>
            </a:extLst>
          </p:cNvPr>
          <p:cNvSpPr txBox="1">
            <a:spLocks/>
          </p:cNvSpPr>
          <p:nvPr/>
        </p:nvSpPr>
        <p:spPr>
          <a:xfrm>
            <a:off x="0" y="241193"/>
            <a:ext cx="9072567" cy="636586"/>
          </a:xfrm>
          <a:prstGeom prst="rect">
            <a:avLst/>
          </a:prstGeom>
          <a:noFill/>
          <a:ln>
            <a:noFill/>
          </a:ln>
        </p:spPr>
        <p:txBody>
          <a:bodyPr vert="horz" wrap="square" lIns="91440" tIns="45720" rIns="91440" bIns="45720" anchor="t" anchorCtr="1" compatLnSpc="1">
            <a:normAutofit/>
          </a:bodyPr>
          <a:lstStyle>
            <a:lvl1pPr marL="0" marR="0" lvl="0" indent="0" algn="l" defTabSz="755952" rtl="0" fontAlgn="auto" hangingPunct="1">
              <a:lnSpc>
                <a:spcPct val="90000"/>
              </a:lnSpc>
              <a:spcBef>
                <a:spcPts val="0"/>
              </a:spcBef>
              <a:spcAft>
                <a:spcPts val="0"/>
              </a:spcAft>
              <a:buNone/>
              <a:tabLst/>
              <a:defRPr lang="en-US" sz="3527" b="0" i="0" u="none" strike="noStrike" kern="1200" cap="all" spc="0" baseline="0">
                <a:solidFill>
                  <a:srgbClr val="000000"/>
                </a:solidFill>
                <a:uFillTx/>
                <a:latin typeface="Gill Sans MT"/>
              </a:defRPr>
            </a:lvl1pPr>
          </a:lstStyle>
          <a:p>
            <a:pPr algn="ctr"/>
            <a:r>
              <a:rPr lang="en-IN"/>
              <a:t>Exploratory Analysis</a:t>
            </a:r>
            <a:endParaRPr lang="en-IN" dirty="0"/>
          </a:p>
        </p:txBody>
      </p:sp>
    </p:spTree>
    <p:extLst>
      <p:ext uri="{BB962C8B-B14F-4D97-AF65-F5344CB8AC3E}">
        <p14:creationId xmlns:p14="http://schemas.microsoft.com/office/powerpoint/2010/main" val="11249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0B7B-4E32-4F25-97B7-9F5B2C849C94}"/>
              </a:ext>
            </a:extLst>
          </p:cNvPr>
          <p:cNvSpPr txBox="1">
            <a:spLocks noGrp="1"/>
          </p:cNvSpPr>
          <p:nvPr>
            <p:ph type="title" idx="4294967295"/>
          </p:nvPr>
        </p:nvSpPr>
        <p:spPr>
          <a:xfrm>
            <a:off x="309966" y="363616"/>
            <a:ext cx="9072567" cy="636586"/>
          </a:xfrm>
        </p:spPr>
        <p:txBody>
          <a:bodyPr anchorCtr="1"/>
          <a:lstStyle/>
          <a:p>
            <a:pPr lvl="0" algn="ctr"/>
            <a:r>
              <a:rPr lang="en-IN" dirty="0"/>
              <a:t>Feature creation</a:t>
            </a:r>
          </a:p>
        </p:txBody>
      </p:sp>
      <p:sp>
        <p:nvSpPr>
          <p:cNvPr id="3" name="Text Placeholder 2">
            <a:extLst>
              <a:ext uri="{FF2B5EF4-FFF2-40B4-BE49-F238E27FC236}">
                <a16:creationId xmlns:a16="http://schemas.microsoft.com/office/drawing/2014/main" id="{B6FF60BE-6A7F-40BD-975C-5B6C586BFFC3}"/>
              </a:ext>
            </a:extLst>
          </p:cNvPr>
          <p:cNvSpPr txBox="1">
            <a:spLocks noGrp="1"/>
          </p:cNvSpPr>
          <p:nvPr>
            <p:ph type="body" idx="4294967295"/>
          </p:nvPr>
        </p:nvSpPr>
        <p:spPr>
          <a:xfrm>
            <a:off x="647696" y="1152528"/>
            <a:ext cx="9432922" cy="4349370"/>
          </a:xfrm>
        </p:spPr>
        <p:txBody>
          <a:bodyPr>
            <a:normAutofit/>
          </a:bodyPr>
          <a:lstStyle/>
          <a:p>
            <a:pPr marL="0" lvl="0" indent="0">
              <a:buSzPct val="45000"/>
              <a:buNone/>
            </a:pPr>
            <a:r>
              <a:rPr lang="en-IN" sz="2400" dirty="0"/>
              <a:t>This Module generates additional below features for each marker</a:t>
            </a:r>
          </a:p>
          <a:p>
            <a:pPr lvl="0">
              <a:buSzPct val="45000"/>
              <a:buFont typeface="StarSymbol"/>
              <a:buChar char="●"/>
            </a:pPr>
            <a:r>
              <a:rPr lang="en-IN" sz="2400" dirty="0"/>
              <a:t>No of  times each marker occurred </a:t>
            </a:r>
          </a:p>
          <a:p>
            <a:pPr lvl="0">
              <a:buSzPct val="45000"/>
              <a:buFont typeface="StarSymbol"/>
              <a:buChar char="●"/>
            </a:pPr>
            <a:r>
              <a:rPr lang="en-IN" sz="2400" dirty="0"/>
              <a:t>length of marker</a:t>
            </a:r>
          </a:p>
          <a:p>
            <a:pPr lvl="0">
              <a:buSzPct val="45000"/>
              <a:buFont typeface="StarSymbol"/>
              <a:buChar char="●"/>
            </a:pPr>
            <a:r>
              <a:rPr lang="en-IN" sz="2400" dirty="0"/>
              <a:t>Minimum length of Marker</a:t>
            </a:r>
          </a:p>
          <a:p>
            <a:pPr>
              <a:buSzPct val="45000"/>
              <a:buFont typeface="StarSymbol"/>
              <a:buChar char="●"/>
            </a:pPr>
            <a:r>
              <a:rPr lang="en-IN" sz="2400" dirty="0"/>
              <a:t>Maximum length of Marker</a:t>
            </a:r>
          </a:p>
          <a:p>
            <a:pPr marL="0" indent="0">
              <a:buSzPct val="45000"/>
              <a:buNone/>
            </a:pPr>
            <a:r>
              <a:rPr lang="en-IN" sz="2400" dirty="0"/>
              <a:t>Remove unwanted features – Used ML to remove insignificant and correlated features</a:t>
            </a:r>
          </a:p>
          <a:p>
            <a:pPr lvl="0">
              <a:buSzPct val="45000"/>
              <a:buFont typeface="StarSymbol"/>
              <a:buChar char="●"/>
            </a:pPr>
            <a:endParaRPr lang="en-IN" sz="2400" dirty="0"/>
          </a:p>
        </p:txBody>
      </p:sp>
    </p:spTree>
    <p:extLst>
      <p:ext uri="{BB962C8B-B14F-4D97-AF65-F5344CB8AC3E}">
        <p14:creationId xmlns:p14="http://schemas.microsoft.com/office/powerpoint/2010/main" val="31133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0B7B-4E32-4F25-97B7-9F5B2C849C94}"/>
              </a:ext>
            </a:extLst>
          </p:cNvPr>
          <p:cNvSpPr txBox="1">
            <a:spLocks noGrp="1"/>
          </p:cNvSpPr>
          <p:nvPr>
            <p:ph type="title" idx="4294967295"/>
          </p:nvPr>
        </p:nvSpPr>
        <p:spPr>
          <a:xfrm>
            <a:off x="0" y="301623"/>
            <a:ext cx="9072567" cy="636586"/>
          </a:xfrm>
        </p:spPr>
        <p:txBody>
          <a:bodyPr anchorCtr="1"/>
          <a:lstStyle/>
          <a:p>
            <a:pPr lvl="0" algn="ctr"/>
            <a:r>
              <a:rPr lang="en-IN" dirty="0"/>
              <a:t>Modelling &amp; Performance</a:t>
            </a:r>
          </a:p>
        </p:txBody>
      </p:sp>
      <p:sp>
        <p:nvSpPr>
          <p:cNvPr id="3" name="Text Placeholder 2">
            <a:extLst>
              <a:ext uri="{FF2B5EF4-FFF2-40B4-BE49-F238E27FC236}">
                <a16:creationId xmlns:a16="http://schemas.microsoft.com/office/drawing/2014/main" id="{B6FF60BE-6A7F-40BD-975C-5B6C586BFFC3}"/>
              </a:ext>
            </a:extLst>
          </p:cNvPr>
          <p:cNvSpPr txBox="1">
            <a:spLocks noGrp="1"/>
          </p:cNvSpPr>
          <p:nvPr>
            <p:ph type="body" idx="4294967295"/>
          </p:nvPr>
        </p:nvSpPr>
        <p:spPr>
          <a:xfrm>
            <a:off x="647696" y="1152528"/>
            <a:ext cx="9432922" cy="5527676"/>
          </a:xfrm>
        </p:spPr>
        <p:txBody>
          <a:bodyPr/>
          <a:lstStyle/>
          <a:p>
            <a:pPr marL="0" lvl="0" indent="0">
              <a:buSzPct val="45000"/>
              <a:buNone/>
            </a:pPr>
            <a:r>
              <a:rPr lang="en-IN" sz="2400" b="1" dirty="0"/>
              <a:t>ML Model:</a:t>
            </a:r>
          </a:p>
          <a:p>
            <a:pPr marL="0" lvl="0" indent="0">
              <a:buSzPct val="45000"/>
              <a:buNone/>
            </a:pPr>
            <a:r>
              <a:rPr lang="en-IN" sz="2400" dirty="0"/>
              <a:t>Light GBM ML algorithm with 10 fold cross validation Grid-search for best parameters tuning</a:t>
            </a:r>
          </a:p>
          <a:p>
            <a:pPr marL="0" lvl="0" indent="0">
              <a:buSzPct val="45000"/>
              <a:buNone/>
            </a:pPr>
            <a:r>
              <a:rPr lang="en-IN" sz="2400" b="1" dirty="0"/>
              <a:t>Performance of the model (Test data):</a:t>
            </a:r>
          </a:p>
          <a:p>
            <a:pPr marL="0" lvl="0" indent="0">
              <a:buSzPct val="45000"/>
              <a:buNone/>
            </a:pPr>
            <a:r>
              <a:rPr lang="en-IN" sz="2400" dirty="0"/>
              <a:t>AUC: 95%</a:t>
            </a:r>
          </a:p>
          <a:p>
            <a:pPr marL="0" lvl="0" indent="0">
              <a:buSzPct val="45000"/>
              <a:buNone/>
            </a:pPr>
            <a:r>
              <a:rPr lang="en-IN" sz="2400" dirty="0"/>
              <a:t>ACCURACY:  95% on Malware </a:t>
            </a:r>
          </a:p>
          <a:p>
            <a:pPr marL="0" lvl="0" indent="0">
              <a:buSzPct val="45000"/>
              <a:buNone/>
            </a:pPr>
            <a:r>
              <a:rPr lang="en-IN" sz="2400" dirty="0"/>
              <a:t>	99% for benign</a:t>
            </a:r>
          </a:p>
          <a:p>
            <a:pPr marL="0" lvl="0" indent="0">
              <a:buSzPct val="45000"/>
              <a:buNone/>
            </a:pPr>
            <a:r>
              <a:rPr lang="en-IN" sz="2400" dirty="0"/>
              <a:t>FPR:   10%</a:t>
            </a:r>
          </a:p>
        </p:txBody>
      </p:sp>
    </p:spTree>
    <p:extLst>
      <p:ext uri="{BB962C8B-B14F-4D97-AF65-F5344CB8AC3E}">
        <p14:creationId xmlns:p14="http://schemas.microsoft.com/office/powerpoint/2010/main" val="268587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0B7B-4E32-4F25-97B7-9F5B2C849C94}"/>
              </a:ext>
            </a:extLst>
          </p:cNvPr>
          <p:cNvSpPr txBox="1">
            <a:spLocks noGrp="1"/>
          </p:cNvSpPr>
          <p:nvPr>
            <p:ph type="title" idx="4294967295"/>
          </p:nvPr>
        </p:nvSpPr>
        <p:spPr>
          <a:xfrm>
            <a:off x="0" y="301623"/>
            <a:ext cx="9686441" cy="984736"/>
          </a:xfrm>
        </p:spPr>
        <p:txBody>
          <a:bodyPr anchorCtr="1">
            <a:normAutofit fontScale="90000"/>
          </a:bodyPr>
          <a:lstStyle/>
          <a:p>
            <a:pPr lvl="0" algn="ctr"/>
            <a:r>
              <a:rPr lang="en-IN" dirty="0"/>
              <a:t>Important features/identifiers for malicious files</a:t>
            </a:r>
          </a:p>
        </p:txBody>
      </p:sp>
      <p:sp>
        <p:nvSpPr>
          <p:cNvPr id="3" name="Text Placeholder 2">
            <a:extLst>
              <a:ext uri="{FF2B5EF4-FFF2-40B4-BE49-F238E27FC236}">
                <a16:creationId xmlns:a16="http://schemas.microsoft.com/office/drawing/2014/main" id="{B6FF60BE-6A7F-40BD-975C-5B6C586BFFC3}"/>
              </a:ext>
            </a:extLst>
          </p:cNvPr>
          <p:cNvSpPr txBox="1">
            <a:spLocks noGrp="1"/>
          </p:cNvSpPr>
          <p:nvPr>
            <p:ph type="body" idx="4294967295"/>
          </p:nvPr>
        </p:nvSpPr>
        <p:spPr>
          <a:xfrm>
            <a:off x="123993" y="1730376"/>
            <a:ext cx="9956632" cy="4344960"/>
          </a:xfrm>
        </p:spPr>
        <p:txBody>
          <a:bodyPr>
            <a:noAutofit/>
          </a:bodyPr>
          <a:lstStyle/>
          <a:p>
            <a:pPr marL="0" lvl="0" indent="0">
              <a:buSzPct val="45000"/>
              <a:buNone/>
            </a:pPr>
            <a:r>
              <a:rPr lang="en-IN" sz="2400" dirty="0"/>
              <a:t>Image Data Size – smaller size for Image data</a:t>
            </a:r>
          </a:p>
          <a:p>
            <a:pPr marL="0" lvl="0" indent="0">
              <a:buSzPct val="45000"/>
              <a:buNone/>
            </a:pPr>
            <a:r>
              <a:rPr lang="en-IN" sz="2400" dirty="0"/>
              <a:t>Maximum length of DHT marker – higher length</a:t>
            </a:r>
          </a:p>
          <a:p>
            <a:pPr marL="0" lvl="0" indent="0">
              <a:buSzPct val="45000"/>
              <a:buNone/>
            </a:pPr>
            <a:r>
              <a:rPr lang="en-IN" sz="2400" dirty="0"/>
              <a:t>Maximum length of APP marker – Length of these markers are large to accommodate malicious content in images</a:t>
            </a:r>
          </a:p>
          <a:p>
            <a:pPr marL="0" lvl="0" indent="0">
              <a:buSzPct val="45000"/>
              <a:buNone/>
            </a:pPr>
            <a:r>
              <a:rPr lang="en-IN" sz="2400" dirty="0"/>
              <a:t>Length of comment Marker – comment marker length is high for malicious files</a:t>
            </a:r>
          </a:p>
          <a:p>
            <a:pPr marL="0" lvl="0" indent="0">
              <a:buSzPct val="45000"/>
              <a:buNone/>
            </a:pPr>
            <a:r>
              <a:rPr lang="en-IN" sz="2400" dirty="0"/>
              <a:t>Number of markers in Jpeg file – more markers (count) in malicious files</a:t>
            </a:r>
          </a:p>
          <a:p>
            <a:pPr marL="0" lvl="0" indent="0">
              <a:buSzPct val="45000"/>
              <a:buNone/>
            </a:pPr>
            <a:endParaRPr lang="en-IN" sz="2400" dirty="0"/>
          </a:p>
        </p:txBody>
      </p:sp>
    </p:spTree>
    <p:extLst>
      <p:ext uri="{BB962C8B-B14F-4D97-AF65-F5344CB8AC3E}">
        <p14:creationId xmlns:p14="http://schemas.microsoft.com/office/powerpoint/2010/main" val="176498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0B7B-4E32-4F25-97B7-9F5B2C849C94}"/>
              </a:ext>
            </a:extLst>
          </p:cNvPr>
          <p:cNvSpPr txBox="1">
            <a:spLocks noGrp="1"/>
          </p:cNvSpPr>
          <p:nvPr>
            <p:ph type="title" idx="4294967295"/>
          </p:nvPr>
        </p:nvSpPr>
        <p:spPr>
          <a:xfrm>
            <a:off x="0" y="301623"/>
            <a:ext cx="9686441" cy="984736"/>
          </a:xfrm>
        </p:spPr>
        <p:txBody>
          <a:bodyPr anchorCtr="1">
            <a:normAutofit fontScale="90000"/>
          </a:bodyPr>
          <a:lstStyle/>
          <a:p>
            <a:pPr lvl="0" algn="ctr"/>
            <a:r>
              <a:rPr lang="en-IN" dirty="0"/>
              <a:t>Important features/identifiers for malicious files</a:t>
            </a:r>
          </a:p>
        </p:txBody>
      </p:sp>
      <p:sp>
        <p:nvSpPr>
          <p:cNvPr id="3" name="Text Placeholder 2">
            <a:extLst>
              <a:ext uri="{FF2B5EF4-FFF2-40B4-BE49-F238E27FC236}">
                <a16:creationId xmlns:a16="http://schemas.microsoft.com/office/drawing/2014/main" id="{B6FF60BE-6A7F-40BD-975C-5B6C586BFFC3}"/>
              </a:ext>
            </a:extLst>
          </p:cNvPr>
          <p:cNvSpPr txBox="1">
            <a:spLocks noGrp="1"/>
          </p:cNvSpPr>
          <p:nvPr>
            <p:ph type="body" idx="4294967295"/>
          </p:nvPr>
        </p:nvSpPr>
        <p:spPr>
          <a:xfrm>
            <a:off x="123993" y="1586481"/>
            <a:ext cx="9956632" cy="4426861"/>
          </a:xfrm>
        </p:spPr>
        <p:txBody>
          <a:bodyPr>
            <a:noAutofit/>
          </a:bodyPr>
          <a:lstStyle/>
          <a:p>
            <a:pPr marL="0" lvl="0" indent="0">
              <a:buSzPct val="45000"/>
              <a:buNone/>
            </a:pPr>
            <a:r>
              <a:rPr lang="en-IN" sz="2400" dirty="0"/>
              <a:t>Length of RES – reserved marker – more length</a:t>
            </a:r>
          </a:p>
          <a:p>
            <a:pPr marL="0" lvl="0" indent="0">
              <a:buSzPct val="45000"/>
              <a:buNone/>
            </a:pPr>
            <a:r>
              <a:rPr lang="en-IN" sz="2400" dirty="0"/>
              <a:t>Data size after End of marker – Malicious files stores content after end of marker which is end point of JPEG metadata</a:t>
            </a:r>
          </a:p>
          <a:p>
            <a:pPr marL="0" lvl="0" indent="0">
              <a:buSzPct val="45000"/>
              <a:buNone/>
            </a:pPr>
            <a:r>
              <a:rPr lang="en-IN" sz="2400" dirty="0"/>
              <a:t>Number of APP markers – more APP markers</a:t>
            </a:r>
          </a:p>
          <a:p>
            <a:pPr marL="0" lvl="0" indent="0">
              <a:buSzPct val="45000"/>
              <a:buNone/>
            </a:pPr>
            <a:r>
              <a:rPr lang="en-IN" sz="2400" dirty="0"/>
              <a:t>DHT count – more count</a:t>
            </a:r>
          </a:p>
          <a:p>
            <a:pPr marL="0" lvl="0" indent="0">
              <a:buSzPct val="45000"/>
              <a:buNone/>
            </a:pPr>
            <a:r>
              <a:rPr lang="en-IN" sz="2400" dirty="0"/>
              <a:t>DQT count – more count</a:t>
            </a:r>
          </a:p>
        </p:txBody>
      </p:sp>
    </p:spTree>
    <p:extLst>
      <p:ext uri="{BB962C8B-B14F-4D97-AF65-F5344CB8AC3E}">
        <p14:creationId xmlns:p14="http://schemas.microsoft.com/office/powerpoint/2010/main" val="98107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0B7B-4E32-4F25-97B7-9F5B2C849C94}"/>
              </a:ext>
            </a:extLst>
          </p:cNvPr>
          <p:cNvSpPr txBox="1">
            <a:spLocks noGrp="1"/>
          </p:cNvSpPr>
          <p:nvPr>
            <p:ph type="title" idx="4294967295"/>
          </p:nvPr>
        </p:nvSpPr>
        <p:spPr>
          <a:xfrm>
            <a:off x="0" y="301623"/>
            <a:ext cx="9072567" cy="636586"/>
          </a:xfrm>
        </p:spPr>
        <p:txBody>
          <a:bodyPr anchorCtr="1"/>
          <a:lstStyle/>
          <a:p>
            <a:pPr lvl="0" algn="ctr"/>
            <a:r>
              <a:rPr lang="en-IN" dirty="0"/>
              <a:t>References</a:t>
            </a:r>
          </a:p>
        </p:txBody>
      </p:sp>
      <p:sp>
        <p:nvSpPr>
          <p:cNvPr id="3" name="Text Placeholder 2">
            <a:extLst>
              <a:ext uri="{FF2B5EF4-FFF2-40B4-BE49-F238E27FC236}">
                <a16:creationId xmlns:a16="http://schemas.microsoft.com/office/drawing/2014/main" id="{B6FF60BE-6A7F-40BD-975C-5B6C586BFFC3}"/>
              </a:ext>
            </a:extLst>
          </p:cNvPr>
          <p:cNvSpPr txBox="1">
            <a:spLocks noGrp="1"/>
          </p:cNvSpPr>
          <p:nvPr>
            <p:ph type="body" idx="4294967295"/>
          </p:nvPr>
        </p:nvSpPr>
        <p:spPr>
          <a:xfrm>
            <a:off x="647696" y="1152528"/>
            <a:ext cx="9432922" cy="5527676"/>
          </a:xfrm>
        </p:spPr>
        <p:txBody>
          <a:bodyPr>
            <a:normAutofit/>
          </a:bodyPr>
          <a:lstStyle/>
          <a:p>
            <a:pPr marL="0" lvl="0" indent="0">
              <a:buSzPct val="45000"/>
              <a:buNone/>
            </a:pPr>
            <a:r>
              <a:rPr lang="en-IN" sz="2400" dirty="0">
                <a:hlinkClick r:id="rId3"/>
              </a:rPr>
              <a:t>https://yasoob.me/posts/understanding-and-writing-jpeg-decoder-in-python/</a:t>
            </a:r>
            <a:endParaRPr lang="en-IN" sz="2400" dirty="0"/>
          </a:p>
          <a:p>
            <a:pPr marL="0" lvl="0" indent="0">
              <a:buSzPct val="45000"/>
              <a:buNone/>
            </a:pPr>
            <a:r>
              <a:rPr lang="en-IN" sz="2400" dirty="0">
                <a:hlinkClick r:id="rId4"/>
              </a:rPr>
              <a:t>https://ieeexplore.ieee.org/document/8967109</a:t>
            </a:r>
            <a:endParaRPr lang="en-IN" sz="2400" dirty="0"/>
          </a:p>
          <a:p>
            <a:pPr marL="0" lvl="0" indent="0">
              <a:buSzPct val="45000"/>
              <a:buNone/>
            </a:pPr>
            <a:r>
              <a:rPr lang="en-IN" sz="2400" dirty="0">
                <a:hlinkClick r:id="rId5"/>
              </a:rPr>
              <a:t>https://ijsret.com/wp-content/uploads/2020/11/IJSRET_V6_issue6_730.pdf</a:t>
            </a:r>
            <a:endParaRPr lang="en-IN" sz="2400" dirty="0"/>
          </a:p>
          <a:p>
            <a:pPr marL="0" lvl="0" indent="0">
              <a:buSzPct val="45000"/>
              <a:buNone/>
            </a:pPr>
            <a:endParaRPr lang="en-IN" sz="2400" dirty="0"/>
          </a:p>
        </p:txBody>
      </p:sp>
    </p:spTree>
    <p:extLst>
      <p:ext uri="{BB962C8B-B14F-4D97-AF65-F5344CB8AC3E}">
        <p14:creationId xmlns:p14="http://schemas.microsoft.com/office/powerpoint/2010/main" val="294556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B64B-2800-4321-8E79-2817B603FFC8}"/>
              </a:ext>
            </a:extLst>
          </p:cNvPr>
          <p:cNvSpPr txBox="1">
            <a:spLocks/>
          </p:cNvSpPr>
          <p:nvPr/>
        </p:nvSpPr>
        <p:spPr>
          <a:xfrm>
            <a:off x="0" y="301623"/>
            <a:ext cx="9072567" cy="636586"/>
          </a:xfrm>
          <a:prstGeom prst="rect">
            <a:avLst/>
          </a:prstGeom>
          <a:noFill/>
          <a:ln>
            <a:noFill/>
          </a:ln>
        </p:spPr>
        <p:txBody>
          <a:bodyPr vert="horz" wrap="square" lIns="91440" tIns="45720" rIns="91440" bIns="45720" anchor="t" anchorCtr="1" compatLnSpc="1">
            <a:normAutofit/>
          </a:bodyPr>
          <a:lstStyle>
            <a:lvl1pPr marL="0" marR="0" lvl="0" indent="0" algn="l" defTabSz="755952" rtl="0" fontAlgn="auto" hangingPunct="1">
              <a:lnSpc>
                <a:spcPct val="90000"/>
              </a:lnSpc>
              <a:spcBef>
                <a:spcPts val="0"/>
              </a:spcBef>
              <a:spcAft>
                <a:spcPts val="0"/>
              </a:spcAft>
              <a:buNone/>
              <a:tabLst/>
              <a:defRPr lang="en-US" sz="3527" b="0" i="0" u="none" strike="noStrike" kern="1200" cap="all" spc="0" baseline="0">
                <a:solidFill>
                  <a:srgbClr val="000000"/>
                </a:solidFill>
                <a:uFillTx/>
                <a:latin typeface="Gill Sans MT"/>
              </a:defRPr>
            </a:lvl1pPr>
          </a:lstStyle>
          <a:p>
            <a:pPr algn="ctr"/>
            <a:r>
              <a:rPr lang="en-IN" dirty="0"/>
              <a:t>Next actions</a:t>
            </a:r>
          </a:p>
        </p:txBody>
      </p:sp>
      <p:sp>
        <p:nvSpPr>
          <p:cNvPr id="3" name="TextBox 2">
            <a:extLst>
              <a:ext uri="{FF2B5EF4-FFF2-40B4-BE49-F238E27FC236}">
                <a16:creationId xmlns:a16="http://schemas.microsoft.com/office/drawing/2014/main" id="{BFFFC5DB-F997-456C-973D-999802D7C654}"/>
              </a:ext>
            </a:extLst>
          </p:cNvPr>
          <p:cNvSpPr txBox="1"/>
          <p:nvPr/>
        </p:nvSpPr>
        <p:spPr>
          <a:xfrm>
            <a:off x="681925" y="1472339"/>
            <a:ext cx="8390642"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Gill Sans MT" panose="020B0502020104020203" pitchFamily="34" charset="0"/>
              </a:rPr>
              <a:t>Enhance this application with more Malicious Images</a:t>
            </a:r>
          </a:p>
          <a:p>
            <a:pPr marL="342900" indent="-342900">
              <a:buFont typeface="Arial" panose="020B0604020202020204" pitchFamily="34" charset="0"/>
              <a:buChar char="•"/>
            </a:pPr>
            <a:r>
              <a:rPr lang="en-US" sz="2400" dirty="0">
                <a:latin typeface="Gill Sans MT" panose="020B0502020104020203" pitchFamily="34" charset="0"/>
              </a:rPr>
              <a:t>Build Chrome plugin</a:t>
            </a:r>
          </a:p>
          <a:p>
            <a:pPr marL="342900" indent="-342900">
              <a:buFont typeface="Arial" panose="020B0604020202020204" pitchFamily="34" charset="0"/>
              <a:buChar char="•"/>
            </a:pPr>
            <a:r>
              <a:rPr lang="en-US" sz="2400" dirty="0">
                <a:latin typeface="Gill Sans MT" panose="020B0502020104020203" pitchFamily="34" charset="0"/>
              </a:rPr>
              <a:t>Extend this application to different image types and Videos</a:t>
            </a:r>
          </a:p>
        </p:txBody>
      </p:sp>
    </p:spTree>
    <p:extLst>
      <p:ext uri="{BB962C8B-B14F-4D97-AF65-F5344CB8AC3E}">
        <p14:creationId xmlns:p14="http://schemas.microsoft.com/office/powerpoint/2010/main" val="4161918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BCB6-2881-41DC-8D6C-9BE8CFA504F0}"/>
              </a:ext>
            </a:extLst>
          </p:cNvPr>
          <p:cNvSpPr>
            <a:spLocks noGrp="1"/>
          </p:cNvSpPr>
          <p:nvPr>
            <p:ph type="title"/>
          </p:nvPr>
        </p:nvSpPr>
        <p:spPr/>
        <p:txBody>
          <a:bodyPr/>
          <a:lstStyle/>
          <a:p>
            <a:r>
              <a:rPr lang="en-US" dirty="0"/>
              <a:t>			THANKS</a:t>
            </a:r>
          </a:p>
        </p:txBody>
      </p:sp>
    </p:spTree>
    <p:extLst>
      <p:ext uri="{BB962C8B-B14F-4D97-AF65-F5344CB8AC3E}">
        <p14:creationId xmlns:p14="http://schemas.microsoft.com/office/powerpoint/2010/main" val="2800536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594A-9328-4ACE-BB9B-CAD28D45CC2B}"/>
              </a:ext>
            </a:extLst>
          </p:cNvPr>
          <p:cNvSpPr txBox="1">
            <a:spLocks noGrp="1"/>
          </p:cNvSpPr>
          <p:nvPr>
            <p:ph type="title" idx="4294967295"/>
          </p:nvPr>
        </p:nvSpPr>
        <p:spPr>
          <a:xfrm>
            <a:off x="0" y="301623"/>
            <a:ext cx="9072567" cy="580863"/>
          </a:xfrm>
        </p:spPr>
        <p:txBody>
          <a:bodyPr anchorCtr="1">
            <a:spAutoFit/>
          </a:bodyPr>
          <a:lstStyle/>
          <a:p>
            <a:pPr lvl="0" algn="ctr"/>
            <a:r>
              <a:rPr lang="en-IN" dirty="0"/>
              <a:t>Objective</a:t>
            </a:r>
          </a:p>
        </p:txBody>
      </p:sp>
      <p:sp>
        <p:nvSpPr>
          <p:cNvPr id="3" name="Text Placeholder 2">
            <a:extLst>
              <a:ext uri="{FF2B5EF4-FFF2-40B4-BE49-F238E27FC236}">
                <a16:creationId xmlns:a16="http://schemas.microsoft.com/office/drawing/2014/main" id="{C88F2B28-264D-4D78-9579-E7FF43ABBD54}"/>
              </a:ext>
            </a:extLst>
          </p:cNvPr>
          <p:cNvSpPr txBox="1">
            <a:spLocks noGrp="1"/>
          </p:cNvSpPr>
          <p:nvPr>
            <p:ph type="body" idx="4294967295"/>
          </p:nvPr>
        </p:nvSpPr>
        <p:spPr>
          <a:xfrm>
            <a:off x="0" y="1768477"/>
            <a:ext cx="9072567" cy="4384676"/>
          </a:xfrm>
        </p:spPr>
        <p:txBody>
          <a:bodyPr/>
          <a:lstStyle/>
          <a:p>
            <a:pPr lvl="0">
              <a:buSzPct val="45000"/>
            </a:pPr>
            <a:r>
              <a:rPr lang="en-IN" sz="2400" dirty="0"/>
              <a:t>Detect Malicious Jpeg images using static Analysis</a:t>
            </a:r>
          </a:p>
        </p:txBody>
      </p:sp>
    </p:spTree>
    <p:extLst>
      <p:ext uri="{BB962C8B-B14F-4D97-AF65-F5344CB8AC3E}">
        <p14:creationId xmlns:p14="http://schemas.microsoft.com/office/powerpoint/2010/main" val="79911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594A-9328-4ACE-BB9B-CAD28D45CC2B}"/>
              </a:ext>
            </a:extLst>
          </p:cNvPr>
          <p:cNvSpPr txBox="1">
            <a:spLocks noGrp="1"/>
          </p:cNvSpPr>
          <p:nvPr>
            <p:ph type="title" idx="4294967295"/>
          </p:nvPr>
        </p:nvSpPr>
        <p:spPr>
          <a:xfrm>
            <a:off x="0" y="301623"/>
            <a:ext cx="9072567" cy="580863"/>
          </a:xfrm>
        </p:spPr>
        <p:txBody>
          <a:bodyPr anchorCtr="1">
            <a:spAutoFit/>
          </a:bodyPr>
          <a:lstStyle/>
          <a:p>
            <a:pPr lvl="0" algn="ctr"/>
            <a:r>
              <a:rPr lang="en-IN" dirty="0"/>
              <a:t>Team members</a:t>
            </a:r>
          </a:p>
        </p:txBody>
      </p:sp>
      <p:sp>
        <p:nvSpPr>
          <p:cNvPr id="3" name="Text Placeholder 2">
            <a:extLst>
              <a:ext uri="{FF2B5EF4-FFF2-40B4-BE49-F238E27FC236}">
                <a16:creationId xmlns:a16="http://schemas.microsoft.com/office/drawing/2014/main" id="{C88F2B28-264D-4D78-9579-E7FF43ABBD54}"/>
              </a:ext>
            </a:extLst>
          </p:cNvPr>
          <p:cNvSpPr txBox="1">
            <a:spLocks noGrp="1"/>
          </p:cNvSpPr>
          <p:nvPr>
            <p:ph type="body" idx="4294967295"/>
          </p:nvPr>
        </p:nvSpPr>
        <p:spPr>
          <a:xfrm>
            <a:off x="139485" y="1587499"/>
            <a:ext cx="9072567" cy="4384676"/>
          </a:xfrm>
        </p:spPr>
        <p:txBody>
          <a:bodyPr/>
          <a:lstStyle/>
          <a:p>
            <a:pPr lvl="0">
              <a:buSzPct val="45000"/>
            </a:pPr>
            <a:r>
              <a:rPr lang="en-IN" sz="2400" dirty="0"/>
              <a:t>Shankar Kashamshetty – Working as General Manager – Data scientist in Vodafone Idea.</a:t>
            </a:r>
          </a:p>
          <a:p>
            <a:pPr lvl="0">
              <a:buSzPct val="45000"/>
            </a:pPr>
            <a:r>
              <a:rPr lang="en-IN" sz="2400" dirty="0" err="1"/>
              <a:t>Rudranil</a:t>
            </a:r>
            <a:endParaRPr lang="en-IN" sz="2400" dirty="0"/>
          </a:p>
          <a:p>
            <a:pPr lvl="0">
              <a:buSzPct val="45000"/>
            </a:pPr>
            <a:r>
              <a:rPr lang="en-IN" sz="2400" dirty="0"/>
              <a:t>Abhilash</a:t>
            </a:r>
          </a:p>
          <a:p>
            <a:pPr lvl="0">
              <a:buSzPct val="45000"/>
            </a:pPr>
            <a:r>
              <a:rPr lang="en-IN" sz="2400" dirty="0"/>
              <a:t>Suresh Raghava</a:t>
            </a:r>
          </a:p>
          <a:p>
            <a:pPr lvl="0">
              <a:buSzPct val="45000"/>
            </a:pPr>
            <a:r>
              <a:rPr lang="en-IN" sz="2400" dirty="0" err="1"/>
              <a:t>Shrijith</a:t>
            </a:r>
            <a:r>
              <a:rPr lang="en-IN" sz="2400" dirty="0"/>
              <a:t> Pillai</a:t>
            </a:r>
          </a:p>
          <a:p>
            <a:pPr lvl="0">
              <a:buSzPct val="45000"/>
            </a:pPr>
            <a:r>
              <a:rPr lang="en-IN" sz="2400" dirty="0" err="1"/>
              <a:t>Kunaal</a:t>
            </a:r>
            <a:r>
              <a:rPr lang="en-IN" sz="2400" dirty="0"/>
              <a:t> Chawla</a:t>
            </a:r>
          </a:p>
          <a:p>
            <a:pPr lvl="0">
              <a:buSzPct val="45000"/>
            </a:pPr>
            <a:endParaRPr lang="en-IN" sz="2400" dirty="0"/>
          </a:p>
          <a:p>
            <a:pPr lvl="0">
              <a:buSzPct val="45000"/>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9DFA-CB83-4B79-869B-B25089FEEAF5}"/>
              </a:ext>
            </a:extLst>
          </p:cNvPr>
          <p:cNvSpPr txBox="1">
            <a:spLocks noGrp="1"/>
          </p:cNvSpPr>
          <p:nvPr>
            <p:ph type="title" idx="4294967295"/>
          </p:nvPr>
        </p:nvSpPr>
        <p:spPr>
          <a:xfrm>
            <a:off x="0" y="301623"/>
            <a:ext cx="9072567" cy="580863"/>
          </a:xfrm>
        </p:spPr>
        <p:txBody>
          <a:bodyPr anchorCtr="1">
            <a:spAutoFit/>
          </a:bodyPr>
          <a:lstStyle/>
          <a:p>
            <a:pPr lvl="0" algn="ctr"/>
            <a:r>
              <a:rPr lang="en-IN"/>
              <a:t>Why do we need?</a:t>
            </a:r>
          </a:p>
        </p:txBody>
      </p:sp>
      <p:sp>
        <p:nvSpPr>
          <p:cNvPr id="3" name="Text Placeholder 2">
            <a:extLst>
              <a:ext uri="{FF2B5EF4-FFF2-40B4-BE49-F238E27FC236}">
                <a16:creationId xmlns:a16="http://schemas.microsoft.com/office/drawing/2014/main" id="{89A6847E-A5D6-4FB8-8F47-7AC1C6471DD2}"/>
              </a:ext>
            </a:extLst>
          </p:cNvPr>
          <p:cNvSpPr txBox="1">
            <a:spLocks noGrp="1"/>
          </p:cNvSpPr>
          <p:nvPr>
            <p:ph type="body" idx="4294967295"/>
          </p:nvPr>
        </p:nvSpPr>
        <p:spPr>
          <a:xfrm>
            <a:off x="0" y="1007394"/>
            <a:ext cx="9748436" cy="4324023"/>
          </a:xfrm>
        </p:spPr>
        <p:txBody>
          <a:bodyPr>
            <a:noAutofit/>
          </a:bodyPr>
          <a:lstStyle/>
          <a:p>
            <a:pPr lvl="0"/>
            <a:r>
              <a:rPr lang="en-US" sz="2400" dirty="0"/>
              <a:t>Cyber attacks targeting individuals, businesses, and organizations have increased in recent years and attackers are constantly searching for new and effective ways to launch attacks and deliver a malicious payload to victims. </a:t>
            </a:r>
          </a:p>
          <a:p>
            <a:pPr lvl="0"/>
            <a:r>
              <a:rPr lang="en-US" sz="2400" dirty="0"/>
              <a:t>Executable les (i.e.,.exe) are known to be dangerous, attackers are increasingly using non-executable les (e.g., .pdf, .docx, etc.) which are mistakenly considered to be safe for use by most users. Some non-executable files allow an attacker to run arbitrary malicious code on the targeted victim machine when the file is opened.</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0B7B-4E32-4F25-97B7-9F5B2C849C94}"/>
              </a:ext>
            </a:extLst>
          </p:cNvPr>
          <p:cNvSpPr txBox="1">
            <a:spLocks noGrp="1"/>
          </p:cNvSpPr>
          <p:nvPr>
            <p:ph type="title" idx="4294967295"/>
          </p:nvPr>
        </p:nvSpPr>
        <p:spPr>
          <a:xfrm>
            <a:off x="0" y="301623"/>
            <a:ext cx="9072567" cy="636586"/>
          </a:xfrm>
        </p:spPr>
        <p:txBody>
          <a:bodyPr anchorCtr="1"/>
          <a:lstStyle/>
          <a:p>
            <a:pPr lvl="0" algn="ctr"/>
            <a:r>
              <a:rPr lang="en-IN"/>
              <a:t>Why Images? JPEG?</a:t>
            </a:r>
          </a:p>
        </p:txBody>
      </p:sp>
      <p:sp>
        <p:nvSpPr>
          <p:cNvPr id="3" name="Text Placeholder 2">
            <a:extLst>
              <a:ext uri="{FF2B5EF4-FFF2-40B4-BE49-F238E27FC236}">
                <a16:creationId xmlns:a16="http://schemas.microsoft.com/office/drawing/2014/main" id="{B6FF60BE-6A7F-40BD-975C-5B6C586BFFC3}"/>
              </a:ext>
            </a:extLst>
          </p:cNvPr>
          <p:cNvSpPr txBox="1">
            <a:spLocks noGrp="1"/>
          </p:cNvSpPr>
          <p:nvPr>
            <p:ph type="body" idx="4294967295"/>
          </p:nvPr>
        </p:nvSpPr>
        <p:spPr>
          <a:xfrm>
            <a:off x="647696" y="1152528"/>
            <a:ext cx="9432922" cy="5527676"/>
          </a:xfrm>
        </p:spPr>
        <p:txBody>
          <a:bodyPr/>
          <a:lstStyle/>
          <a:p>
            <a:pPr lvl="0">
              <a:buSzPct val="45000"/>
              <a:buFont typeface="StarSymbol"/>
              <a:buChar char="●"/>
            </a:pPr>
            <a:r>
              <a:rPr lang="en-IN" sz="2400" dirty="0"/>
              <a:t>Images are used on a daily basis by millions of people around the world, and most users consider images to be safe for use; however, some types of images can contain a malicious payload and perform harmful actions.</a:t>
            </a:r>
          </a:p>
          <a:p>
            <a:pPr lvl="0">
              <a:buSzPct val="45000"/>
              <a:buFont typeface="StarSymbol"/>
              <a:buChar char="●"/>
            </a:pPr>
            <a:r>
              <a:rPr lang="en-IN" sz="2400" dirty="0"/>
              <a:t>JPEG is the most popular image format, primarily due to its lossy compression. </a:t>
            </a:r>
          </a:p>
          <a:p>
            <a:pPr lvl="0">
              <a:buSzPct val="45000"/>
              <a:buFont typeface="StarSymbol"/>
              <a:buChar char="●"/>
            </a:pPr>
            <a:r>
              <a:rPr lang="en-IN" sz="2400" dirty="0"/>
              <a:t>It is used by almost everyone, from individuals to large organizations, and can be found on almost every device (on digital cameras and smartphones, websites, social media, etc.). Because of their harmless reputation, massive use, and high potential for misuse, JPEG images are used by cyber criminals as an attack vector.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0B7B-4E32-4F25-97B7-9F5B2C849C94}"/>
              </a:ext>
            </a:extLst>
          </p:cNvPr>
          <p:cNvSpPr txBox="1">
            <a:spLocks noGrp="1"/>
          </p:cNvSpPr>
          <p:nvPr>
            <p:ph type="title" idx="4294967295"/>
          </p:nvPr>
        </p:nvSpPr>
        <p:spPr>
          <a:xfrm>
            <a:off x="0" y="301623"/>
            <a:ext cx="9072567" cy="636586"/>
          </a:xfrm>
        </p:spPr>
        <p:txBody>
          <a:bodyPr anchorCtr="1"/>
          <a:lstStyle/>
          <a:p>
            <a:pPr lvl="0" algn="ctr"/>
            <a:r>
              <a:rPr lang="en-IN" dirty="0"/>
              <a:t>Solution Architecture/blocks</a:t>
            </a:r>
          </a:p>
        </p:txBody>
      </p:sp>
      <p:grpSp>
        <p:nvGrpSpPr>
          <p:cNvPr id="60" name="Group 59">
            <a:extLst>
              <a:ext uri="{FF2B5EF4-FFF2-40B4-BE49-F238E27FC236}">
                <a16:creationId xmlns:a16="http://schemas.microsoft.com/office/drawing/2014/main" id="{64718A78-5D73-4418-959E-909B35BEE421}"/>
              </a:ext>
            </a:extLst>
          </p:cNvPr>
          <p:cNvGrpSpPr/>
          <p:nvPr/>
        </p:nvGrpSpPr>
        <p:grpSpPr>
          <a:xfrm>
            <a:off x="520392" y="1548081"/>
            <a:ext cx="9039840" cy="4463511"/>
            <a:chOff x="284912" y="1715239"/>
            <a:chExt cx="9039840" cy="2923756"/>
          </a:xfrm>
        </p:grpSpPr>
        <p:grpSp>
          <p:nvGrpSpPr>
            <p:cNvPr id="22" name="Group 21">
              <a:extLst>
                <a:ext uri="{FF2B5EF4-FFF2-40B4-BE49-F238E27FC236}">
                  <a16:creationId xmlns:a16="http://schemas.microsoft.com/office/drawing/2014/main" id="{5B092414-19FE-42DA-BDE4-F044B178AC6E}"/>
                </a:ext>
              </a:extLst>
            </p:cNvPr>
            <p:cNvGrpSpPr/>
            <p:nvPr/>
          </p:nvGrpSpPr>
          <p:grpSpPr>
            <a:xfrm>
              <a:off x="284912" y="1715239"/>
              <a:ext cx="1307838" cy="746749"/>
              <a:chOff x="353728" y="1549832"/>
              <a:chExt cx="1307838" cy="746749"/>
            </a:xfrm>
          </p:grpSpPr>
          <p:pic>
            <p:nvPicPr>
              <p:cNvPr id="9" name="Picture 2" descr="sidney crosby olympics: jpeg file icon">
                <a:extLst>
                  <a:ext uri="{FF2B5EF4-FFF2-40B4-BE49-F238E27FC236}">
                    <a16:creationId xmlns:a16="http://schemas.microsoft.com/office/drawing/2014/main" id="{D334E665-B2D7-4683-A37C-D0649B7CD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28" y="1549832"/>
                <a:ext cx="1170207" cy="74674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idney crosby olympics: jpeg file icon">
                <a:extLst>
                  <a:ext uri="{FF2B5EF4-FFF2-40B4-BE49-F238E27FC236}">
                    <a16:creationId xmlns:a16="http://schemas.microsoft.com/office/drawing/2014/main" id="{9F626467-433D-43FE-8114-A77CDD11F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59" y="1549832"/>
                <a:ext cx="1170207" cy="746749"/>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14">
              <a:extLst>
                <a:ext uri="{FF2B5EF4-FFF2-40B4-BE49-F238E27FC236}">
                  <a16:creationId xmlns:a16="http://schemas.microsoft.com/office/drawing/2014/main" id="{B669D220-6F05-47CD-96B2-EEC71A6BFA66}"/>
                </a:ext>
              </a:extLst>
            </p:cNvPr>
            <p:cNvSpPr/>
            <p:nvPr/>
          </p:nvSpPr>
          <p:spPr>
            <a:xfrm>
              <a:off x="2247254" y="1715239"/>
              <a:ext cx="1344396" cy="74674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JPEG Reader</a:t>
              </a:r>
            </a:p>
          </p:txBody>
        </p:sp>
        <p:cxnSp>
          <p:nvCxnSpPr>
            <p:cNvPr id="17" name="Straight Arrow Connector 16">
              <a:extLst>
                <a:ext uri="{FF2B5EF4-FFF2-40B4-BE49-F238E27FC236}">
                  <a16:creationId xmlns:a16="http://schemas.microsoft.com/office/drawing/2014/main" id="{08935562-1E54-4E77-A130-7D8A248A57F6}"/>
                </a:ext>
              </a:extLst>
            </p:cNvPr>
            <p:cNvCxnSpPr>
              <a:cxnSpLocks/>
              <a:stCxn id="10" idx="3"/>
            </p:cNvCxnSpPr>
            <p:nvPr/>
          </p:nvCxnSpPr>
          <p:spPr>
            <a:xfrm>
              <a:off x="1592750" y="2088614"/>
              <a:ext cx="654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33F13D83-4B7C-4CE3-980A-AF8C83E89AA2}"/>
                </a:ext>
              </a:extLst>
            </p:cNvPr>
            <p:cNvGrpSpPr/>
            <p:nvPr/>
          </p:nvGrpSpPr>
          <p:grpSpPr>
            <a:xfrm>
              <a:off x="548601" y="3107495"/>
              <a:ext cx="4741701" cy="1108028"/>
              <a:chOff x="548601" y="4386022"/>
              <a:chExt cx="4741701" cy="1344684"/>
            </a:xfrm>
            <a:solidFill>
              <a:schemeClr val="accent1">
                <a:lumMod val="40000"/>
                <a:lumOff val="60000"/>
              </a:schemeClr>
            </a:solidFill>
          </p:grpSpPr>
          <p:sp>
            <p:nvSpPr>
              <p:cNvPr id="5" name="Rectangle 4">
                <a:extLst>
                  <a:ext uri="{FF2B5EF4-FFF2-40B4-BE49-F238E27FC236}">
                    <a16:creationId xmlns:a16="http://schemas.microsoft.com/office/drawing/2014/main" id="{67E227B1-02D8-48D7-A002-AA081C6C7D98}"/>
                  </a:ext>
                </a:extLst>
              </p:cNvPr>
              <p:cNvSpPr/>
              <p:nvPr/>
            </p:nvSpPr>
            <p:spPr>
              <a:xfrm>
                <a:off x="548601" y="4386022"/>
                <a:ext cx="4741701" cy="13446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solidFill>
                      <a:schemeClr val="tx1"/>
                    </a:solidFill>
                  </a:rPr>
                  <a:t>Data Preparation</a:t>
                </a:r>
              </a:p>
            </p:txBody>
          </p:sp>
          <p:sp>
            <p:nvSpPr>
              <p:cNvPr id="29" name="Rectangle 28">
                <a:extLst>
                  <a:ext uri="{FF2B5EF4-FFF2-40B4-BE49-F238E27FC236}">
                    <a16:creationId xmlns:a16="http://schemas.microsoft.com/office/drawing/2014/main" id="{2B68B4C4-6984-4370-9C6A-AAC51CA597B5}"/>
                  </a:ext>
                </a:extLst>
              </p:cNvPr>
              <p:cNvSpPr/>
              <p:nvPr/>
            </p:nvSpPr>
            <p:spPr>
              <a:xfrm>
                <a:off x="3009845" y="4566617"/>
                <a:ext cx="2030467" cy="74674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Creation</a:t>
                </a:r>
              </a:p>
            </p:txBody>
          </p:sp>
          <p:sp>
            <p:nvSpPr>
              <p:cNvPr id="30" name="Rectangle 29">
                <a:extLst>
                  <a:ext uri="{FF2B5EF4-FFF2-40B4-BE49-F238E27FC236}">
                    <a16:creationId xmlns:a16="http://schemas.microsoft.com/office/drawing/2014/main" id="{5BA7F3E0-3129-4439-B8B2-6B8986BAF1F4}"/>
                  </a:ext>
                </a:extLst>
              </p:cNvPr>
              <p:cNvSpPr/>
              <p:nvPr/>
            </p:nvSpPr>
            <p:spPr>
              <a:xfrm>
                <a:off x="870015" y="4566617"/>
                <a:ext cx="1809345" cy="74674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Pre-Processing </a:t>
                </a:r>
              </a:p>
            </p:txBody>
          </p:sp>
        </p:grpSp>
        <p:cxnSp>
          <p:nvCxnSpPr>
            <p:cNvPr id="34" name="Straight Arrow Connector 33">
              <a:extLst>
                <a:ext uri="{FF2B5EF4-FFF2-40B4-BE49-F238E27FC236}">
                  <a16:creationId xmlns:a16="http://schemas.microsoft.com/office/drawing/2014/main" id="{044910DA-4F45-4210-AE64-00D2DF3A89FD}"/>
                </a:ext>
              </a:extLst>
            </p:cNvPr>
            <p:cNvCxnSpPr>
              <a:stCxn id="15" idx="2"/>
              <a:endCxn id="5" idx="0"/>
            </p:cNvCxnSpPr>
            <p:nvPr/>
          </p:nvCxnSpPr>
          <p:spPr>
            <a:xfrm>
              <a:off x="2919452" y="2461988"/>
              <a:ext cx="0" cy="645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AE53A0CB-D5F7-4BC9-946C-36E76D00C092}"/>
                </a:ext>
              </a:extLst>
            </p:cNvPr>
            <p:cNvSpPr/>
            <p:nvPr/>
          </p:nvSpPr>
          <p:spPr>
            <a:xfrm>
              <a:off x="5989541" y="3107495"/>
              <a:ext cx="1344396" cy="11080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a:t>
              </a:r>
            </a:p>
          </p:txBody>
        </p:sp>
        <p:cxnSp>
          <p:nvCxnSpPr>
            <p:cNvPr id="50" name="Straight Arrow Connector 49">
              <a:extLst>
                <a:ext uri="{FF2B5EF4-FFF2-40B4-BE49-F238E27FC236}">
                  <a16:creationId xmlns:a16="http://schemas.microsoft.com/office/drawing/2014/main" id="{7B36FE8C-3798-4FAE-B232-B90EF3306DEE}"/>
                </a:ext>
              </a:extLst>
            </p:cNvPr>
            <p:cNvCxnSpPr>
              <a:stCxn id="5" idx="3"/>
              <a:endCxn id="36" idx="1"/>
            </p:cNvCxnSpPr>
            <p:nvPr/>
          </p:nvCxnSpPr>
          <p:spPr>
            <a:xfrm>
              <a:off x="5290302" y="3661509"/>
              <a:ext cx="699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29A2D38-AA64-4AC8-967C-401AD7AEEAE0}"/>
                </a:ext>
              </a:extLst>
            </p:cNvPr>
            <p:cNvCxnSpPr>
              <a:stCxn id="36" idx="3"/>
            </p:cNvCxnSpPr>
            <p:nvPr/>
          </p:nvCxnSpPr>
          <p:spPr>
            <a:xfrm flipV="1">
              <a:off x="7333937" y="3107495"/>
              <a:ext cx="926660" cy="554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4BDFC10-3DBC-439F-9846-36F706D58727}"/>
                </a:ext>
              </a:extLst>
            </p:cNvPr>
            <p:cNvCxnSpPr>
              <a:stCxn id="36" idx="3"/>
            </p:cNvCxnSpPr>
            <p:nvPr/>
          </p:nvCxnSpPr>
          <p:spPr>
            <a:xfrm>
              <a:off x="7333937" y="3661509"/>
              <a:ext cx="942158" cy="337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68DA7773-C94E-42DA-92EC-8F0A4B0A94E8}"/>
                </a:ext>
              </a:extLst>
            </p:cNvPr>
            <p:cNvGrpSpPr/>
            <p:nvPr/>
          </p:nvGrpSpPr>
          <p:grpSpPr>
            <a:xfrm>
              <a:off x="8033176" y="3625188"/>
              <a:ext cx="1233417" cy="1013807"/>
              <a:chOff x="8033176" y="3625188"/>
              <a:chExt cx="1233417" cy="1013807"/>
            </a:xfrm>
          </p:grpSpPr>
          <p:pic>
            <p:nvPicPr>
              <p:cNvPr id="57" name="Picture 2" descr="sidney crosby olympics: jpeg file icon">
                <a:extLst>
                  <a:ext uri="{FF2B5EF4-FFF2-40B4-BE49-F238E27FC236}">
                    <a16:creationId xmlns:a16="http://schemas.microsoft.com/office/drawing/2014/main" id="{53F67EFE-7CB0-45C6-AAEA-A274D1C18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3176" y="3625188"/>
                <a:ext cx="1170207" cy="746749"/>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13F5BA63-5EB4-48CE-91FE-AD115F00D97B}"/>
                  </a:ext>
                </a:extLst>
              </p:cNvPr>
              <p:cNvSpPr txBox="1"/>
              <p:nvPr/>
            </p:nvSpPr>
            <p:spPr>
              <a:xfrm>
                <a:off x="8212708" y="4269663"/>
                <a:ext cx="1053885" cy="369332"/>
              </a:xfrm>
              <a:prstGeom prst="rect">
                <a:avLst/>
              </a:prstGeom>
              <a:noFill/>
            </p:spPr>
            <p:txBody>
              <a:bodyPr wrap="square" rtlCol="0">
                <a:spAutoFit/>
              </a:bodyPr>
              <a:lstStyle/>
              <a:p>
                <a:r>
                  <a:rPr lang="en-US" dirty="0"/>
                  <a:t>Benign</a:t>
                </a:r>
              </a:p>
            </p:txBody>
          </p:sp>
        </p:grpSp>
        <p:grpSp>
          <p:nvGrpSpPr>
            <p:cNvPr id="56" name="Group 55">
              <a:extLst>
                <a:ext uri="{FF2B5EF4-FFF2-40B4-BE49-F238E27FC236}">
                  <a16:creationId xmlns:a16="http://schemas.microsoft.com/office/drawing/2014/main" id="{BBD3D0AA-A568-4E7A-8F30-6599918D64EA}"/>
                </a:ext>
              </a:extLst>
            </p:cNvPr>
            <p:cNvGrpSpPr/>
            <p:nvPr/>
          </p:nvGrpSpPr>
          <p:grpSpPr>
            <a:xfrm>
              <a:off x="8154551" y="2585029"/>
              <a:ext cx="1170201" cy="799473"/>
              <a:chOff x="8154551" y="2585029"/>
              <a:chExt cx="1170201" cy="799473"/>
            </a:xfrm>
          </p:grpSpPr>
          <p:pic>
            <p:nvPicPr>
              <p:cNvPr id="2052" name="Picture 4" descr="Do You Know How Viruses And Malware Get Into Your PC?">
                <a:extLst>
                  <a:ext uri="{FF2B5EF4-FFF2-40B4-BE49-F238E27FC236}">
                    <a16:creationId xmlns:a16="http://schemas.microsoft.com/office/drawing/2014/main" id="{73775651-EAFC-44F5-BA98-1FB01F977C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276095" y="2787855"/>
                <a:ext cx="796472" cy="596647"/>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8F2DC8FD-77FB-4CFB-93EF-A3CBD80042B4}"/>
                  </a:ext>
                </a:extLst>
              </p:cNvPr>
              <p:cNvSpPr txBox="1"/>
              <p:nvPr/>
            </p:nvSpPr>
            <p:spPr>
              <a:xfrm>
                <a:off x="8154551" y="2585029"/>
                <a:ext cx="1170201" cy="369332"/>
              </a:xfrm>
              <a:prstGeom prst="rect">
                <a:avLst/>
              </a:prstGeom>
              <a:noFill/>
            </p:spPr>
            <p:txBody>
              <a:bodyPr wrap="square" rtlCol="0">
                <a:spAutoFit/>
              </a:bodyPr>
              <a:lstStyle/>
              <a:p>
                <a:r>
                  <a:rPr lang="en-US" dirty="0"/>
                  <a:t>Malicious</a:t>
                </a:r>
              </a:p>
            </p:txBody>
          </p:sp>
        </p:grpSp>
      </p:grpSp>
    </p:spTree>
    <p:extLst>
      <p:ext uri="{BB962C8B-B14F-4D97-AF65-F5344CB8AC3E}">
        <p14:creationId xmlns:p14="http://schemas.microsoft.com/office/powerpoint/2010/main" val="55799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0B7B-4E32-4F25-97B7-9F5B2C849C94}"/>
              </a:ext>
            </a:extLst>
          </p:cNvPr>
          <p:cNvSpPr txBox="1">
            <a:spLocks noGrp="1"/>
          </p:cNvSpPr>
          <p:nvPr>
            <p:ph type="title" idx="4294967295"/>
          </p:nvPr>
        </p:nvSpPr>
        <p:spPr>
          <a:xfrm>
            <a:off x="0" y="301623"/>
            <a:ext cx="9072567" cy="636586"/>
          </a:xfrm>
        </p:spPr>
        <p:txBody>
          <a:bodyPr anchorCtr="1"/>
          <a:lstStyle/>
          <a:p>
            <a:pPr lvl="0" algn="ctr"/>
            <a:r>
              <a:rPr lang="en-IN" dirty="0"/>
              <a:t>JPEG READER</a:t>
            </a:r>
          </a:p>
        </p:txBody>
      </p:sp>
      <p:sp>
        <p:nvSpPr>
          <p:cNvPr id="3" name="Text Placeholder 2">
            <a:extLst>
              <a:ext uri="{FF2B5EF4-FFF2-40B4-BE49-F238E27FC236}">
                <a16:creationId xmlns:a16="http://schemas.microsoft.com/office/drawing/2014/main" id="{B6FF60BE-6A7F-40BD-975C-5B6C586BFFC3}"/>
              </a:ext>
            </a:extLst>
          </p:cNvPr>
          <p:cNvSpPr txBox="1">
            <a:spLocks noGrp="1"/>
          </p:cNvSpPr>
          <p:nvPr>
            <p:ph type="body" idx="4294967295"/>
          </p:nvPr>
        </p:nvSpPr>
        <p:spPr>
          <a:xfrm>
            <a:off x="323851" y="938209"/>
            <a:ext cx="9432922" cy="6438985"/>
          </a:xfrm>
        </p:spPr>
        <p:txBody>
          <a:bodyPr/>
          <a:lstStyle/>
          <a:p>
            <a:pPr marL="0" lvl="0" indent="0">
              <a:buSzPct val="45000"/>
              <a:buNone/>
            </a:pPr>
            <a:r>
              <a:rPr lang="en-IN" sz="2400" b="1" dirty="0" err="1"/>
              <a:t>DataSet</a:t>
            </a:r>
            <a:r>
              <a:rPr lang="en-IN" sz="2400" b="1" dirty="0"/>
              <a:t>:</a:t>
            </a:r>
          </a:p>
          <a:p>
            <a:pPr lvl="0">
              <a:lnSpc>
                <a:spcPct val="100000"/>
              </a:lnSpc>
              <a:spcBef>
                <a:spcPts val="0"/>
              </a:spcBef>
              <a:buSzPct val="45000"/>
              <a:buFont typeface="StarSymbol"/>
              <a:buChar char="●"/>
            </a:pPr>
            <a:r>
              <a:rPr lang="en-IN" sz="2400" dirty="0"/>
              <a:t>Benign – 1200</a:t>
            </a:r>
          </a:p>
          <a:p>
            <a:pPr lvl="0">
              <a:lnSpc>
                <a:spcPct val="100000"/>
              </a:lnSpc>
              <a:spcBef>
                <a:spcPts val="0"/>
              </a:spcBef>
              <a:buSzPct val="45000"/>
              <a:buFont typeface="StarSymbol"/>
              <a:buChar char="●"/>
            </a:pPr>
            <a:r>
              <a:rPr lang="en-IN" sz="2400" dirty="0"/>
              <a:t>Malicious - 930</a:t>
            </a:r>
          </a:p>
          <a:p>
            <a:pPr marL="0" lvl="0" indent="0">
              <a:buSzPct val="45000"/>
              <a:buNone/>
            </a:pPr>
            <a:r>
              <a:rPr lang="en-IN" sz="2400" b="1" dirty="0"/>
              <a:t>JPEG Reader</a:t>
            </a:r>
            <a:r>
              <a:rPr lang="en-IN" sz="2400" dirty="0"/>
              <a:t>: </a:t>
            </a:r>
          </a:p>
          <a:p>
            <a:pPr marL="0" lvl="0" indent="0">
              <a:lnSpc>
                <a:spcPct val="100000"/>
              </a:lnSpc>
              <a:spcBef>
                <a:spcPts val="0"/>
              </a:spcBef>
              <a:buSzPct val="45000"/>
              <a:buNone/>
            </a:pPr>
            <a:r>
              <a:rPr lang="en-IN" sz="2400" dirty="0"/>
              <a:t>It reads jpeg images and extract markers. Below tables explains all the marker details</a:t>
            </a:r>
          </a:p>
        </p:txBody>
      </p:sp>
      <p:pic>
        <p:nvPicPr>
          <p:cNvPr id="4" name="Picture 3">
            <a:extLst>
              <a:ext uri="{FF2B5EF4-FFF2-40B4-BE49-F238E27FC236}">
                <a16:creationId xmlns:a16="http://schemas.microsoft.com/office/drawing/2014/main" id="{19D1DA72-3861-4903-9B02-79B90326DDC2}"/>
              </a:ext>
            </a:extLst>
          </p:cNvPr>
          <p:cNvPicPr>
            <a:picLocks noChangeAspect="1"/>
          </p:cNvPicPr>
          <p:nvPr/>
        </p:nvPicPr>
        <p:blipFill>
          <a:blip r:embed="rId3"/>
          <a:stretch>
            <a:fillRect/>
          </a:stretch>
        </p:blipFill>
        <p:spPr>
          <a:xfrm>
            <a:off x="323851" y="3518116"/>
            <a:ext cx="8785233" cy="3859078"/>
          </a:xfrm>
          <a:prstGeom prst="rect">
            <a:avLst/>
          </a:prstGeom>
        </p:spPr>
      </p:pic>
    </p:spTree>
    <p:extLst>
      <p:ext uri="{BB962C8B-B14F-4D97-AF65-F5344CB8AC3E}">
        <p14:creationId xmlns:p14="http://schemas.microsoft.com/office/powerpoint/2010/main" val="42594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0B7B-4E32-4F25-97B7-9F5B2C849C94}"/>
              </a:ext>
            </a:extLst>
          </p:cNvPr>
          <p:cNvSpPr txBox="1">
            <a:spLocks noGrp="1"/>
          </p:cNvSpPr>
          <p:nvPr>
            <p:ph type="title" idx="4294967295"/>
          </p:nvPr>
        </p:nvSpPr>
        <p:spPr>
          <a:xfrm>
            <a:off x="0" y="301623"/>
            <a:ext cx="9072567" cy="636586"/>
          </a:xfrm>
        </p:spPr>
        <p:txBody>
          <a:bodyPr anchorCtr="1"/>
          <a:lstStyle/>
          <a:p>
            <a:pPr lvl="0" algn="ctr"/>
            <a:r>
              <a:rPr lang="en-IN" dirty="0"/>
              <a:t>Exploratory Analysis</a:t>
            </a:r>
          </a:p>
        </p:txBody>
      </p:sp>
      <p:pic>
        <p:nvPicPr>
          <p:cNvPr id="4" name="Picture 3">
            <a:extLst>
              <a:ext uri="{FF2B5EF4-FFF2-40B4-BE49-F238E27FC236}">
                <a16:creationId xmlns:a16="http://schemas.microsoft.com/office/drawing/2014/main" id="{D23A0763-A55A-4D1A-A4BC-5B2505D31D9A}"/>
              </a:ext>
            </a:extLst>
          </p:cNvPr>
          <p:cNvPicPr>
            <a:picLocks noChangeAspect="1"/>
          </p:cNvPicPr>
          <p:nvPr/>
        </p:nvPicPr>
        <p:blipFill>
          <a:blip r:embed="rId3"/>
          <a:stretch>
            <a:fillRect/>
          </a:stretch>
        </p:blipFill>
        <p:spPr>
          <a:xfrm>
            <a:off x="164389" y="1060234"/>
            <a:ext cx="9475558" cy="2719603"/>
          </a:xfrm>
          <a:prstGeom prst="rect">
            <a:avLst/>
          </a:prstGeom>
        </p:spPr>
      </p:pic>
      <p:pic>
        <p:nvPicPr>
          <p:cNvPr id="5" name="Picture 4">
            <a:extLst>
              <a:ext uri="{FF2B5EF4-FFF2-40B4-BE49-F238E27FC236}">
                <a16:creationId xmlns:a16="http://schemas.microsoft.com/office/drawing/2014/main" id="{09FEBDAA-1C5E-46EC-A337-7E8E577736E2}"/>
              </a:ext>
            </a:extLst>
          </p:cNvPr>
          <p:cNvPicPr>
            <a:picLocks noChangeAspect="1"/>
          </p:cNvPicPr>
          <p:nvPr/>
        </p:nvPicPr>
        <p:blipFill>
          <a:blip r:embed="rId4"/>
          <a:stretch>
            <a:fillRect/>
          </a:stretch>
        </p:blipFill>
        <p:spPr>
          <a:xfrm>
            <a:off x="164389" y="4053075"/>
            <a:ext cx="9475558" cy="2181225"/>
          </a:xfrm>
          <a:prstGeom prst="rect">
            <a:avLst/>
          </a:prstGeom>
        </p:spPr>
      </p:pic>
    </p:spTree>
    <p:extLst>
      <p:ext uri="{BB962C8B-B14F-4D97-AF65-F5344CB8AC3E}">
        <p14:creationId xmlns:p14="http://schemas.microsoft.com/office/powerpoint/2010/main" val="2953701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FE0F67-4226-4EB0-B7FD-962840C805F5}"/>
              </a:ext>
            </a:extLst>
          </p:cNvPr>
          <p:cNvPicPr>
            <a:picLocks noChangeAspect="1"/>
          </p:cNvPicPr>
          <p:nvPr/>
        </p:nvPicPr>
        <p:blipFill>
          <a:blip r:embed="rId2"/>
          <a:stretch>
            <a:fillRect/>
          </a:stretch>
        </p:blipFill>
        <p:spPr>
          <a:xfrm>
            <a:off x="294896" y="905816"/>
            <a:ext cx="9072567" cy="2400300"/>
          </a:xfrm>
          <a:prstGeom prst="rect">
            <a:avLst/>
          </a:prstGeom>
        </p:spPr>
      </p:pic>
      <p:pic>
        <p:nvPicPr>
          <p:cNvPr id="3" name="Picture 2">
            <a:extLst>
              <a:ext uri="{FF2B5EF4-FFF2-40B4-BE49-F238E27FC236}">
                <a16:creationId xmlns:a16="http://schemas.microsoft.com/office/drawing/2014/main" id="{95BC34F4-CD11-4C48-90BA-9B68D1610277}"/>
              </a:ext>
            </a:extLst>
          </p:cNvPr>
          <p:cNvPicPr>
            <a:picLocks noChangeAspect="1"/>
          </p:cNvPicPr>
          <p:nvPr/>
        </p:nvPicPr>
        <p:blipFill>
          <a:blip r:embed="rId3"/>
          <a:stretch>
            <a:fillRect/>
          </a:stretch>
        </p:blipFill>
        <p:spPr>
          <a:xfrm>
            <a:off x="294897" y="3366792"/>
            <a:ext cx="9086850" cy="2238375"/>
          </a:xfrm>
          <a:prstGeom prst="rect">
            <a:avLst/>
          </a:prstGeom>
        </p:spPr>
      </p:pic>
      <p:sp>
        <p:nvSpPr>
          <p:cNvPr id="4" name="Title 1">
            <a:extLst>
              <a:ext uri="{FF2B5EF4-FFF2-40B4-BE49-F238E27FC236}">
                <a16:creationId xmlns:a16="http://schemas.microsoft.com/office/drawing/2014/main" id="{318DB834-673E-49A0-B736-7823D33DD47B}"/>
              </a:ext>
            </a:extLst>
          </p:cNvPr>
          <p:cNvSpPr txBox="1">
            <a:spLocks/>
          </p:cNvSpPr>
          <p:nvPr/>
        </p:nvSpPr>
        <p:spPr>
          <a:xfrm>
            <a:off x="0" y="208554"/>
            <a:ext cx="9072567" cy="636586"/>
          </a:xfrm>
          <a:prstGeom prst="rect">
            <a:avLst/>
          </a:prstGeom>
          <a:noFill/>
          <a:ln>
            <a:noFill/>
          </a:ln>
        </p:spPr>
        <p:txBody>
          <a:bodyPr vert="horz" wrap="square" lIns="91440" tIns="45720" rIns="91440" bIns="45720" anchor="t" anchorCtr="1" compatLnSpc="1">
            <a:normAutofit/>
          </a:bodyPr>
          <a:lstStyle>
            <a:lvl1pPr marL="0" marR="0" lvl="0" indent="0" algn="l" defTabSz="755952" rtl="0" fontAlgn="auto" hangingPunct="1">
              <a:lnSpc>
                <a:spcPct val="90000"/>
              </a:lnSpc>
              <a:spcBef>
                <a:spcPts val="0"/>
              </a:spcBef>
              <a:spcAft>
                <a:spcPts val="0"/>
              </a:spcAft>
              <a:buNone/>
              <a:tabLst/>
              <a:defRPr lang="en-US" sz="3527" b="0" i="0" u="none" strike="noStrike" kern="1200" cap="all" spc="0" baseline="0">
                <a:solidFill>
                  <a:srgbClr val="000000"/>
                </a:solidFill>
                <a:uFillTx/>
                <a:latin typeface="Gill Sans MT"/>
              </a:defRPr>
            </a:lvl1pPr>
          </a:lstStyle>
          <a:p>
            <a:pPr algn="ctr"/>
            <a:r>
              <a:rPr lang="en-IN"/>
              <a:t>Exploratory Analysis</a:t>
            </a:r>
            <a:endParaRPr lang="en-IN" dirty="0"/>
          </a:p>
        </p:txBody>
      </p:sp>
    </p:spTree>
    <p:extLst>
      <p:ext uri="{BB962C8B-B14F-4D97-AF65-F5344CB8AC3E}">
        <p14:creationId xmlns:p14="http://schemas.microsoft.com/office/powerpoint/2010/main" val="1672053007"/>
      </p:ext>
    </p:extLst>
  </p:cSld>
  <p:clrMapOvr>
    <a:masterClrMapping/>
  </p:clrMapOvr>
</p:sld>
</file>

<file path=ppt/theme/theme1.xml><?xml version="1.0" encoding="utf-8"?>
<a:theme xmlns:a="http://schemas.openxmlformats.org/drawingml/2006/main" name="Galler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620</Words>
  <Application>Microsoft Office PowerPoint</Application>
  <PresentationFormat>Custom</PresentationFormat>
  <Paragraphs>87</Paragraphs>
  <Slides>18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Gill Sans MT</vt:lpstr>
      <vt:lpstr>Liberation Sans</vt:lpstr>
      <vt:lpstr>Liberation Serif</vt:lpstr>
      <vt:lpstr>StarSymbol</vt:lpstr>
      <vt:lpstr>Gallery</vt:lpstr>
      <vt:lpstr>  Malicious jPEG Detector     using ML</vt:lpstr>
      <vt:lpstr>Objective</vt:lpstr>
      <vt:lpstr>Team members</vt:lpstr>
      <vt:lpstr>Why do we need?</vt:lpstr>
      <vt:lpstr>Why Images? JPEG?</vt:lpstr>
      <vt:lpstr>Solution Architecture/blocks</vt:lpstr>
      <vt:lpstr>JPEG READER</vt:lpstr>
      <vt:lpstr>Exploratory Analysis</vt:lpstr>
      <vt:lpstr>PowerPoint Presentation</vt:lpstr>
      <vt:lpstr>PowerPoint Presentation</vt:lpstr>
      <vt:lpstr>PowerPoint Presentation</vt:lpstr>
      <vt:lpstr>Feature creation</vt:lpstr>
      <vt:lpstr>Modelling &amp; Performance</vt:lpstr>
      <vt:lpstr>Important features/identifiers for malicious files</vt:lpstr>
      <vt:lpstr>Important features/identifiers for malicious files</vt:lpstr>
      <vt:lpstr>References</vt:lpstr>
      <vt:lpstr>PowerPoint Presentation</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creator>lucky</dc:creator>
  <cp:lastModifiedBy>shankar kashamshetty</cp:lastModifiedBy>
  <cp:revision>33</cp:revision>
  <dcterms:created xsi:type="dcterms:W3CDTF">2021-07-03T12:37:30Z</dcterms:created>
  <dcterms:modified xsi:type="dcterms:W3CDTF">2021-07-25T21:55:04Z</dcterms:modified>
</cp:coreProperties>
</file>