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434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drarajsinh-gohil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 hiding in image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5129" y="3824364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Rudrarajsinh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Gohil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Gyanmanjari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(Information Technology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5" y="1410883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800" b="1" dirty="0" smtClean="0"/>
              <a:t>Advanced Encryption Integration</a:t>
            </a:r>
            <a:r>
              <a:rPr lang="en-US" sz="1800" dirty="0" smtClean="0"/>
              <a:t> – Implementing stronger encryption algorithms alongside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for enhanced security.</a:t>
            </a:r>
          </a:p>
          <a:p>
            <a:pPr marL="305435" indent="-305435"/>
            <a:r>
              <a:rPr lang="en-US" sz="1800" b="1" dirty="0" smtClean="0"/>
              <a:t>AI-Based Detection Prevention</a:t>
            </a:r>
            <a:r>
              <a:rPr lang="en-US" sz="1800" dirty="0" smtClean="0"/>
              <a:t> – Using machine learning to optimize embedding techniques, making hidden data even harder to detect.</a:t>
            </a:r>
          </a:p>
          <a:p>
            <a:pPr marL="305435" indent="-305435"/>
            <a:r>
              <a:rPr lang="en-US" sz="1800" b="1" dirty="0" smtClean="0"/>
              <a:t>Cloud Storage &amp; Transmission</a:t>
            </a:r>
            <a:r>
              <a:rPr lang="en-US" sz="1800" dirty="0" smtClean="0"/>
              <a:t> – Enabling secure storage and transmission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images over cloud platforms.</a:t>
            </a:r>
          </a:p>
          <a:p>
            <a:pPr marL="305435" indent="-305435"/>
            <a:r>
              <a:rPr lang="en-US" sz="1800" b="1" dirty="0" smtClean="0"/>
              <a:t>Mobile Application Development</a:t>
            </a:r>
            <a:r>
              <a:rPr lang="en-US" sz="1800" dirty="0" smtClean="0"/>
              <a:t> – Expanding the project to Android and </a:t>
            </a:r>
            <a:r>
              <a:rPr lang="en-US" sz="1800" dirty="0" err="1" smtClean="0"/>
              <a:t>iOS</a:t>
            </a:r>
            <a:r>
              <a:rPr lang="en-US" sz="1800" dirty="0" smtClean="0"/>
              <a:t> for on-the-go secure data hiding.</a:t>
            </a:r>
          </a:p>
          <a:p>
            <a:pPr marL="305435" indent="-305435"/>
            <a:r>
              <a:rPr lang="en-US" sz="1800" b="1" dirty="0" smtClean="0"/>
              <a:t>Support for Video &amp; Audio Files</a:t>
            </a:r>
            <a:r>
              <a:rPr lang="en-US" sz="1800" dirty="0" smtClean="0"/>
              <a:t> – Extending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techniques beyond images to include videos and audio files.</a:t>
            </a:r>
          </a:p>
          <a:p>
            <a:pPr marL="305435" indent="-305435"/>
            <a:r>
              <a:rPr lang="en-US" sz="1800" b="1" dirty="0" smtClean="0"/>
              <a:t>Real-Time </a:t>
            </a:r>
            <a:r>
              <a:rPr lang="en-US" sz="1800" b="1" dirty="0" err="1" smtClean="0"/>
              <a:t>Steganography</a:t>
            </a:r>
            <a:r>
              <a:rPr lang="en-US" sz="1800" dirty="0" smtClean="0"/>
              <a:t> – Developing real-time encoding and decoding for instant secure communication.</a:t>
            </a:r>
          </a:p>
          <a:p>
            <a:pPr marL="305435" indent="-305435"/>
            <a:r>
              <a:rPr lang="en-US" sz="1800" b="1" dirty="0" err="1" smtClean="0"/>
              <a:t>Blockchain</a:t>
            </a:r>
            <a:r>
              <a:rPr lang="en-US" sz="1800" b="1" dirty="0" smtClean="0"/>
              <a:t> Integration</a:t>
            </a:r>
            <a:r>
              <a:rPr lang="en-US" sz="1800" dirty="0" smtClean="0"/>
              <a:t> – Leveraging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 technology to track and verify the authenticity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files.</a:t>
            </a:r>
          </a:p>
          <a:p>
            <a:pPr marL="305435" indent="-305435"/>
            <a:r>
              <a:rPr lang="en-US" sz="1800" b="1" dirty="0" err="1" smtClean="0"/>
              <a:t>Steganalysis</a:t>
            </a:r>
            <a:r>
              <a:rPr lang="en-US" sz="1800" b="1" dirty="0" smtClean="0"/>
              <a:t> Resistance</a:t>
            </a:r>
            <a:r>
              <a:rPr lang="en-US" sz="1800" dirty="0" smtClean="0"/>
              <a:t> – Enhancing methods to resist detection from </a:t>
            </a:r>
            <a:r>
              <a:rPr lang="en-US" sz="1800" dirty="0" err="1" smtClean="0"/>
              <a:t>steganalysis</a:t>
            </a:r>
            <a:r>
              <a:rPr lang="en-US" sz="1800" dirty="0" smtClean="0"/>
              <a:t> tools and attacks.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8" y="19594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With the rise in digital communication, ensuring data security has become crucial. Traditional encryption methods often attract attention, making the hidden data vulnerable to attacks.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This project aims to develop a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-based technique to securely hide data within images, ensuring confidentiality and minimizing detection risk.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The proposed approach will enhance data security by embedding information in a way that remains visually undetectable while ensuring efficient retrieval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14" y="59734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/>
            <a:r>
              <a:rPr lang="en-US" sz="2000" dirty="0" err="1" smtClean="0"/>
              <a:t>OpenCV</a:t>
            </a:r>
            <a:r>
              <a:rPr lang="en-US" sz="2000" dirty="0" smtClean="0"/>
              <a:t> (CV2) – for image processing and manipulation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– for building the graphical user interface (GUI)</a:t>
            </a:r>
          </a:p>
          <a:p>
            <a:pPr marL="0" indent="0"/>
            <a:r>
              <a:rPr lang="en-US" sz="2000" dirty="0" smtClean="0"/>
              <a:t> Python – for implementing the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algorithm</a:t>
            </a:r>
          </a:p>
          <a:p>
            <a:pPr marL="0" indent="0"/>
            <a:r>
              <a:rPr lang="en-US" sz="2000" smtClean="0"/>
              <a:t> IDLE– </a:t>
            </a:r>
            <a:r>
              <a:rPr lang="en-US" sz="2000" dirty="0" smtClean="0"/>
              <a:t>as the code editor and development environment</a:t>
            </a:r>
          </a:p>
          <a:p>
            <a:r>
              <a:rPr lang="en-US" sz="2000" b="1" dirty="0" smtClean="0"/>
              <a:t>Supported Hardware:</a:t>
            </a:r>
            <a:endParaRPr lang="en-US" sz="2000" dirty="0" smtClean="0"/>
          </a:p>
          <a:p>
            <a:r>
              <a:rPr lang="en-US" sz="2000" dirty="0" smtClean="0"/>
              <a:t>System - Windows</a:t>
            </a:r>
          </a:p>
          <a:p>
            <a:r>
              <a:rPr lang="en-US" sz="2000" dirty="0" smtClean="0"/>
              <a:t>6GB RAM for smooth execution</a:t>
            </a:r>
          </a:p>
          <a:p>
            <a:r>
              <a:rPr lang="en-US" sz="2000" dirty="0" smtClean="0"/>
              <a:t>Processor: RYZEN 7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4" y="1465312"/>
            <a:ext cx="11029615" cy="46733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🔒 </a:t>
            </a:r>
            <a:r>
              <a:rPr lang="en-US" sz="2000" b="1" dirty="0" smtClean="0"/>
              <a:t>High-Level Security</a:t>
            </a:r>
            <a:r>
              <a:rPr lang="en-US" sz="2000" dirty="0" smtClean="0"/>
              <a:t> – Advanced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techniques make hidden data nearly 	   impossible to detect.</a:t>
            </a:r>
          </a:p>
          <a:p>
            <a:pPr marL="0" indent="0" algn="just">
              <a:buNone/>
            </a:pPr>
            <a:r>
              <a:rPr lang="en-US" sz="2000" dirty="0" smtClean="0"/>
              <a:t>🖥 </a:t>
            </a:r>
            <a:r>
              <a:rPr lang="en-US" sz="2000" b="1" dirty="0" smtClean="0"/>
              <a:t>User-Friendly Interface</a:t>
            </a:r>
            <a:r>
              <a:rPr lang="en-US" sz="2000" dirty="0" smtClean="0"/>
              <a:t> – Simple and interactive GUI using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for easy </a:t>
            </a:r>
            <a:r>
              <a:rPr lang="en-US" sz="2000" dirty="0" err="1" smtClean="0"/>
              <a:t>encod&amp;decode</a:t>
            </a:r>
            <a:r>
              <a:rPr lang="en-US" sz="2000" dirty="0" smtClean="0"/>
              <a:t>.    	</a:t>
            </a:r>
          </a:p>
          <a:p>
            <a:pPr marL="0" indent="0" algn="just">
              <a:buNone/>
            </a:pPr>
            <a:r>
              <a:rPr lang="en-US" sz="2000" dirty="0" smtClean="0"/>
              <a:t>⚡     </a:t>
            </a:r>
            <a:r>
              <a:rPr lang="en-US" sz="2000" b="1" dirty="0" smtClean="0"/>
              <a:t>Efficient Image Processing</a:t>
            </a:r>
            <a:r>
              <a:rPr lang="en-US" sz="2000" dirty="0" smtClean="0"/>
              <a:t> – Uses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for fast and seamless data embedding and      	   extraction.</a:t>
            </a:r>
          </a:p>
          <a:p>
            <a:pPr marL="0" indent="0" algn="just">
              <a:buNone/>
            </a:pPr>
            <a:r>
              <a:rPr lang="en-US" sz="2000" dirty="0" smtClean="0"/>
              <a:t>📂 </a:t>
            </a:r>
            <a:r>
              <a:rPr lang="en-US" sz="2000" b="1" dirty="0" smtClean="0"/>
              <a:t>Multiple Image Format Support</a:t>
            </a:r>
            <a:r>
              <a:rPr lang="en-US" sz="2000" dirty="0" smtClean="0"/>
              <a:t> – Works with PNG, JPEG, BMP, and more for flexibility.</a:t>
            </a:r>
          </a:p>
          <a:p>
            <a:pPr marL="0" indent="0" algn="just">
              <a:buNone/>
            </a:pPr>
            <a:r>
              <a:rPr lang="en-US" sz="2000" dirty="0" smtClean="0"/>
              <a:t>📏 </a:t>
            </a:r>
            <a:r>
              <a:rPr lang="en-US" sz="2000" b="1" dirty="0" smtClean="0"/>
              <a:t>Minimal File Size Alteration</a:t>
            </a:r>
            <a:r>
              <a:rPr lang="en-US" sz="2000" dirty="0" smtClean="0"/>
              <a:t> – Embeds data without significantly increasing image size.</a:t>
            </a:r>
          </a:p>
          <a:p>
            <a:pPr marL="0" indent="0" algn="just">
              <a:buNone/>
            </a:pPr>
            <a:r>
              <a:rPr lang="en-US" sz="2000" dirty="0" smtClean="0"/>
              <a:t>🌍 </a:t>
            </a:r>
            <a:r>
              <a:rPr lang="en-US" sz="2000" b="1" dirty="0" smtClean="0"/>
              <a:t>Cross-Platform Compatibility</a:t>
            </a:r>
            <a:r>
              <a:rPr lang="en-US" sz="2000" dirty="0" smtClean="0"/>
              <a:t> – Runs smoothly on Windows, Linux, and </a:t>
            </a:r>
            <a:r>
              <a:rPr lang="en-US" sz="2000" dirty="0" err="1" smtClean="0"/>
              <a:t>macOS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🔑 </a:t>
            </a:r>
            <a:r>
              <a:rPr lang="en-US" sz="2000" b="1" dirty="0" smtClean="0"/>
              <a:t>Customizable Encryption</a:t>
            </a:r>
            <a:r>
              <a:rPr lang="en-US" sz="2000" dirty="0" smtClean="0"/>
              <a:t> – Allows users to set a password for additional security.</a:t>
            </a:r>
          </a:p>
          <a:p>
            <a:pPr marL="0" indent="0" algn="just">
              <a:buNone/>
            </a:pPr>
            <a:r>
              <a:rPr lang="en-US" sz="2000" dirty="0" smtClean="0"/>
              <a:t>🕵</a:t>
            </a:r>
            <a:r>
              <a:rPr lang="en-US" sz="2000" b="1" dirty="0" smtClean="0"/>
              <a:t>Stealth Mode</a:t>
            </a:r>
            <a:r>
              <a:rPr lang="en-US" sz="2000" dirty="0" smtClean="0"/>
              <a:t> – Hidden data remains visually undetectable, reducing exposure risk</a:t>
            </a:r>
            <a:r>
              <a:rPr lang="en-US" sz="2200" dirty="0" smtClean="0"/>
              <a:t>.</a:t>
            </a:r>
            <a:endParaRPr lang="en-IN" sz="2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 err="1" smtClean="0"/>
              <a:t>Cybersecurity</a:t>
            </a:r>
            <a:r>
              <a:rPr lang="en-US" sz="2400" b="1" dirty="0" smtClean="0"/>
              <a:t> Professionals</a:t>
            </a:r>
            <a:r>
              <a:rPr lang="en-US" sz="2400" dirty="0" smtClean="0"/>
              <a:t> – To securely hide sensitive data within images for confidential communication.</a:t>
            </a:r>
          </a:p>
          <a:p>
            <a:r>
              <a:rPr lang="en-US" sz="2400" b="1" dirty="0" smtClean="0"/>
              <a:t>Government &amp; Intelligence Agencies</a:t>
            </a:r>
            <a:r>
              <a:rPr lang="en-US" sz="2400" dirty="0" smtClean="0"/>
              <a:t> – For covert data transmission without attracting attention.</a:t>
            </a:r>
          </a:p>
          <a:p>
            <a:r>
              <a:rPr lang="en-US" sz="2400" b="1" dirty="0" smtClean="0"/>
              <a:t>Banking &amp; Financial Institutions</a:t>
            </a:r>
            <a:r>
              <a:rPr lang="en-US" sz="2400" dirty="0" smtClean="0"/>
              <a:t> – To protect sensitive transaction details and user information.</a:t>
            </a:r>
          </a:p>
          <a:p>
            <a:r>
              <a:rPr lang="en-US" sz="2400" b="1" dirty="0" smtClean="0"/>
              <a:t>Journalists &amp; Whistleblowers</a:t>
            </a:r>
            <a:r>
              <a:rPr lang="en-US" sz="2400" dirty="0" smtClean="0"/>
              <a:t> – To securely share confidential reports and sensitive information.</a:t>
            </a:r>
          </a:p>
          <a:p>
            <a:r>
              <a:rPr lang="en-US" sz="2400" b="1" dirty="0" smtClean="0"/>
              <a:t>Students &amp; Researchers</a:t>
            </a:r>
            <a:r>
              <a:rPr lang="en-US" sz="2400" dirty="0" smtClean="0"/>
              <a:t> – For academic projects and exploring advanced data security techniques.</a:t>
            </a:r>
          </a:p>
          <a:p>
            <a:r>
              <a:rPr lang="en-US" sz="2400" b="1" dirty="0" smtClean="0"/>
              <a:t>Corporate Organizations</a:t>
            </a:r>
            <a:r>
              <a:rPr lang="en-US" sz="2400" dirty="0" smtClean="0"/>
              <a:t> – To safeguard internal documents and prevent data breaches.</a:t>
            </a:r>
          </a:p>
          <a:p>
            <a:r>
              <a:rPr lang="en-US" sz="2400" b="1" dirty="0" smtClean="0"/>
              <a:t>Military &amp; Defense</a:t>
            </a:r>
            <a:r>
              <a:rPr lang="en-US" sz="2400" dirty="0" smtClean="0"/>
              <a:t> – For secure communication in highly classified operations.</a:t>
            </a:r>
          </a:p>
          <a:p>
            <a:r>
              <a:rPr lang="en-US" sz="2400" b="1" dirty="0" smtClean="0"/>
              <a:t>Software Developers &amp; Ethical Hackers</a:t>
            </a:r>
            <a:r>
              <a:rPr lang="en-US" sz="2400" dirty="0" smtClean="0"/>
              <a:t> – To experiment with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techniques for security enhancements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creenshot 2025-02-16 2027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7" y="1171121"/>
            <a:ext cx="4368342" cy="4673600"/>
          </a:xfrm>
        </p:spPr>
      </p:pic>
      <p:pic>
        <p:nvPicPr>
          <p:cNvPr id="5" name="Picture 4" descr="Screenshot 2025-02-16 202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4" y="1186543"/>
            <a:ext cx="3639159" cy="3722914"/>
          </a:xfrm>
          <a:prstGeom prst="rect">
            <a:avLst/>
          </a:prstGeom>
        </p:spPr>
      </p:pic>
      <p:pic>
        <p:nvPicPr>
          <p:cNvPr id="6" name="Picture 5" descr="Screenshot 2025-02-16 231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19" y="3533625"/>
            <a:ext cx="4948381" cy="29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64" y="735969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project </a:t>
            </a:r>
            <a:r>
              <a:rPr lang="en-US" sz="2000" b="1" dirty="0" smtClean="0"/>
              <a:t>"Secure Data Hiding in Images Using </a:t>
            </a:r>
            <a:r>
              <a:rPr lang="en-US" sz="2000" b="1" dirty="0" err="1" smtClean="0"/>
              <a:t>Steganography</a:t>
            </a:r>
            <a:r>
              <a:rPr lang="en-US" sz="2000" b="1" dirty="0" smtClean="0"/>
              <a:t>"</a:t>
            </a:r>
            <a:r>
              <a:rPr lang="en-US" sz="2000" dirty="0" smtClean="0"/>
              <a:t> provides a robust and efficient method for concealing sensitive information within digital images. By leveraging </a:t>
            </a:r>
            <a:r>
              <a:rPr lang="en-US" sz="2000" b="1" dirty="0" smtClean="0"/>
              <a:t>image processing techniques, encryption, and a user-friendly interface</a:t>
            </a:r>
            <a:r>
              <a:rPr lang="en-US" sz="2000" dirty="0" smtClean="0"/>
              <a:t>, the system ensures high security while maintaining image integrity. The implementation of </a:t>
            </a:r>
            <a:r>
              <a:rPr lang="en-US" sz="2000" b="1" dirty="0" err="1" smtClean="0"/>
              <a:t>OpenCV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Tkinter</a:t>
            </a:r>
            <a:r>
              <a:rPr lang="en-US" sz="2000" dirty="0" smtClean="0"/>
              <a:t> makes it accessible and efficient, with minimal impact on file size and quality.</a:t>
            </a:r>
          </a:p>
          <a:p>
            <a:r>
              <a:rPr lang="en-US" sz="2000" dirty="0" smtClean="0"/>
              <a:t>This solution is valuable for </a:t>
            </a:r>
            <a:r>
              <a:rPr lang="en-US" sz="2000" b="1" dirty="0" err="1" smtClean="0"/>
              <a:t>cybersecurity</a:t>
            </a:r>
            <a:r>
              <a:rPr lang="en-US" sz="2000" b="1" dirty="0" smtClean="0"/>
              <a:t>, government agencies, financial institutions, and researchers</a:t>
            </a:r>
            <a:r>
              <a:rPr lang="en-US" sz="2000" dirty="0" smtClean="0"/>
              <a:t>, offering a secure means of confidential data exchange. With its </a:t>
            </a:r>
            <a:r>
              <a:rPr lang="en-US" sz="2000" b="1" dirty="0" smtClean="0"/>
              <a:t>cross-platform compatibility, multiple image format support, and customizable encryption</a:t>
            </a:r>
            <a:r>
              <a:rPr lang="en-US" sz="2000" dirty="0" smtClean="0"/>
              <a:t>, the project stands out as a practical and innovative approach to secure communication.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1" y="1872343"/>
            <a:ext cx="11077407" cy="859971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link</a:t>
            </a:r>
            <a:r>
              <a:rPr lang="en-US" dirty="0" smtClean="0">
                <a:solidFill>
                  <a:schemeClr val="tx1"/>
                </a:solidFill>
              </a:rPr>
              <a:t>:- 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github.com/rudrarajsinh-gohil/Steganography.git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552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abc</cp:lastModifiedBy>
  <cp:revision>34</cp:revision>
  <dcterms:created xsi:type="dcterms:W3CDTF">2021-05-26T16:50:10Z</dcterms:created>
  <dcterms:modified xsi:type="dcterms:W3CDTF">2025-02-16T18:13:52Z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