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8"/>
  </p:notesMasterIdLst>
  <p:sldIdLst>
    <p:sldId id="256" r:id="rId2"/>
    <p:sldId id="268" r:id="rId3"/>
    <p:sldId id="269" r:id="rId4"/>
    <p:sldId id="276" r:id="rId5"/>
    <p:sldId id="270" r:id="rId6"/>
    <p:sldId id="271" r:id="rId7"/>
    <p:sldId id="272" r:id="rId8"/>
    <p:sldId id="273" r:id="rId9"/>
    <p:sldId id="274" r:id="rId10"/>
    <p:sldId id="277" r:id="rId11"/>
    <p:sldId id="260" r:id="rId12"/>
    <p:sldId id="261" r:id="rId13"/>
    <p:sldId id="262" r:id="rId14"/>
    <p:sldId id="263" r:id="rId15"/>
    <p:sldId id="278" r:id="rId16"/>
    <p:sldId id="258" r:id="rId17"/>
  </p:sldIdLst>
  <p:sldSz cx="100584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440"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eja Rudra" userId="2a22288a372fd62b" providerId="LiveId" clId="{45846621-576F-4DE5-BC2E-C2535A8F1437}"/>
    <pc:docChg chg="custSel addSld delSld modSld sldOrd">
      <pc:chgData name="Saiteja Rudra" userId="2a22288a372fd62b" providerId="LiveId" clId="{45846621-576F-4DE5-BC2E-C2535A8F1437}" dt="2023-01-16T13:41:52.034" v="360" actId="255"/>
      <pc:docMkLst>
        <pc:docMk/>
      </pc:docMkLst>
      <pc:sldChg chg="modSp mod">
        <pc:chgData name="Saiteja Rudra" userId="2a22288a372fd62b" providerId="LiveId" clId="{45846621-576F-4DE5-BC2E-C2535A8F1437}" dt="2023-01-16T13:36:09.825" v="342" actId="113"/>
        <pc:sldMkLst>
          <pc:docMk/>
          <pc:sldMk cId="0" sldId="256"/>
        </pc:sldMkLst>
        <pc:spChg chg="mod">
          <ac:chgData name="Saiteja Rudra" userId="2a22288a372fd62b" providerId="LiveId" clId="{45846621-576F-4DE5-BC2E-C2535A8F1437}" dt="2023-01-16T13:36:09.825" v="342" actId="113"/>
          <ac:spMkLst>
            <pc:docMk/>
            <pc:sldMk cId="0" sldId="256"/>
            <ac:spMk id="2" creationId="{00000000-0000-0000-0000-000000000000}"/>
          </ac:spMkLst>
        </pc:spChg>
      </pc:sldChg>
      <pc:sldChg chg="modSp del mod">
        <pc:chgData name="Saiteja Rudra" userId="2a22288a372fd62b" providerId="LiveId" clId="{45846621-576F-4DE5-BC2E-C2535A8F1437}" dt="2023-01-16T13:00:43.068" v="240" actId="2696"/>
        <pc:sldMkLst>
          <pc:docMk/>
          <pc:sldMk cId="0" sldId="257"/>
        </pc:sldMkLst>
        <pc:spChg chg="mod">
          <ac:chgData name="Saiteja Rudra" userId="2a22288a372fd62b" providerId="LiveId" clId="{45846621-576F-4DE5-BC2E-C2535A8F1437}" dt="2023-01-16T12:10:47.969" v="1" actId="20577"/>
          <ac:spMkLst>
            <pc:docMk/>
            <pc:sldMk cId="0" sldId="257"/>
            <ac:spMk id="12" creationId="{00000000-0000-0000-0000-000000000000}"/>
          </ac:spMkLst>
        </pc:spChg>
      </pc:sldChg>
      <pc:sldChg chg="ord">
        <pc:chgData name="Saiteja Rudra" userId="2a22288a372fd62b" providerId="LiveId" clId="{45846621-576F-4DE5-BC2E-C2535A8F1437}" dt="2023-01-16T13:39:31.934" v="344"/>
        <pc:sldMkLst>
          <pc:docMk/>
          <pc:sldMk cId="0" sldId="258"/>
        </pc:sldMkLst>
      </pc:sldChg>
      <pc:sldChg chg="modSp del mod">
        <pc:chgData name="Saiteja Rudra" userId="2a22288a372fd62b" providerId="LiveId" clId="{45846621-576F-4DE5-BC2E-C2535A8F1437}" dt="2023-01-16T13:39:48.995" v="345" actId="2696"/>
        <pc:sldMkLst>
          <pc:docMk/>
          <pc:sldMk cId="0" sldId="259"/>
        </pc:sldMkLst>
        <pc:spChg chg="mod">
          <ac:chgData name="Saiteja Rudra" userId="2a22288a372fd62b" providerId="LiveId" clId="{45846621-576F-4DE5-BC2E-C2535A8F1437}" dt="2023-01-16T12:55:09.413" v="231" actId="20577"/>
          <ac:spMkLst>
            <pc:docMk/>
            <pc:sldMk cId="0" sldId="259"/>
            <ac:spMk id="20" creationId="{00000000-0000-0000-0000-000000000000}"/>
          </ac:spMkLst>
        </pc:spChg>
      </pc:sldChg>
      <pc:sldChg chg="ord">
        <pc:chgData name="Saiteja Rudra" userId="2a22288a372fd62b" providerId="LiveId" clId="{45846621-576F-4DE5-BC2E-C2535A8F1437}" dt="2023-01-16T13:40:13.043" v="347"/>
        <pc:sldMkLst>
          <pc:docMk/>
          <pc:sldMk cId="0" sldId="260"/>
        </pc:sldMkLst>
      </pc:sldChg>
      <pc:sldChg chg="ord">
        <pc:chgData name="Saiteja Rudra" userId="2a22288a372fd62b" providerId="LiveId" clId="{45846621-576F-4DE5-BC2E-C2535A8F1437}" dt="2023-01-16T13:40:19.895" v="349"/>
        <pc:sldMkLst>
          <pc:docMk/>
          <pc:sldMk cId="0" sldId="261"/>
        </pc:sldMkLst>
      </pc:sldChg>
      <pc:sldChg chg="ord">
        <pc:chgData name="Saiteja Rudra" userId="2a22288a372fd62b" providerId="LiveId" clId="{45846621-576F-4DE5-BC2E-C2535A8F1437}" dt="2023-01-16T13:40:28.169" v="351"/>
        <pc:sldMkLst>
          <pc:docMk/>
          <pc:sldMk cId="0" sldId="262"/>
        </pc:sldMkLst>
      </pc:sldChg>
      <pc:sldChg chg="ord">
        <pc:chgData name="Saiteja Rudra" userId="2a22288a372fd62b" providerId="LiveId" clId="{45846621-576F-4DE5-BC2E-C2535A8F1437}" dt="2023-01-16T13:40:35.028" v="353"/>
        <pc:sldMkLst>
          <pc:docMk/>
          <pc:sldMk cId="0" sldId="263"/>
        </pc:sldMkLst>
      </pc:sldChg>
      <pc:sldChg chg="del">
        <pc:chgData name="Saiteja Rudra" userId="2a22288a372fd62b" providerId="LiveId" clId="{45846621-576F-4DE5-BC2E-C2535A8F1437}" dt="2023-01-16T12:58:11.206" v="232" actId="2696"/>
        <pc:sldMkLst>
          <pc:docMk/>
          <pc:sldMk cId="0" sldId="264"/>
        </pc:sldMkLst>
      </pc:sldChg>
      <pc:sldChg chg="del">
        <pc:chgData name="Saiteja Rudra" userId="2a22288a372fd62b" providerId="LiveId" clId="{45846621-576F-4DE5-BC2E-C2535A8F1437}" dt="2023-01-16T12:58:14.858" v="233" actId="2696"/>
        <pc:sldMkLst>
          <pc:docMk/>
          <pc:sldMk cId="0" sldId="265"/>
        </pc:sldMkLst>
      </pc:sldChg>
      <pc:sldChg chg="del">
        <pc:chgData name="Saiteja Rudra" userId="2a22288a372fd62b" providerId="LiveId" clId="{45846621-576F-4DE5-BC2E-C2535A8F1437}" dt="2023-01-16T12:58:18.780" v="234" actId="2696"/>
        <pc:sldMkLst>
          <pc:docMk/>
          <pc:sldMk cId="0" sldId="266"/>
        </pc:sldMkLst>
      </pc:sldChg>
      <pc:sldChg chg="del">
        <pc:chgData name="Saiteja Rudra" userId="2a22288a372fd62b" providerId="LiveId" clId="{45846621-576F-4DE5-BC2E-C2535A8F1437}" dt="2023-01-16T12:58:22.119" v="235" actId="2696"/>
        <pc:sldMkLst>
          <pc:docMk/>
          <pc:sldMk cId="0" sldId="267"/>
        </pc:sldMkLst>
      </pc:sldChg>
      <pc:sldChg chg="addSp delSp modSp mod">
        <pc:chgData name="Saiteja Rudra" userId="2a22288a372fd62b" providerId="LiveId" clId="{45846621-576F-4DE5-BC2E-C2535A8F1437}" dt="2023-01-16T12:45:27.947" v="210" actId="113"/>
        <pc:sldMkLst>
          <pc:docMk/>
          <pc:sldMk cId="0" sldId="268"/>
        </pc:sldMkLst>
        <pc:spChg chg="mod">
          <ac:chgData name="Saiteja Rudra" userId="2a22288a372fd62b" providerId="LiveId" clId="{45846621-576F-4DE5-BC2E-C2535A8F1437}" dt="2023-01-16T12:45:27.947" v="210" actId="113"/>
          <ac:spMkLst>
            <pc:docMk/>
            <pc:sldMk cId="0" sldId="268"/>
            <ac:spMk id="2" creationId="{00000000-0000-0000-0000-000000000000}"/>
          </ac:spMkLst>
        </pc:spChg>
        <pc:spChg chg="del mod">
          <ac:chgData name="Saiteja Rudra" userId="2a22288a372fd62b" providerId="LiveId" clId="{45846621-576F-4DE5-BC2E-C2535A8F1437}" dt="2023-01-16T12:14:55.045" v="6"/>
          <ac:spMkLst>
            <pc:docMk/>
            <pc:sldMk cId="0" sldId="268"/>
            <ac:spMk id="14" creationId="{00000000-0000-0000-0000-000000000000}"/>
          </ac:spMkLst>
        </pc:spChg>
        <pc:spChg chg="add mod">
          <ac:chgData name="Saiteja Rudra" userId="2a22288a372fd62b" providerId="LiveId" clId="{45846621-576F-4DE5-BC2E-C2535A8F1437}" dt="2023-01-16T12:20:51.001" v="77" actId="1076"/>
          <ac:spMkLst>
            <pc:docMk/>
            <pc:sldMk cId="0" sldId="268"/>
            <ac:spMk id="18" creationId="{CDF91228-733C-F05F-CCC5-C725E7A22540}"/>
          </ac:spMkLst>
        </pc:spChg>
        <pc:spChg chg="add mod">
          <ac:chgData name="Saiteja Rudra" userId="2a22288a372fd62b" providerId="LiveId" clId="{45846621-576F-4DE5-BC2E-C2535A8F1437}" dt="2023-01-16T12:20:40.150" v="76" actId="1076"/>
          <ac:spMkLst>
            <pc:docMk/>
            <pc:sldMk cId="0" sldId="268"/>
            <ac:spMk id="20" creationId="{9786E3ED-E4DC-04AB-E04B-748E281444E5}"/>
          </ac:spMkLst>
        </pc:spChg>
        <pc:grpChg chg="del mod">
          <ac:chgData name="Saiteja Rudra" userId="2a22288a372fd62b" providerId="LiveId" clId="{45846621-576F-4DE5-BC2E-C2535A8F1437}" dt="2023-01-16T12:15:02.024" v="8" actId="478"/>
          <ac:grpSpMkLst>
            <pc:docMk/>
            <pc:sldMk cId="0" sldId="268"/>
            <ac:grpSpMk id="3" creationId="{00000000-0000-0000-0000-000000000000}"/>
          </ac:grpSpMkLst>
        </pc:grpChg>
      </pc:sldChg>
      <pc:sldChg chg="addSp delSp modSp mod">
        <pc:chgData name="Saiteja Rudra" userId="2a22288a372fd62b" providerId="LiveId" clId="{45846621-576F-4DE5-BC2E-C2535A8F1437}" dt="2023-01-16T12:24:49.334" v="105" actId="255"/>
        <pc:sldMkLst>
          <pc:docMk/>
          <pc:sldMk cId="0" sldId="269"/>
        </pc:sldMkLst>
        <pc:spChg chg="del mod">
          <ac:chgData name="Saiteja Rudra" userId="2a22288a372fd62b" providerId="LiveId" clId="{45846621-576F-4DE5-BC2E-C2535A8F1437}" dt="2023-01-16T12:16:17.694" v="32" actId="478"/>
          <ac:spMkLst>
            <pc:docMk/>
            <pc:sldMk cId="0" sldId="269"/>
            <ac:spMk id="2" creationId="{00000000-0000-0000-0000-000000000000}"/>
          </ac:spMkLst>
        </pc:spChg>
        <pc:spChg chg="del mod">
          <ac:chgData name="Saiteja Rudra" userId="2a22288a372fd62b" providerId="LiveId" clId="{45846621-576F-4DE5-BC2E-C2535A8F1437}" dt="2023-01-16T12:15:32.490" v="17"/>
          <ac:spMkLst>
            <pc:docMk/>
            <pc:sldMk cId="0" sldId="269"/>
            <ac:spMk id="6" creationId="{00000000-0000-0000-0000-000000000000}"/>
          </ac:spMkLst>
        </pc:spChg>
        <pc:spChg chg="del mod">
          <ac:chgData name="Saiteja Rudra" userId="2a22288a372fd62b" providerId="LiveId" clId="{45846621-576F-4DE5-BC2E-C2535A8F1437}" dt="2023-01-16T12:15:32.490" v="15"/>
          <ac:spMkLst>
            <pc:docMk/>
            <pc:sldMk cId="0" sldId="269"/>
            <ac:spMk id="10" creationId="{00000000-0000-0000-0000-000000000000}"/>
          </ac:spMkLst>
        </pc:spChg>
        <pc:spChg chg="del mod">
          <ac:chgData name="Saiteja Rudra" userId="2a22288a372fd62b" providerId="LiveId" clId="{45846621-576F-4DE5-BC2E-C2535A8F1437}" dt="2023-01-16T12:15:53.393" v="22"/>
          <ac:spMkLst>
            <pc:docMk/>
            <pc:sldMk cId="0" sldId="269"/>
            <ac:spMk id="12" creationId="{00000000-0000-0000-0000-000000000000}"/>
          </ac:spMkLst>
        </pc:spChg>
        <pc:spChg chg="del">
          <ac:chgData name="Saiteja Rudra" userId="2a22288a372fd62b" providerId="LiveId" clId="{45846621-576F-4DE5-BC2E-C2535A8F1437}" dt="2023-01-16T12:16:17.694" v="32" actId="478"/>
          <ac:spMkLst>
            <pc:docMk/>
            <pc:sldMk cId="0" sldId="269"/>
            <ac:spMk id="13" creationId="{00000000-0000-0000-0000-000000000000}"/>
          </ac:spMkLst>
        </pc:spChg>
        <pc:spChg chg="del mod">
          <ac:chgData name="Saiteja Rudra" userId="2a22288a372fd62b" providerId="LiveId" clId="{45846621-576F-4DE5-BC2E-C2535A8F1437}" dt="2023-01-16T12:16:17.694" v="32" actId="478"/>
          <ac:spMkLst>
            <pc:docMk/>
            <pc:sldMk cId="0" sldId="269"/>
            <ac:spMk id="18" creationId="{00000000-0000-0000-0000-000000000000}"/>
          </ac:spMkLst>
        </pc:spChg>
        <pc:spChg chg="del mod">
          <ac:chgData name="Saiteja Rudra" userId="2a22288a372fd62b" providerId="LiveId" clId="{45846621-576F-4DE5-BC2E-C2535A8F1437}" dt="2023-01-16T12:16:17.694" v="32" actId="478"/>
          <ac:spMkLst>
            <pc:docMk/>
            <pc:sldMk cId="0" sldId="269"/>
            <ac:spMk id="19" creationId="{00000000-0000-0000-0000-000000000000}"/>
          </ac:spMkLst>
        </pc:spChg>
        <pc:spChg chg="del">
          <ac:chgData name="Saiteja Rudra" userId="2a22288a372fd62b" providerId="LiveId" clId="{45846621-576F-4DE5-BC2E-C2535A8F1437}" dt="2023-01-16T12:16:17.694" v="32" actId="478"/>
          <ac:spMkLst>
            <pc:docMk/>
            <pc:sldMk cId="0" sldId="269"/>
            <ac:spMk id="30" creationId="{00000000-0000-0000-0000-000000000000}"/>
          </ac:spMkLst>
        </pc:spChg>
        <pc:spChg chg="del">
          <ac:chgData name="Saiteja Rudra" userId="2a22288a372fd62b" providerId="LiveId" clId="{45846621-576F-4DE5-BC2E-C2535A8F1437}" dt="2023-01-16T12:16:17.694" v="32" actId="478"/>
          <ac:spMkLst>
            <pc:docMk/>
            <pc:sldMk cId="0" sldId="269"/>
            <ac:spMk id="31" creationId="{00000000-0000-0000-0000-000000000000}"/>
          </ac:spMkLst>
        </pc:spChg>
        <pc:spChg chg="del">
          <ac:chgData name="Saiteja Rudra" userId="2a22288a372fd62b" providerId="LiveId" clId="{45846621-576F-4DE5-BC2E-C2535A8F1437}" dt="2023-01-16T12:16:17.694" v="32" actId="478"/>
          <ac:spMkLst>
            <pc:docMk/>
            <pc:sldMk cId="0" sldId="269"/>
            <ac:spMk id="32" creationId="{00000000-0000-0000-0000-000000000000}"/>
          </ac:spMkLst>
        </pc:spChg>
        <pc:spChg chg="del">
          <ac:chgData name="Saiteja Rudra" userId="2a22288a372fd62b" providerId="LiveId" clId="{45846621-576F-4DE5-BC2E-C2535A8F1437}" dt="2023-01-16T12:16:17.694" v="32" actId="478"/>
          <ac:spMkLst>
            <pc:docMk/>
            <pc:sldMk cId="0" sldId="269"/>
            <ac:spMk id="33" creationId="{00000000-0000-0000-0000-000000000000}"/>
          </ac:spMkLst>
        </pc:spChg>
        <pc:spChg chg="del">
          <ac:chgData name="Saiteja Rudra" userId="2a22288a372fd62b" providerId="LiveId" clId="{45846621-576F-4DE5-BC2E-C2535A8F1437}" dt="2023-01-16T12:16:17.694" v="32" actId="478"/>
          <ac:spMkLst>
            <pc:docMk/>
            <pc:sldMk cId="0" sldId="269"/>
            <ac:spMk id="34" creationId="{00000000-0000-0000-0000-000000000000}"/>
          </ac:spMkLst>
        </pc:spChg>
        <pc:spChg chg="del">
          <ac:chgData name="Saiteja Rudra" userId="2a22288a372fd62b" providerId="LiveId" clId="{45846621-576F-4DE5-BC2E-C2535A8F1437}" dt="2023-01-16T12:16:17.694" v="32" actId="478"/>
          <ac:spMkLst>
            <pc:docMk/>
            <pc:sldMk cId="0" sldId="269"/>
            <ac:spMk id="35" creationId="{00000000-0000-0000-0000-000000000000}"/>
          </ac:spMkLst>
        </pc:spChg>
        <pc:spChg chg="del">
          <ac:chgData name="Saiteja Rudra" userId="2a22288a372fd62b" providerId="LiveId" clId="{45846621-576F-4DE5-BC2E-C2535A8F1437}" dt="2023-01-16T12:16:17.694" v="32" actId="478"/>
          <ac:spMkLst>
            <pc:docMk/>
            <pc:sldMk cId="0" sldId="269"/>
            <ac:spMk id="36" creationId="{00000000-0000-0000-0000-000000000000}"/>
          </ac:spMkLst>
        </pc:spChg>
        <pc:spChg chg="del">
          <ac:chgData name="Saiteja Rudra" userId="2a22288a372fd62b" providerId="LiveId" clId="{45846621-576F-4DE5-BC2E-C2535A8F1437}" dt="2023-01-16T12:16:17.694" v="32" actId="478"/>
          <ac:spMkLst>
            <pc:docMk/>
            <pc:sldMk cId="0" sldId="269"/>
            <ac:spMk id="41" creationId="{00000000-0000-0000-0000-000000000000}"/>
          </ac:spMkLst>
        </pc:spChg>
        <pc:spChg chg="del">
          <ac:chgData name="Saiteja Rudra" userId="2a22288a372fd62b" providerId="LiveId" clId="{45846621-576F-4DE5-BC2E-C2535A8F1437}" dt="2023-01-16T12:16:17.694" v="32" actId="478"/>
          <ac:spMkLst>
            <pc:docMk/>
            <pc:sldMk cId="0" sldId="269"/>
            <ac:spMk id="45" creationId="{00000000-0000-0000-0000-000000000000}"/>
          </ac:spMkLst>
        </pc:spChg>
        <pc:spChg chg="del">
          <ac:chgData name="Saiteja Rudra" userId="2a22288a372fd62b" providerId="LiveId" clId="{45846621-576F-4DE5-BC2E-C2535A8F1437}" dt="2023-01-16T12:16:17.694" v="32" actId="478"/>
          <ac:spMkLst>
            <pc:docMk/>
            <pc:sldMk cId="0" sldId="269"/>
            <ac:spMk id="46" creationId="{00000000-0000-0000-0000-000000000000}"/>
          </ac:spMkLst>
        </pc:spChg>
        <pc:spChg chg="del">
          <ac:chgData name="Saiteja Rudra" userId="2a22288a372fd62b" providerId="LiveId" clId="{45846621-576F-4DE5-BC2E-C2535A8F1437}" dt="2023-01-16T12:16:17.694" v="32" actId="478"/>
          <ac:spMkLst>
            <pc:docMk/>
            <pc:sldMk cId="0" sldId="269"/>
            <ac:spMk id="47" creationId="{00000000-0000-0000-0000-000000000000}"/>
          </ac:spMkLst>
        </pc:spChg>
        <pc:spChg chg="del">
          <ac:chgData name="Saiteja Rudra" userId="2a22288a372fd62b" providerId="LiveId" clId="{45846621-576F-4DE5-BC2E-C2535A8F1437}" dt="2023-01-16T12:16:17.694" v="32" actId="478"/>
          <ac:spMkLst>
            <pc:docMk/>
            <pc:sldMk cId="0" sldId="269"/>
            <ac:spMk id="48" creationId="{00000000-0000-0000-0000-000000000000}"/>
          </ac:spMkLst>
        </pc:spChg>
        <pc:spChg chg="del">
          <ac:chgData name="Saiteja Rudra" userId="2a22288a372fd62b" providerId="LiveId" clId="{45846621-576F-4DE5-BC2E-C2535A8F1437}" dt="2023-01-16T12:16:17.694" v="32" actId="478"/>
          <ac:spMkLst>
            <pc:docMk/>
            <pc:sldMk cId="0" sldId="269"/>
            <ac:spMk id="49" creationId="{00000000-0000-0000-0000-000000000000}"/>
          </ac:spMkLst>
        </pc:spChg>
        <pc:spChg chg="del">
          <ac:chgData name="Saiteja Rudra" userId="2a22288a372fd62b" providerId="LiveId" clId="{45846621-576F-4DE5-BC2E-C2535A8F1437}" dt="2023-01-16T12:16:17.694" v="32" actId="478"/>
          <ac:spMkLst>
            <pc:docMk/>
            <pc:sldMk cId="0" sldId="269"/>
            <ac:spMk id="50" creationId="{00000000-0000-0000-0000-000000000000}"/>
          </ac:spMkLst>
        </pc:spChg>
        <pc:spChg chg="del">
          <ac:chgData name="Saiteja Rudra" userId="2a22288a372fd62b" providerId="LiveId" clId="{45846621-576F-4DE5-BC2E-C2535A8F1437}" dt="2023-01-16T12:16:17.694" v="32" actId="478"/>
          <ac:spMkLst>
            <pc:docMk/>
            <pc:sldMk cId="0" sldId="269"/>
            <ac:spMk id="51" creationId="{00000000-0000-0000-0000-000000000000}"/>
          </ac:spMkLst>
        </pc:spChg>
        <pc:spChg chg="del">
          <ac:chgData name="Saiteja Rudra" userId="2a22288a372fd62b" providerId="LiveId" clId="{45846621-576F-4DE5-BC2E-C2535A8F1437}" dt="2023-01-16T12:16:17.694" v="32" actId="478"/>
          <ac:spMkLst>
            <pc:docMk/>
            <pc:sldMk cId="0" sldId="269"/>
            <ac:spMk id="52" creationId="{00000000-0000-0000-0000-000000000000}"/>
          </ac:spMkLst>
        </pc:spChg>
        <pc:spChg chg="del">
          <ac:chgData name="Saiteja Rudra" userId="2a22288a372fd62b" providerId="LiveId" clId="{45846621-576F-4DE5-BC2E-C2535A8F1437}" dt="2023-01-16T12:16:17.694" v="32" actId="478"/>
          <ac:spMkLst>
            <pc:docMk/>
            <pc:sldMk cId="0" sldId="269"/>
            <ac:spMk id="59" creationId="{00000000-0000-0000-0000-000000000000}"/>
          </ac:spMkLst>
        </pc:spChg>
        <pc:spChg chg="del">
          <ac:chgData name="Saiteja Rudra" userId="2a22288a372fd62b" providerId="LiveId" clId="{45846621-576F-4DE5-BC2E-C2535A8F1437}" dt="2023-01-16T12:16:17.694" v="32" actId="478"/>
          <ac:spMkLst>
            <pc:docMk/>
            <pc:sldMk cId="0" sldId="269"/>
            <ac:spMk id="60" creationId="{00000000-0000-0000-0000-000000000000}"/>
          </ac:spMkLst>
        </pc:spChg>
        <pc:spChg chg="del">
          <ac:chgData name="Saiteja Rudra" userId="2a22288a372fd62b" providerId="LiveId" clId="{45846621-576F-4DE5-BC2E-C2535A8F1437}" dt="2023-01-16T12:16:17.694" v="32" actId="478"/>
          <ac:spMkLst>
            <pc:docMk/>
            <pc:sldMk cId="0" sldId="269"/>
            <ac:spMk id="61" creationId="{00000000-0000-0000-0000-000000000000}"/>
          </ac:spMkLst>
        </pc:spChg>
        <pc:spChg chg="del">
          <ac:chgData name="Saiteja Rudra" userId="2a22288a372fd62b" providerId="LiveId" clId="{45846621-576F-4DE5-BC2E-C2535A8F1437}" dt="2023-01-16T12:16:17.694" v="32" actId="478"/>
          <ac:spMkLst>
            <pc:docMk/>
            <pc:sldMk cId="0" sldId="269"/>
            <ac:spMk id="62" creationId="{00000000-0000-0000-0000-000000000000}"/>
          </ac:spMkLst>
        </pc:spChg>
        <pc:spChg chg="del">
          <ac:chgData name="Saiteja Rudra" userId="2a22288a372fd62b" providerId="LiveId" clId="{45846621-576F-4DE5-BC2E-C2535A8F1437}" dt="2023-01-16T12:16:17.694" v="32" actId="478"/>
          <ac:spMkLst>
            <pc:docMk/>
            <pc:sldMk cId="0" sldId="269"/>
            <ac:spMk id="63" creationId="{00000000-0000-0000-0000-000000000000}"/>
          </ac:spMkLst>
        </pc:spChg>
        <pc:spChg chg="del">
          <ac:chgData name="Saiteja Rudra" userId="2a22288a372fd62b" providerId="LiveId" clId="{45846621-576F-4DE5-BC2E-C2535A8F1437}" dt="2023-01-16T12:16:17.694" v="32" actId="478"/>
          <ac:spMkLst>
            <pc:docMk/>
            <pc:sldMk cId="0" sldId="269"/>
            <ac:spMk id="64" creationId="{00000000-0000-0000-0000-000000000000}"/>
          </ac:spMkLst>
        </pc:spChg>
        <pc:spChg chg="del">
          <ac:chgData name="Saiteja Rudra" userId="2a22288a372fd62b" providerId="LiveId" clId="{45846621-576F-4DE5-BC2E-C2535A8F1437}" dt="2023-01-16T12:16:17.694" v="32" actId="478"/>
          <ac:spMkLst>
            <pc:docMk/>
            <pc:sldMk cId="0" sldId="269"/>
            <ac:spMk id="65" creationId="{00000000-0000-0000-0000-000000000000}"/>
          </ac:spMkLst>
        </pc:spChg>
        <pc:spChg chg="del">
          <ac:chgData name="Saiteja Rudra" userId="2a22288a372fd62b" providerId="LiveId" clId="{45846621-576F-4DE5-BC2E-C2535A8F1437}" dt="2023-01-16T12:16:17.694" v="32" actId="478"/>
          <ac:spMkLst>
            <pc:docMk/>
            <pc:sldMk cId="0" sldId="269"/>
            <ac:spMk id="66" creationId="{00000000-0000-0000-0000-000000000000}"/>
          </ac:spMkLst>
        </pc:spChg>
        <pc:spChg chg="del">
          <ac:chgData name="Saiteja Rudra" userId="2a22288a372fd62b" providerId="LiveId" clId="{45846621-576F-4DE5-BC2E-C2535A8F1437}" dt="2023-01-16T12:16:17.694" v="32" actId="478"/>
          <ac:spMkLst>
            <pc:docMk/>
            <pc:sldMk cId="0" sldId="269"/>
            <ac:spMk id="67" creationId="{00000000-0000-0000-0000-000000000000}"/>
          </ac:spMkLst>
        </pc:spChg>
        <pc:spChg chg="del">
          <ac:chgData name="Saiteja Rudra" userId="2a22288a372fd62b" providerId="LiveId" clId="{45846621-576F-4DE5-BC2E-C2535A8F1437}" dt="2023-01-16T12:16:17.694" v="32" actId="478"/>
          <ac:spMkLst>
            <pc:docMk/>
            <pc:sldMk cId="0" sldId="269"/>
            <ac:spMk id="68" creationId="{00000000-0000-0000-0000-000000000000}"/>
          </ac:spMkLst>
        </pc:spChg>
        <pc:spChg chg="add mod">
          <ac:chgData name="Saiteja Rudra" userId="2a22288a372fd62b" providerId="LiveId" clId="{45846621-576F-4DE5-BC2E-C2535A8F1437}" dt="2023-01-16T12:24:49.334" v="105" actId="255"/>
          <ac:spMkLst>
            <pc:docMk/>
            <pc:sldMk cId="0" sldId="269"/>
            <ac:spMk id="70" creationId="{2119AA57-3AD4-F867-7EF8-B26581829753}"/>
          </ac:spMkLst>
        </pc:spChg>
        <pc:grpChg chg="del mod">
          <ac:chgData name="Saiteja Rudra" userId="2a22288a372fd62b" providerId="LiveId" clId="{45846621-576F-4DE5-BC2E-C2535A8F1437}" dt="2023-01-16T12:15:59.680" v="24" actId="478"/>
          <ac:grpSpMkLst>
            <pc:docMk/>
            <pc:sldMk cId="0" sldId="269"/>
            <ac:grpSpMk id="3" creationId="{00000000-0000-0000-0000-000000000000}"/>
          </ac:grpSpMkLst>
        </pc:grpChg>
        <pc:grpChg chg="del">
          <ac:chgData name="Saiteja Rudra" userId="2a22288a372fd62b" providerId="LiveId" clId="{45846621-576F-4DE5-BC2E-C2535A8F1437}" dt="2023-01-16T12:16:03.297" v="25" actId="478"/>
          <ac:grpSpMkLst>
            <pc:docMk/>
            <pc:sldMk cId="0" sldId="269"/>
            <ac:grpSpMk id="7" creationId="{00000000-0000-0000-0000-000000000000}"/>
          </ac:grpSpMkLst>
        </pc:grpChg>
        <pc:grpChg chg="del">
          <ac:chgData name="Saiteja Rudra" userId="2a22288a372fd62b" providerId="LiveId" clId="{45846621-576F-4DE5-BC2E-C2535A8F1437}" dt="2023-01-16T12:15:37.658" v="18" actId="478"/>
          <ac:grpSpMkLst>
            <pc:docMk/>
            <pc:sldMk cId="0" sldId="269"/>
            <ac:grpSpMk id="14" creationId="{00000000-0000-0000-0000-000000000000}"/>
          </ac:grpSpMkLst>
        </pc:grpChg>
        <pc:grpChg chg="del">
          <ac:chgData name="Saiteja Rudra" userId="2a22288a372fd62b" providerId="LiveId" clId="{45846621-576F-4DE5-BC2E-C2535A8F1437}" dt="2023-01-16T12:15:32.490" v="13" actId="478"/>
          <ac:grpSpMkLst>
            <pc:docMk/>
            <pc:sldMk cId="0" sldId="269"/>
            <ac:grpSpMk id="20" creationId="{00000000-0000-0000-0000-000000000000}"/>
          </ac:grpSpMkLst>
        </pc:grpChg>
        <pc:grpChg chg="del">
          <ac:chgData name="Saiteja Rudra" userId="2a22288a372fd62b" providerId="LiveId" clId="{45846621-576F-4DE5-BC2E-C2535A8F1437}" dt="2023-01-16T12:16:17.694" v="32" actId="478"/>
          <ac:grpSpMkLst>
            <pc:docMk/>
            <pc:sldMk cId="0" sldId="269"/>
            <ac:grpSpMk id="37" creationId="{00000000-0000-0000-0000-000000000000}"/>
          </ac:grpSpMkLst>
        </pc:grpChg>
        <pc:grpChg chg="del">
          <ac:chgData name="Saiteja Rudra" userId="2a22288a372fd62b" providerId="LiveId" clId="{45846621-576F-4DE5-BC2E-C2535A8F1437}" dt="2023-01-16T12:16:17.694" v="32" actId="478"/>
          <ac:grpSpMkLst>
            <pc:docMk/>
            <pc:sldMk cId="0" sldId="269"/>
            <ac:grpSpMk id="42" creationId="{00000000-0000-0000-0000-000000000000}"/>
          </ac:grpSpMkLst>
        </pc:grpChg>
        <pc:grpChg chg="del">
          <ac:chgData name="Saiteja Rudra" userId="2a22288a372fd62b" providerId="LiveId" clId="{45846621-576F-4DE5-BC2E-C2535A8F1437}" dt="2023-01-16T12:15:46.294" v="19" actId="478"/>
          <ac:grpSpMkLst>
            <pc:docMk/>
            <pc:sldMk cId="0" sldId="269"/>
            <ac:grpSpMk id="53" creationId="{00000000-0000-0000-0000-000000000000}"/>
          </ac:grpSpMkLst>
        </pc:grpChg>
        <pc:picChg chg="del">
          <ac:chgData name="Saiteja Rudra" userId="2a22288a372fd62b" providerId="LiveId" clId="{45846621-576F-4DE5-BC2E-C2535A8F1437}" dt="2023-01-16T12:16:05.376" v="26" actId="478"/>
          <ac:picMkLst>
            <pc:docMk/>
            <pc:sldMk cId="0" sldId="269"/>
            <ac:picMk id="11" creationId="{00000000-0000-0000-0000-000000000000}"/>
          </ac:picMkLst>
        </pc:picChg>
      </pc:sldChg>
      <pc:sldChg chg="addSp delSp modSp mod">
        <pc:chgData name="Saiteja Rudra" userId="2a22288a372fd62b" providerId="LiveId" clId="{45846621-576F-4DE5-BC2E-C2535A8F1437}" dt="2023-01-16T13:00:22.011" v="239" actId="14100"/>
        <pc:sldMkLst>
          <pc:docMk/>
          <pc:sldMk cId="0" sldId="270"/>
        </pc:sldMkLst>
        <pc:spChg chg="del mod">
          <ac:chgData name="Saiteja Rudra" userId="2a22288a372fd62b" providerId="LiveId" clId="{45846621-576F-4DE5-BC2E-C2535A8F1437}" dt="2023-01-16T13:00:06.967" v="238" actId="478"/>
          <ac:spMkLst>
            <pc:docMk/>
            <pc:sldMk cId="0" sldId="270"/>
            <ac:spMk id="2" creationId="{00000000-0000-0000-0000-000000000000}"/>
          </ac:spMkLst>
        </pc:spChg>
        <pc:spChg chg="del mod">
          <ac:chgData name="Saiteja Rudra" userId="2a22288a372fd62b" providerId="LiveId" clId="{45846621-576F-4DE5-BC2E-C2535A8F1437}" dt="2023-01-16T12:16:30.068" v="36"/>
          <ac:spMkLst>
            <pc:docMk/>
            <pc:sldMk cId="0" sldId="270"/>
            <ac:spMk id="5" creationId="{00000000-0000-0000-0000-000000000000}"/>
          </ac:spMkLst>
        </pc:spChg>
        <pc:spChg chg="mod">
          <ac:chgData name="Saiteja Rudra" userId="2a22288a372fd62b" providerId="LiveId" clId="{45846621-576F-4DE5-BC2E-C2535A8F1437}" dt="2023-01-16T12:31:30.839" v="159" actId="1076"/>
          <ac:spMkLst>
            <pc:docMk/>
            <pc:sldMk cId="0" sldId="270"/>
            <ac:spMk id="6" creationId="{00000000-0000-0000-0000-000000000000}"/>
          </ac:spMkLst>
        </pc:spChg>
        <pc:spChg chg="add mod">
          <ac:chgData name="Saiteja Rudra" userId="2a22288a372fd62b" providerId="LiveId" clId="{45846621-576F-4DE5-BC2E-C2535A8F1437}" dt="2023-01-16T13:00:22.011" v="239" actId="14100"/>
          <ac:spMkLst>
            <pc:docMk/>
            <pc:sldMk cId="0" sldId="270"/>
            <ac:spMk id="8" creationId="{835E2129-AA89-EB01-489A-2D8FE3A0E236}"/>
          </ac:spMkLst>
        </pc:spChg>
        <pc:graphicFrameChg chg="del modGraphic">
          <ac:chgData name="Saiteja Rudra" userId="2a22288a372fd62b" providerId="LiveId" clId="{45846621-576F-4DE5-BC2E-C2535A8F1437}" dt="2023-01-16T12:16:42.704" v="40" actId="478"/>
          <ac:graphicFrameMkLst>
            <pc:docMk/>
            <pc:sldMk cId="0" sldId="270"/>
            <ac:graphicFrameMk id="4" creationId="{00000000-0000-0000-0000-000000000000}"/>
          </ac:graphicFrameMkLst>
        </pc:graphicFrameChg>
      </pc:sldChg>
      <pc:sldChg chg="addSp delSp modSp mod">
        <pc:chgData name="Saiteja Rudra" userId="2a22288a372fd62b" providerId="LiveId" clId="{45846621-576F-4DE5-BC2E-C2535A8F1437}" dt="2023-01-16T12:45:05.192" v="208" actId="1076"/>
        <pc:sldMkLst>
          <pc:docMk/>
          <pc:sldMk cId="0" sldId="271"/>
        </pc:sldMkLst>
        <pc:spChg chg="del mod">
          <ac:chgData name="Saiteja Rudra" userId="2a22288a372fd62b" providerId="LiveId" clId="{45846621-576F-4DE5-BC2E-C2535A8F1437}" dt="2023-01-16T12:17:11.292" v="53" actId="478"/>
          <ac:spMkLst>
            <pc:docMk/>
            <pc:sldMk cId="0" sldId="271"/>
            <ac:spMk id="2" creationId="{00000000-0000-0000-0000-000000000000}"/>
          </ac:spMkLst>
        </pc:spChg>
        <pc:spChg chg="del mod">
          <ac:chgData name="Saiteja Rudra" userId="2a22288a372fd62b" providerId="LiveId" clId="{45846621-576F-4DE5-BC2E-C2535A8F1437}" dt="2023-01-16T12:16:54.409" v="45"/>
          <ac:spMkLst>
            <pc:docMk/>
            <pc:sldMk cId="0" sldId="271"/>
            <ac:spMk id="10" creationId="{00000000-0000-0000-0000-000000000000}"/>
          </ac:spMkLst>
        </pc:spChg>
        <pc:spChg chg="del">
          <ac:chgData name="Saiteja Rudra" userId="2a22288a372fd62b" providerId="LiveId" clId="{45846621-576F-4DE5-BC2E-C2535A8F1437}" dt="2023-01-16T12:17:11.292" v="53" actId="478"/>
          <ac:spMkLst>
            <pc:docMk/>
            <pc:sldMk cId="0" sldId="271"/>
            <ac:spMk id="15" creationId="{00000000-0000-0000-0000-000000000000}"/>
          </ac:spMkLst>
        </pc:spChg>
        <pc:spChg chg="del">
          <ac:chgData name="Saiteja Rudra" userId="2a22288a372fd62b" providerId="LiveId" clId="{45846621-576F-4DE5-BC2E-C2535A8F1437}" dt="2023-01-16T12:17:11.292" v="53" actId="478"/>
          <ac:spMkLst>
            <pc:docMk/>
            <pc:sldMk cId="0" sldId="271"/>
            <ac:spMk id="16" creationId="{00000000-0000-0000-0000-000000000000}"/>
          </ac:spMkLst>
        </pc:spChg>
        <pc:spChg chg="del mod">
          <ac:chgData name="Saiteja Rudra" userId="2a22288a372fd62b" providerId="LiveId" clId="{45846621-576F-4DE5-BC2E-C2535A8F1437}" dt="2023-01-16T12:17:11.292" v="53" actId="478"/>
          <ac:spMkLst>
            <pc:docMk/>
            <pc:sldMk cId="0" sldId="271"/>
            <ac:spMk id="22" creationId="{00000000-0000-0000-0000-000000000000}"/>
          </ac:spMkLst>
        </pc:spChg>
        <pc:spChg chg="del">
          <ac:chgData name="Saiteja Rudra" userId="2a22288a372fd62b" providerId="LiveId" clId="{45846621-576F-4DE5-BC2E-C2535A8F1437}" dt="2023-01-16T12:17:11.292" v="53" actId="478"/>
          <ac:spMkLst>
            <pc:docMk/>
            <pc:sldMk cId="0" sldId="271"/>
            <ac:spMk id="23" creationId="{00000000-0000-0000-0000-000000000000}"/>
          </ac:spMkLst>
        </pc:spChg>
        <pc:spChg chg="del">
          <ac:chgData name="Saiteja Rudra" userId="2a22288a372fd62b" providerId="LiveId" clId="{45846621-576F-4DE5-BC2E-C2535A8F1437}" dt="2023-01-16T12:17:11.292" v="53" actId="478"/>
          <ac:spMkLst>
            <pc:docMk/>
            <pc:sldMk cId="0" sldId="271"/>
            <ac:spMk id="31" creationId="{00000000-0000-0000-0000-000000000000}"/>
          </ac:spMkLst>
        </pc:spChg>
        <pc:spChg chg="del">
          <ac:chgData name="Saiteja Rudra" userId="2a22288a372fd62b" providerId="LiveId" clId="{45846621-576F-4DE5-BC2E-C2535A8F1437}" dt="2023-01-16T12:17:11.292" v="53" actId="478"/>
          <ac:spMkLst>
            <pc:docMk/>
            <pc:sldMk cId="0" sldId="271"/>
            <ac:spMk id="32" creationId="{00000000-0000-0000-0000-000000000000}"/>
          </ac:spMkLst>
        </pc:spChg>
        <pc:spChg chg="del">
          <ac:chgData name="Saiteja Rudra" userId="2a22288a372fd62b" providerId="LiveId" clId="{45846621-576F-4DE5-BC2E-C2535A8F1437}" dt="2023-01-16T12:17:11.292" v="53" actId="478"/>
          <ac:spMkLst>
            <pc:docMk/>
            <pc:sldMk cId="0" sldId="271"/>
            <ac:spMk id="33" creationId="{00000000-0000-0000-0000-000000000000}"/>
          </ac:spMkLst>
        </pc:spChg>
        <pc:spChg chg="del">
          <ac:chgData name="Saiteja Rudra" userId="2a22288a372fd62b" providerId="LiveId" clId="{45846621-576F-4DE5-BC2E-C2535A8F1437}" dt="2023-01-16T12:17:11.292" v="53" actId="478"/>
          <ac:spMkLst>
            <pc:docMk/>
            <pc:sldMk cId="0" sldId="271"/>
            <ac:spMk id="34" creationId="{00000000-0000-0000-0000-000000000000}"/>
          </ac:spMkLst>
        </pc:spChg>
        <pc:spChg chg="del">
          <ac:chgData name="Saiteja Rudra" userId="2a22288a372fd62b" providerId="LiveId" clId="{45846621-576F-4DE5-BC2E-C2535A8F1437}" dt="2023-01-16T12:17:11.292" v="53" actId="478"/>
          <ac:spMkLst>
            <pc:docMk/>
            <pc:sldMk cId="0" sldId="271"/>
            <ac:spMk id="35" creationId="{00000000-0000-0000-0000-000000000000}"/>
          </ac:spMkLst>
        </pc:spChg>
        <pc:spChg chg="del">
          <ac:chgData name="Saiteja Rudra" userId="2a22288a372fd62b" providerId="LiveId" clId="{45846621-576F-4DE5-BC2E-C2535A8F1437}" dt="2023-01-16T12:17:11.292" v="53" actId="478"/>
          <ac:spMkLst>
            <pc:docMk/>
            <pc:sldMk cId="0" sldId="271"/>
            <ac:spMk id="36" creationId="{00000000-0000-0000-0000-000000000000}"/>
          </ac:spMkLst>
        </pc:spChg>
        <pc:spChg chg="del">
          <ac:chgData name="Saiteja Rudra" userId="2a22288a372fd62b" providerId="LiveId" clId="{45846621-576F-4DE5-BC2E-C2535A8F1437}" dt="2023-01-16T12:17:11.292" v="53" actId="478"/>
          <ac:spMkLst>
            <pc:docMk/>
            <pc:sldMk cId="0" sldId="271"/>
            <ac:spMk id="37" creationId="{00000000-0000-0000-0000-000000000000}"/>
          </ac:spMkLst>
        </pc:spChg>
        <pc:spChg chg="del">
          <ac:chgData name="Saiteja Rudra" userId="2a22288a372fd62b" providerId="LiveId" clId="{45846621-576F-4DE5-BC2E-C2535A8F1437}" dt="2023-01-16T12:17:11.292" v="53" actId="478"/>
          <ac:spMkLst>
            <pc:docMk/>
            <pc:sldMk cId="0" sldId="271"/>
            <ac:spMk id="41" creationId="{00000000-0000-0000-0000-000000000000}"/>
          </ac:spMkLst>
        </pc:spChg>
        <pc:spChg chg="del">
          <ac:chgData name="Saiteja Rudra" userId="2a22288a372fd62b" providerId="LiveId" clId="{45846621-576F-4DE5-BC2E-C2535A8F1437}" dt="2023-01-16T12:17:11.292" v="53" actId="478"/>
          <ac:spMkLst>
            <pc:docMk/>
            <pc:sldMk cId="0" sldId="271"/>
            <ac:spMk id="67" creationId="{00000000-0000-0000-0000-000000000000}"/>
          </ac:spMkLst>
        </pc:spChg>
        <pc:spChg chg="del">
          <ac:chgData name="Saiteja Rudra" userId="2a22288a372fd62b" providerId="LiveId" clId="{45846621-576F-4DE5-BC2E-C2535A8F1437}" dt="2023-01-16T12:17:11.292" v="53" actId="478"/>
          <ac:spMkLst>
            <pc:docMk/>
            <pc:sldMk cId="0" sldId="271"/>
            <ac:spMk id="73" creationId="{00000000-0000-0000-0000-000000000000}"/>
          </ac:spMkLst>
        </pc:spChg>
        <pc:spChg chg="del">
          <ac:chgData name="Saiteja Rudra" userId="2a22288a372fd62b" providerId="LiveId" clId="{45846621-576F-4DE5-BC2E-C2535A8F1437}" dt="2023-01-16T12:17:11.292" v="53" actId="478"/>
          <ac:spMkLst>
            <pc:docMk/>
            <pc:sldMk cId="0" sldId="271"/>
            <ac:spMk id="80" creationId="{00000000-0000-0000-0000-000000000000}"/>
          </ac:spMkLst>
        </pc:spChg>
        <pc:spChg chg="del">
          <ac:chgData name="Saiteja Rudra" userId="2a22288a372fd62b" providerId="LiveId" clId="{45846621-576F-4DE5-BC2E-C2535A8F1437}" dt="2023-01-16T12:17:11.292" v="53" actId="478"/>
          <ac:spMkLst>
            <pc:docMk/>
            <pc:sldMk cId="0" sldId="271"/>
            <ac:spMk id="81" creationId="{00000000-0000-0000-0000-000000000000}"/>
          </ac:spMkLst>
        </pc:spChg>
        <pc:spChg chg="del">
          <ac:chgData name="Saiteja Rudra" userId="2a22288a372fd62b" providerId="LiveId" clId="{45846621-576F-4DE5-BC2E-C2535A8F1437}" dt="2023-01-16T12:17:11.292" v="53" actId="478"/>
          <ac:spMkLst>
            <pc:docMk/>
            <pc:sldMk cId="0" sldId="271"/>
            <ac:spMk id="82" creationId="{00000000-0000-0000-0000-000000000000}"/>
          </ac:spMkLst>
        </pc:spChg>
        <pc:spChg chg="add del mod">
          <ac:chgData name="Saiteja Rudra" userId="2a22288a372fd62b" providerId="LiveId" clId="{45846621-576F-4DE5-BC2E-C2535A8F1437}" dt="2023-01-16T12:17:11.292" v="53" actId="478"/>
          <ac:spMkLst>
            <pc:docMk/>
            <pc:sldMk cId="0" sldId="271"/>
            <ac:spMk id="87" creationId="{74BA541A-393B-5699-DC89-4361733E2D3A}"/>
          </ac:spMkLst>
        </pc:spChg>
        <pc:spChg chg="add del mod">
          <ac:chgData name="Saiteja Rudra" userId="2a22288a372fd62b" providerId="LiveId" clId="{45846621-576F-4DE5-BC2E-C2535A8F1437}" dt="2023-01-16T12:41:49.840" v="196"/>
          <ac:spMkLst>
            <pc:docMk/>
            <pc:sldMk cId="0" sldId="271"/>
            <ac:spMk id="89" creationId="{52A2B34A-3A05-7756-0330-8A0D589EB8A1}"/>
          </ac:spMkLst>
        </pc:spChg>
        <pc:spChg chg="add mod">
          <ac:chgData name="Saiteja Rudra" userId="2a22288a372fd62b" providerId="LiveId" clId="{45846621-576F-4DE5-BC2E-C2535A8F1437}" dt="2023-01-16T12:44:42.322" v="206" actId="20577"/>
          <ac:spMkLst>
            <pc:docMk/>
            <pc:sldMk cId="0" sldId="271"/>
            <ac:spMk id="91" creationId="{4F3DA41D-DAE5-143B-7526-5A6764CF3C0A}"/>
          </ac:spMkLst>
        </pc:spChg>
        <pc:grpChg chg="del">
          <ac:chgData name="Saiteja Rudra" userId="2a22288a372fd62b" providerId="LiveId" clId="{45846621-576F-4DE5-BC2E-C2535A8F1437}" dt="2023-01-16T12:17:11.292" v="53" actId="478"/>
          <ac:grpSpMkLst>
            <pc:docMk/>
            <pc:sldMk cId="0" sldId="271"/>
            <ac:grpSpMk id="3" creationId="{00000000-0000-0000-0000-000000000000}"/>
          </ac:grpSpMkLst>
        </pc:grpChg>
        <pc:grpChg chg="del">
          <ac:chgData name="Saiteja Rudra" userId="2a22288a372fd62b" providerId="LiveId" clId="{45846621-576F-4DE5-BC2E-C2535A8F1437}" dt="2023-01-16T12:17:11.292" v="53" actId="478"/>
          <ac:grpSpMkLst>
            <pc:docMk/>
            <pc:sldMk cId="0" sldId="271"/>
            <ac:grpSpMk id="11" creationId="{00000000-0000-0000-0000-000000000000}"/>
          </ac:grpSpMkLst>
        </pc:grpChg>
        <pc:grpChg chg="del">
          <ac:chgData name="Saiteja Rudra" userId="2a22288a372fd62b" providerId="LiveId" clId="{45846621-576F-4DE5-BC2E-C2535A8F1437}" dt="2023-01-16T12:16:58.812" v="47" actId="478"/>
          <ac:grpSpMkLst>
            <pc:docMk/>
            <pc:sldMk cId="0" sldId="271"/>
            <ac:grpSpMk id="19" creationId="{00000000-0000-0000-0000-000000000000}"/>
          </ac:grpSpMkLst>
        </pc:grpChg>
        <pc:grpChg chg="del">
          <ac:chgData name="Saiteja Rudra" userId="2a22288a372fd62b" providerId="LiveId" clId="{45846621-576F-4DE5-BC2E-C2535A8F1437}" dt="2023-01-16T12:17:00.547" v="48" actId="478"/>
          <ac:grpSpMkLst>
            <pc:docMk/>
            <pc:sldMk cId="0" sldId="271"/>
            <ac:grpSpMk id="24" creationId="{00000000-0000-0000-0000-000000000000}"/>
          </ac:grpSpMkLst>
        </pc:grpChg>
        <pc:grpChg chg="del">
          <ac:chgData name="Saiteja Rudra" userId="2a22288a372fd62b" providerId="LiveId" clId="{45846621-576F-4DE5-BC2E-C2535A8F1437}" dt="2023-01-16T12:17:11.292" v="53" actId="478"/>
          <ac:grpSpMkLst>
            <pc:docMk/>
            <pc:sldMk cId="0" sldId="271"/>
            <ac:grpSpMk id="38" creationId="{00000000-0000-0000-0000-000000000000}"/>
          </ac:grpSpMkLst>
        </pc:grpChg>
        <pc:grpChg chg="del">
          <ac:chgData name="Saiteja Rudra" userId="2a22288a372fd62b" providerId="LiveId" clId="{45846621-576F-4DE5-BC2E-C2535A8F1437}" dt="2023-01-16T12:17:11.292" v="53" actId="478"/>
          <ac:grpSpMkLst>
            <pc:docMk/>
            <pc:sldMk cId="0" sldId="271"/>
            <ac:grpSpMk id="42" creationId="{00000000-0000-0000-0000-000000000000}"/>
          </ac:grpSpMkLst>
        </pc:grpChg>
        <pc:grpChg chg="del">
          <ac:chgData name="Saiteja Rudra" userId="2a22288a372fd62b" providerId="LiveId" clId="{45846621-576F-4DE5-BC2E-C2535A8F1437}" dt="2023-01-16T12:17:11.292" v="53" actId="478"/>
          <ac:grpSpMkLst>
            <pc:docMk/>
            <pc:sldMk cId="0" sldId="271"/>
            <ac:grpSpMk id="68" creationId="{00000000-0000-0000-0000-000000000000}"/>
          </ac:grpSpMkLst>
        </pc:grpChg>
        <pc:grpChg chg="del">
          <ac:chgData name="Saiteja Rudra" userId="2a22288a372fd62b" providerId="LiveId" clId="{45846621-576F-4DE5-BC2E-C2535A8F1437}" dt="2023-01-16T12:17:11.292" v="53" actId="478"/>
          <ac:grpSpMkLst>
            <pc:docMk/>
            <pc:sldMk cId="0" sldId="271"/>
            <ac:grpSpMk id="74" creationId="{00000000-0000-0000-0000-000000000000}"/>
          </ac:grpSpMkLst>
        </pc:grpChg>
        <pc:grpChg chg="del">
          <ac:chgData name="Saiteja Rudra" userId="2a22288a372fd62b" providerId="LiveId" clId="{45846621-576F-4DE5-BC2E-C2535A8F1437}" dt="2023-01-16T12:17:11.292" v="53" actId="478"/>
          <ac:grpSpMkLst>
            <pc:docMk/>
            <pc:sldMk cId="0" sldId="271"/>
            <ac:grpSpMk id="83" creationId="{00000000-0000-0000-0000-000000000000}"/>
          </ac:grpSpMkLst>
        </pc:grpChg>
        <pc:graphicFrameChg chg="del">
          <ac:chgData name="Saiteja Rudra" userId="2a22288a372fd62b" providerId="LiveId" clId="{45846621-576F-4DE5-BC2E-C2535A8F1437}" dt="2023-01-16T12:16:54.409" v="43" actId="478"/>
          <ac:graphicFrameMkLst>
            <pc:docMk/>
            <pc:sldMk cId="0" sldId="271"/>
            <ac:graphicFrameMk id="17" creationId="{00000000-0000-0000-0000-000000000000}"/>
          </ac:graphicFrameMkLst>
        </pc:graphicFrameChg>
        <pc:picChg chg="del">
          <ac:chgData name="Saiteja Rudra" userId="2a22288a372fd62b" providerId="LiveId" clId="{45846621-576F-4DE5-BC2E-C2535A8F1437}" dt="2023-01-16T12:16:57.238" v="46" actId="478"/>
          <ac:picMkLst>
            <pc:docMk/>
            <pc:sldMk cId="0" sldId="271"/>
            <ac:picMk id="18" creationId="{00000000-0000-0000-0000-000000000000}"/>
          </ac:picMkLst>
        </pc:picChg>
        <pc:picChg chg="add del mod">
          <ac:chgData name="Saiteja Rudra" userId="2a22288a372fd62b" providerId="LiveId" clId="{45846621-576F-4DE5-BC2E-C2535A8F1437}" dt="2023-01-16T12:43:11.934" v="197" actId="478"/>
          <ac:picMkLst>
            <pc:docMk/>
            <pc:sldMk cId="0" sldId="271"/>
            <ac:picMk id="2050" creationId="{C13D3787-1787-B1B4-18F2-220939FDB854}"/>
          </ac:picMkLst>
        </pc:picChg>
        <pc:picChg chg="add mod">
          <ac:chgData name="Saiteja Rudra" userId="2a22288a372fd62b" providerId="LiveId" clId="{45846621-576F-4DE5-BC2E-C2535A8F1437}" dt="2023-01-16T12:45:05.192" v="208" actId="1076"/>
          <ac:picMkLst>
            <pc:docMk/>
            <pc:sldMk cId="0" sldId="271"/>
            <ac:picMk id="2052" creationId="{3C1C2A43-C8B4-930E-8361-B6295D32F182}"/>
          </ac:picMkLst>
        </pc:picChg>
      </pc:sldChg>
      <pc:sldChg chg="addSp delSp modSp mod">
        <pc:chgData name="Saiteja Rudra" userId="2a22288a372fd62b" providerId="LiveId" clId="{45846621-576F-4DE5-BC2E-C2535A8F1437}" dt="2023-01-16T12:52:09.415" v="229" actId="1076"/>
        <pc:sldMkLst>
          <pc:docMk/>
          <pc:sldMk cId="0" sldId="272"/>
        </pc:sldMkLst>
        <pc:spChg chg="del">
          <ac:chgData name="Saiteja Rudra" userId="2a22288a372fd62b" providerId="LiveId" clId="{45846621-576F-4DE5-BC2E-C2535A8F1437}" dt="2023-01-16T12:17:26.455" v="59" actId="478"/>
          <ac:spMkLst>
            <pc:docMk/>
            <pc:sldMk cId="0" sldId="272"/>
            <ac:spMk id="2" creationId="{00000000-0000-0000-0000-000000000000}"/>
          </ac:spMkLst>
        </pc:spChg>
        <pc:spChg chg="del mod">
          <ac:chgData name="Saiteja Rudra" userId="2a22288a372fd62b" providerId="LiveId" clId="{45846621-576F-4DE5-BC2E-C2535A8F1437}" dt="2023-01-16T12:17:26.455" v="59" actId="478"/>
          <ac:spMkLst>
            <pc:docMk/>
            <pc:sldMk cId="0" sldId="272"/>
            <ac:spMk id="3" creationId="{00000000-0000-0000-0000-000000000000}"/>
          </ac:spMkLst>
        </pc:spChg>
        <pc:spChg chg="del">
          <ac:chgData name="Saiteja Rudra" userId="2a22288a372fd62b" providerId="LiveId" clId="{45846621-576F-4DE5-BC2E-C2535A8F1437}" dt="2023-01-16T12:17:26.455" v="59" actId="478"/>
          <ac:spMkLst>
            <pc:docMk/>
            <pc:sldMk cId="0" sldId="272"/>
            <ac:spMk id="4" creationId="{00000000-0000-0000-0000-000000000000}"/>
          </ac:spMkLst>
        </pc:spChg>
        <pc:spChg chg="del mod">
          <ac:chgData name="Saiteja Rudra" userId="2a22288a372fd62b" providerId="LiveId" clId="{45846621-576F-4DE5-BC2E-C2535A8F1437}" dt="2023-01-16T12:17:24.738" v="58"/>
          <ac:spMkLst>
            <pc:docMk/>
            <pc:sldMk cId="0" sldId="272"/>
            <ac:spMk id="13" creationId="{00000000-0000-0000-0000-000000000000}"/>
          </ac:spMkLst>
        </pc:spChg>
        <pc:spChg chg="del">
          <ac:chgData name="Saiteja Rudra" userId="2a22288a372fd62b" providerId="LiveId" clId="{45846621-576F-4DE5-BC2E-C2535A8F1437}" dt="2023-01-16T12:17:26.455" v="59" actId="478"/>
          <ac:spMkLst>
            <pc:docMk/>
            <pc:sldMk cId="0" sldId="272"/>
            <ac:spMk id="14" creationId="{00000000-0000-0000-0000-000000000000}"/>
          </ac:spMkLst>
        </pc:spChg>
        <pc:spChg chg="add mod">
          <ac:chgData name="Saiteja Rudra" userId="2a22288a372fd62b" providerId="LiveId" clId="{45846621-576F-4DE5-BC2E-C2535A8F1437}" dt="2023-01-16T12:52:09.415" v="229" actId="1076"/>
          <ac:spMkLst>
            <pc:docMk/>
            <pc:sldMk cId="0" sldId="272"/>
            <ac:spMk id="16" creationId="{859751CB-E61D-48E6-E03A-11D4BA118AA7}"/>
          </ac:spMkLst>
        </pc:spChg>
        <pc:grpChg chg="del">
          <ac:chgData name="Saiteja Rudra" userId="2a22288a372fd62b" providerId="LiveId" clId="{45846621-576F-4DE5-BC2E-C2535A8F1437}" dt="2023-01-16T12:17:26.455" v="59" actId="478"/>
          <ac:grpSpMkLst>
            <pc:docMk/>
            <pc:sldMk cId="0" sldId="272"/>
            <ac:grpSpMk id="7" creationId="{00000000-0000-0000-0000-000000000000}"/>
          </ac:grpSpMkLst>
        </pc:grpChg>
        <pc:graphicFrameChg chg="del">
          <ac:chgData name="Saiteja Rudra" userId="2a22288a372fd62b" providerId="LiveId" clId="{45846621-576F-4DE5-BC2E-C2535A8F1437}" dt="2023-01-16T12:17:26.455" v="59" actId="478"/>
          <ac:graphicFrameMkLst>
            <pc:docMk/>
            <pc:sldMk cId="0" sldId="272"/>
            <ac:graphicFrameMk id="5" creationId="{00000000-0000-0000-0000-000000000000}"/>
          </ac:graphicFrameMkLst>
        </pc:graphicFrameChg>
        <pc:graphicFrameChg chg="del">
          <ac:chgData name="Saiteja Rudra" userId="2a22288a372fd62b" providerId="LiveId" clId="{45846621-576F-4DE5-BC2E-C2535A8F1437}" dt="2023-01-16T12:17:26.455" v="59" actId="478"/>
          <ac:graphicFrameMkLst>
            <pc:docMk/>
            <pc:sldMk cId="0" sldId="272"/>
            <ac:graphicFrameMk id="6" creationId="{00000000-0000-0000-0000-000000000000}"/>
          </ac:graphicFrameMkLst>
        </pc:graphicFrameChg>
      </pc:sldChg>
      <pc:sldChg chg="addSp delSp modSp mod">
        <pc:chgData name="Saiteja Rudra" userId="2a22288a372fd62b" providerId="LiveId" clId="{45846621-576F-4DE5-BC2E-C2535A8F1437}" dt="2023-01-16T13:41:52.034" v="360" actId="255"/>
        <pc:sldMkLst>
          <pc:docMk/>
          <pc:sldMk cId="0" sldId="273"/>
        </pc:sldMkLst>
        <pc:spChg chg="del">
          <ac:chgData name="Saiteja Rudra" userId="2a22288a372fd62b" providerId="LiveId" clId="{45846621-576F-4DE5-BC2E-C2535A8F1437}" dt="2023-01-16T12:17:30.009" v="60" actId="478"/>
          <ac:spMkLst>
            <pc:docMk/>
            <pc:sldMk cId="0" sldId="273"/>
            <ac:spMk id="2" creationId="{00000000-0000-0000-0000-000000000000}"/>
          </ac:spMkLst>
        </pc:spChg>
        <pc:spChg chg="del">
          <ac:chgData name="Saiteja Rudra" userId="2a22288a372fd62b" providerId="LiveId" clId="{45846621-576F-4DE5-BC2E-C2535A8F1437}" dt="2023-01-16T12:17:30.009" v="60" actId="478"/>
          <ac:spMkLst>
            <pc:docMk/>
            <pc:sldMk cId="0" sldId="273"/>
            <ac:spMk id="3" creationId="{00000000-0000-0000-0000-000000000000}"/>
          </ac:spMkLst>
        </pc:spChg>
        <pc:spChg chg="del">
          <ac:chgData name="Saiteja Rudra" userId="2a22288a372fd62b" providerId="LiveId" clId="{45846621-576F-4DE5-BC2E-C2535A8F1437}" dt="2023-01-16T12:17:30.009" v="60" actId="478"/>
          <ac:spMkLst>
            <pc:docMk/>
            <pc:sldMk cId="0" sldId="273"/>
            <ac:spMk id="7" creationId="{00000000-0000-0000-0000-000000000000}"/>
          </ac:spMkLst>
        </pc:spChg>
        <pc:spChg chg="del">
          <ac:chgData name="Saiteja Rudra" userId="2a22288a372fd62b" providerId="LiveId" clId="{45846621-576F-4DE5-BC2E-C2535A8F1437}" dt="2023-01-16T12:17:30.009" v="60" actId="478"/>
          <ac:spMkLst>
            <pc:docMk/>
            <pc:sldMk cId="0" sldId="273"/>
            <ac:spMk id="11" creationId="{00000000-0000-0000-0000-000000000000}"/>
          </ac:spMkLst>
        </pc:spChg>
        <pc:spChg chg="del">
          <ac:chgData name="Saiteja Rudra" userId="2a22288a372fd62b" providerId="LiveId" clId="{45846621-576F-4DE5-BC2E-C2535A8F1437}" dt="2023-01-16T12:17:30.009" v="60" actId="478"/>
          <ac:spMkLst>
            <pc:docMk/>
            <pc:sldMk cId="0" sldId="273"/>
            <ac:spMk id="12" creationId="{00000000-0000-0000-0000-000000000000}"/>
          </ac:spMkLst>
        </pc:spChg>
        <pc:spChg chg="del">
          <ac:chgData name="Saiteja Rudra" userId="2a22288a372fd62b" providerId="LiveId" clId="{45846621-576F-4DE5-BC2E-C2535A8F1437}" dt="2023-01-16T12:17:30.009" v="60" actId="478"/>
          <ac:spMkLst>
            <pc:docMk/>
            <pc:sldMk cId="0" sldId="273"/>
            <ac:spMk id="13" creationId="{00000000-0000-0000-0000-000000000000}"/>
          </ac:spMkLst>
        </pc:spChg>
        <pc:spChg chg="del">
          <ac:chgData name="Saiteja Rudra" userId="2a22288a372fd62b" providerId="LiveId" clId="{45846621-576F-4DE5-BC2E-C2535A8F1437}" dt="2023-01-16T12:17:30.009" v="60" actId="478"/>
          <ac:spMkLst>
            <pc:docMk/>
            <pc:sldMk cId="0" sldId="273"/>
            <ac:spMk id="14" creationId="{00000000-0000-0000-0000-000000000000}"/>
          </ac:spMkLst>
        </pc:spChg>
        <pc:spChg chg="del">
          <ac:chgData name="Saiteja Rudra" userId="2a22288a372fd62b" providerId="LiveId" clId="{45846621-576F-4DE5-BC2E-C2535A8F1437}" dt="2023-01-16T12:17:30.009" v="60" actId="478"/>
          <ac:spMkLst>
            <pc:docMk/>
            <pc:sldMk cId="0" sldId="273"/>
            <ac:spMk id="15" creationId="{00000000-0000-0000-0000-000000000000}"/>
          </ac:spMkLst>
        </pc:spChg>
        <pc:spChg chg="del">
          <ac:chgData name="Saiteja Rudra" userId="2a22288a372fd62b" providerId="LiveId" clId="{45846621-576F-4DE5-BC2E-C2535A8F1437}" dt="2023-01-16T12:17:30.009" v="60" actId="478"/>
          <ac:spMkLst>
            <pc:docMk/>
            <pc:sldMk cId="0" sldId="273"/>
            <ac:spMk id="16" creationId="{00000000-0000-0000-0000-000000000000}"/>
          </ac:spMkLst>
        </pc:spChg>
        <pc:spChg chg="del">
          <ac:chgData name="Saiteja Rudra" userId="2a22288a372fd62b" providerId="LiveId" clId="{45846621-576F-4DE5-BC2E-C2535A8F1437}" dt="2023-01-16T12:17:30.009" v="60" actId="478"/>
          <ac:spMkLst>
            <pc:docMk/>
            <pc:sldMk cId="0" sldId="273"/>
            <ac:spMk id="17" creationId="{00000000-0000-0000-0000-000000000000}"/>
          </ac:spMkLst>
        </pc:spChg>
        <pc:spChg chg="del">
          <ac:chgData name="Saiteja Rudra" userId="2a22288a372fd62b" providerId="LiveId" clId="{45846621-576F-4DE5-BC2E-C2535A8F1437}" dt="2023-01-16T12:17:30.009" v="60" actId="478"/>
          <ac:spMkLst>
            <pc:docMk/>
            <pc:sldMk cId="0" sldId="273"/>
            <ac:spMk id="18" creationId="{00000000-0000-0000-0000-000000000000}"/>
          </ac:spMkLst>
        </pc:spChg>
        <pc:spChg chg="del">
          <ac:chgData name="Saiteja Rudra" userId="2a22288a372fd62b" providerId="LiveId" clId="{45846621-576F-4DE5-BC2E-C2535A8F1437}" dt="2023-01-16T12:17:30.009" v="60" actId="478"/>
          <ac:spMkLst>
            <pc:docMk/>
            <pc:sldMk cId="0" sldId="273"/>
            <ac:spMk id="19" creationId="{00000000-0000-0000-0000-000000000000}"/>
          </ac:spMkLst>
        </pc:spChg>
        <pc:spChg chg="del">
          <ac:chgData name="Saiteja Rudra" userId="2a22288a372fd62b" providerId="LiveId" clId="{45846621-576F-4DE5-BC2E-C2535A8F1437}" dt="2023-01-16T12:17:30.009" v="60" actId="478"/>
          <ac:spMkLst>
            <pc:docMk/>
            <pc:sldMk cId="0" sldId="273"/>
            <ac:spMk id="20" creationId="{00000000-0000-0000-0000-000000000000}"/>
          </ac:spMkLst>
        </pc:spChg>
        <pc:spChg chg="del">
          <ac:chgData name="Saiteja Rudra" userId="2a22288a372fd62b" providerId="LiveId" clId="{45846621-576F-4DE5-BC2E-C2535A8F1437}" dt="2023-01-16T12:17:30.009" v="60" actId="478"/>
          <ac:spMkLst>
            <pc:docMk/>
            <pc:sldMk cId="0" sldId="273"/>
            <ac:spMk id="33" creationId="{00000000-0000-0000-0000-000000000000}"/>
          </ac:spMkLst>
        </pc:spChg>
        <pc:spChg chg="del">
          <ac:chgData name="Saiteja Rudra" userId="2a22288a372fd62b" providerId="LiveId" clId="{45846621-576F-4DE5-BC2E-C2535A8F1437}" dt="2023-01-16T12:17:30.009" v="60" actId="478"/>
          <ac:spMkLst>
            <pc:docMk/>
            <pc:sldMk cId="0" sldId="273"/>
            <ac:spMk id="34" creationId="{00000000-0000-0000-0000-000000000000}"/>
          </ac:spMkLst>
        </pc:spChg>
        <pc:spChg chg="del">
          <ac:chgData name="Saiteja Rudra" userId="2a22288a372fd62b" providerId="LiveId" clId="{45846621-576F-4DE5-BC2E-C2535A8F1437}" dt="2023-01-16T12:17:30.009" v="60" actId="478"/>
          <ac:spMkLst>
            <pc:docMk/>
            <pc:sldMk cId="0" sldId="273"/>
            <ac:spMk id="35" creationId="{00000000-0000-0000-0000-000000000000}"/>
          </ac:spMkLst>
        </pc:spChg>
        <pc:spChg chg="del">
          <ac:chgData name="Saiteja Rudra" userId="2a22288a372fd62b" providerId="LiveId" clId="{45846621-576F-4DE5-BC2E-C2535A8F1437}" dt="2023-01-16T12:17:30.009" v="60" actId="478"/>
          <ac:spMkLst>
            <pc:docMk/>
            <pc:sldMk cId="0" sldId="273"/>
            <ac:spMk id="36" creationId="{00000000-0000-0000-0000-000000000000}"/>
          </ac:spMkLst>
        </pc:spChg>
        <pc:spChg chg="del">
          <ac:chgData name="Saiteja Rudra" userId="2a22288a372fd62b" providerId="LiveId" clId="{45846621-576F-4DE5-BC2E-C2535A8F1437}" dt="2023-01-16T12:17:30.009" v="60" actId="478"/>
          <ac:spMkLst>
            <pc:docMk/>
            <pc:sldMk cId="0" sldId="273"/>
            <ac:spMk id="37" creationId="{00000000-0000-0000-0000-000000000000}"/>
          </ac:spMkLst>
        </pc:spChg>
        <pc:spChg chg="del">
          <ac:chgData name="Saiteja Rudra" userId="2a22288a372fd62b" providerId="LiveId" clId="{45846621-576F-4DE5-BC2E-C2535A8F1437}" dt="2023-01-16T12:17:30.009" v="60" actId="478"/>
          <ac:spMkLst>
            <pc:docMk/>
            <pc:sldMk cId="0" sldId="273"/>
            <ac:spMk id="38" creationId="{00000000-0000-0000-0000-000000000000}"/>
          </ac:spMkLst>
        </pc:spChg>
        <pc:spChg chg="del">
          <ac:chgData name="Saiteja Rudra" userId="2a22288a372fd62b" providerId="LiveId" clId="{45846621-576F-4DE5-BC2E-C2535A8F1437}" dt="2023-01-16T12:17:30.009" v="60" actId="478"/>
          <ac:spMkLst>
            <pc:docMk/>
            <pc:sldMk cId="0" sldId="273"/>
            <ac:spMk id="39" creationId="{00000000-0000-0000-0000-000000000000}"/>
          </ac:spMkLst>
        </pc:spChg>
        <pc:spChg chg="del">
          <ac:chgData name="Saiteja Rudra" userId="2a22288a372fd62b" providerId="LiveId" clId="{45846621-576F-4DE5-BC2E-C2535A8F1437}" dt="2023-01-16T12:17:30.009" v="60" actId="478"/>
          <ac:spMkLst>
            <pc:docMk/>
            <pc:sldMk cId="0" sldId="273"/>
            <ac:spMk id="40" creationId="{00000000-0000-0000-0000-000000000000}"/>
          </ac:spMkLst>
        </pc:spChg>
        <pc:spChg chg="del">
          <ac:chgData name="Saiteja Rudra" userId="2a22288a372fd62b" providerId="LiveId" clId="{45846621-576F-4DE5-BC2E-C2535A8F1437}" dt="2023-01-16T12:17:30.009" v="60" actId="478"/>
          <ac:spMkLst>
            <pc:docMk/>
            <pc:sldMk cId="0" sldId="273"/>
            <ac:spMk id="41" creationId="{00000000-0000-0000-0000-000000000000}"/>
          </ac:spMkLst>
        </pc:spChg>
        <pc:spChg chg="del">
          <ac:chgData name="Saiteja Rudra" userId="2a22288a372fd62b" providerId="LiveId" clId="{45846621-576F-4DE5-BC2E-C2535A8F1437}" dt="2023-01-16T12:17:30.009" v="60" actId="478"/>
          <ac:spMkLst>
            <pc:docMk/>
            <pc:sldMk cId="0" sldId="273"/>
            <ac:spMk id="42" creationId="{00000000-0000-0000-0000-000000000000}"/>
          </ac:spMkLst>
        </pc:spChg>
        <pc:spChg chg="del">
          <ac:chgData name="Saiteja Rudra" userId="2a22288a372fd62b" providerId="LiveId" clId="{45846621-576F-4DE5-BC2E-C2535A8F1437}" dt="2023-01-16T12:17:30.009" v="60" actId="478"/>
          <ac:spMkLst>
            <pc:docMk/>
            <pc:sldMk cId="0" sldId="273"/>
            <ac:spMk id="43" creationId="{00000000-0000-0000-0000-000000000000}"/>
          </ac:spMkLst>
        </pc:spChg>
        <pc:spChg chg="del">
          <ac:chgData name="Saiteja Rudra" userId="2a22288a372fd62b" providerId="LiveId" clId="{45846621-576F-4DE5-BC2E-C2535A8F1437}" dt="2023-01-16T12:17:30.009" v="60" actId="478"/>
          <ac:spMkLst>
            <pc:docMk/>
            <pc:sldMk cId="0" sldId="273"/>
            <ac:spMk id="44" creationId="{00000000-0000-0000-0000-000000000000}"/>
          </ac:spMkLst>
        </pc:spChg>
        <pc:spChg chg="del">
          <ac:chgData name="Saiteja Rudra" userId="2a22288a372fd62b" providerId="LiveId" clId="{45846621-576F-4DE5-BC2E-C2535A8F1437}" dt="2023-01-16T12:17:30.009" v="60" actId="478"/>
          <ac:spMkLst>
            <pc:docMk/>
            <pc:sldMk cId="0" sldId="273"/>
            <ac:spMk id="45" creationId="{00000000-0000-0000-0000-000000000000}"/>
          </ac:spMkLst>
        </pc:spChg>
        <pc:spChg chg="del">
          <ac:chgData name="Saiteja Rudra" userId="2a22288a372fd62b" providerId="LiveId" clId="{45846621-576F-4DE5-BC2E-C2535A8F1437}" dt="2023-01-16T12:17:30.009" v="60" actId="478"/>
          <ac:spMkLst>
            <pc:docMk/>
            <pc:sldMk cId="0" sldId="273"/>
            <ac:spMk id="51" creationId="{00000000-0000-0000-0000-000000000000}"/>
          </ac:spMkLst>
        </pc:spChg>
        <pc:spChg chg="del">
          <ac:chgData name="Saiteja Rudra" userId="2a22288a372fd62b" providerId="LiveId" clId="{45846621-576F-4DE5-BC2E-C2535A8F1437}" dt="2023-01-16T12:17:30.009" v="60" actId="478"/>
          <ac:spMkLst>
            <pc:docMk/>
            <pc:sldMk cId="0" sldId="273"/>
            <ac:spMk id="52" creationId="{00000000-0000-0000-0000-000000000000}"/>
          </ac:spMkLst>
        </pc:spChg>
        <pc:spChg chg="del">
          <ac:chgData name="Saiteja Rudra" userId="2a22288a372fd62b" providerId="LiveId" clId="{45846621-576F-4DE5-BC2E-C2535A8F1437}" dt="2023-01-16T12:17:30.009" v="60" actId="478"/>
          <ac:spMkLst>
            <pc:docMk/>
            <pc:sldMk cId="0" sldId="273"/>
            <ac:spMk id="59" creationId="{00000000-0000-0000-0000-000000000000}"/>
          </ac:spMkLst>
        </pc:spChg>
        <pc:spChg chg="del">
          <ac:chgData name="Saiteja Rudra" userId="2a22288a372fd62b" providerId="LiveId" clId="{45846621-576F-4DE5-BC2E-C2535A8F1437}" dt="2023-01-16T12:17:30.009" v="60" actId="478"/>
          <ac:spMkLst>
            <pc:docMk/>
            <pc:sldMk cId="0" sldId="273"/>
            <ac:spMk id="60" creationId="{00000000-0000-0000-0000-000000000000}"/>
          </ac:spMkLst>
        </pc:spChg>
        <pc:spChg chg="del">
          <ac:chgData name="Saiteja Rudra" userId="2a22288a372fd62b" providerId="LiveId" clId="{45846621-576F-4DE5-BC2E-C2535A8F1437}" dt="2023-01-16T12:17:30.009" v="60" actId="478"/>
          <ac:spMkLst>
            <pc:docMk/>
            <pc:sldMk cId="0" sldId="273"/>
            <ac:spMk id="61" creationId="{00000000-0000-0000-0000-000000000000}"/>
          </ac:spMkLst>
        </pc:spChg>
        <pc:spChg chg="del">
          <ac:chgData name="Saiteja Rudra" userId="2a22288a372fd62b" providerId="LiveId" clId="{45846621-576F-4DE5-BC2E-C2535A8F1437}" dt="2023-01-16T12:17:30.009" v="60" actId="478"/>
          <ac:spMkLst>
            <pc:docMk/>
            <pc:sldMk cId="0" sldId="273"/>
            <ac:spMk id="62" creationId="{00000000-0000-0000-0000-000000000000}"/>
          </ac:spMkLst>
        </pc:spChg>
        <pc:spChg chg="del">
          <ac:chgData name="Saiteja Rudra" userId="2a22288a372fd62b" providerId="LiveId" clId="{45846621-576F-4DE5-BC2E-C2535A8F1437}" dt="2023-01-16T12:17:30.009" v="60" actId="478"/>
          <ac:spMkLst>
            <pc:docMk/>
            <pc:sldMk cId="0" sldId="273"/>
            <ac:spMk id="63" creationId="{00000000-0000-0000-0000-000000000000}"/>
          </ac:spMkLst>
        </pc:spChg>
        <pc:spChg chg="del">
          <ac:chgData name="Saiteja Rudra" userId="2a22288a372fd62b" providerId="LiveId" clId="{45846621-576F-4DE5-BC2E-C2535A8F1437}" dt="2023-01-16T12:17:30.009" v="60" actId="478"/>
          <ac:spMkLst>
            <pc:docMk/>
            <pc:sldMk cId="0" sldId="273"/>
            <ac:spMk id="64" creationId="{00000000-0000-0000-0000-000000000000}"/>
          </ac:spMkLst>
        </pc:spChg>
        <pc:spChg chg="del">
          <ac:chgData name="Saiteja Rudra" userId="2a22288a372fd62b" providerId="LiveId" clId="{45846621-576F-4DE5-BC2E-C2535A8F1437}" dt="2023-01-16T12:17:30.009" v="60" actId="478"/>
          <ac:spMkLst>
            <pc:docMk/>
            <pc:sldMk cId="0" sldId="273"/>
            <ac:spMk id="65" creationId="{00000000-0000-0000-0000-000000000000}"/>
          </ac:spMkLst>
        </pc:spChg>
        <pc:spChg chg="del">
          <ac:chgData name="Saiteja Rudra" userId="2a22288a372fd62b" providerId="LiveId" clId="{45846621-576F-4DE5-BC2E-C2535A8F1437}" dt="2023-01-16T12:17:30.009" v="60" actId="478"/>
          <ac:spMkLst>
            <pc:docMk/>
            <pc:sldMk cId="0" sldId="273"/>
            <ac:spMk id="66" creationId="{00000000-0000-0000-0000-000000000000}"/>
          </ac:spMkLst>
        </pc:spChg>
        <pc:spChg chg="del">
          <ac:chgData name="Saiteja Rudra" userId="2a22288a372fd62b" providerId="LiveId" clId="{45846621-576F-4DE5-BC2E-C2535A8F1437}" dt="2023-01-16T12:17:30.009" v="60" actId="478"/>
          <ac:spMkLst>
            <pc:docMk/>
            <pc:sldMk cId="0" sldId="273"/>
            <ac:spMk id="67" creationId="{00000000-0000-0000-0000-000000000000}"/>
          </ac:spMkLst>
        </pc:spChg>
        <pc:spChg chg="del">
          <ac:chgData name="Saiteja Rudra" userId="2a22288a372fd62b" providerId="LiveId" clId="{45846621-576F-4DE5-BC2E-C2535A8F1437}" dt="2023-01-16T12:17:30.009" v="60" actId="478"/>
          <ac:spMkLst>
            <pc:docMk/>
            <pc:sldMk cId="0" sldId="273"/>
            <ac:spMk id="68" creationId="{00000000-0000-0000-0000-000000000000}"/>
          </ac:spMkLst>
        </pc:spChg>
        <pc:spChg chg="del">
          <ac:chgData name="Saiteja Rudra" userId="2a22288a372fd62b" providerId="LiveId" clId="{45846621-576F-4DE5-BC2E-C2535A8F1437}" dt="2023-01-16T12:17:30.009" v="60" actId="478"/>
          <ac:spMkLst>
            <pc:docMk/>
            <pc:sldMk cId="0" sldId="273"/>
            <ac:spMk id="69" creationId="{00000000-0000-0000-0000-000000000000}"/>
          </ac:spMkLst>
        </pc:spChg>
        <pc:spChg chg="add del mod">
          <ac:chgData name="Saiteja Rudra" userId="2a22288a372fd62b" providerId="LiveId" clId="{45846621-576F-4DE5-BC2E-C2535A8F1437}" dt="2023-01-16T13:41:18.843" v="357" actId="478"/>
          <ac:spMkLst>
            <pc:docMk/>
            <pc:sldMk cId="0" sldId="273"/>
            <ac:spMk id="71" creationId="{CA04ED56-7422-38CE-C660-52230D5950C8}"/>
          </ac:spMkLst>
        </pc:spChg>
        <pc:spChg chg="add mod">
          <ac:chgData name="Saiteja Rudra" userId="2a22288a372fd62b" providerId="LiveId" clId="{45846621-576F-4DE5-BC2E-C2535A8F1437}" dt="2023-01-16T13:41:52.034" v="360" actId="255"/>
          <ac:spMkLst>
            <pc:docMk/>
            <pc:sldMk cId="0" sldId="273"/>
            <ac:spMk id="73" creationId="{AD79B990-CE3C-CA1A-D0A2-37C64C085551}"/>
          </ac:spMkLst>
        </pc:spChg>
        <pc:grpChg chg="del">
          <ac:chgData name="Saiteja Rudra" userId="2a22288a372fd62b" providerId="LiveId" clId="{45846621-576F-4DE5-BC2E-C2535A8F1437}" dt="2023-01-16T12:17:30.009" v="60" actId="478"/>
          <ac:grpSpMkLst>
            <pc:docMk/>
            <pc:sldMk cId="0" sldId="273"/>
            <ac:grpSpMk id="4" creationId="{00000000-0000-0000-0000-000000000000}"/>
          </ac:grpSpMkLst>
        </pc:grpChg>
        <pc:grpChg chg="del">
          <ac:chgData name="Saiteja Rudra" userId="2a22288a372fd62b" providerId="LiveId" clId="{45846621-576F-4DE5-BC2E-C2535A8F1437}" dt="2023-01-16T12:17:30.009" v="60" actId="478"/>
          <ac:grpSpMkLst>
            <pc:docMk/>
            <pc:sldMk cId="0" sldId="273"/>
            <ac:grpSpMk id="8" creationId="{00000000-0000-0000-0000-000000000000}"/>
          </ac:grpSpMkLst>
        </pc:grpChg>
        <pc:grpChg chg="del">
          <ac:chgData name="Saiteja Rudra" userId="2a22288a372fd62b" providerId="LiveId" clId="{45846621-576F-4DE5-BC2E-C2535A8F1437}" dt="2023-01-16T12:17:30.009" v="60" actId="478"/>
          <ac:grpSpMkLst>
            <pc:docMk/>
            <pc:sldMk cId="0" sldId="273"/>
            <ac:grpSpMk id="21" creationId="{00000000-0000-0000-0000-000000000000}"/>
          </ac:grpSpMkLst>
        </pc:grpChg>
        <pc:grpChg chg="del">
          <ac:chgData name="Saiteja Rudra" userId="2a22288a372fd62b" providerId="LiveId" clId="{45846621-576F-4DE5-BC2E-C2535A8F1437}" dt="2023-01-16T12:17:30.009" v="60" actId="478"/>
          <ac:grpSpMkLst>
            <pc:docMk/>
            <pc:sldMk cId="0" sldId="273"/>
            <ac:grpSpMk id="46" creationId="{00000000-0000-0000-0000-000000000000}"/>
          </ac:grpSpMkLst>
        </pc:grpChg>
        <pc:grpChg chg="del">
          <ac:chgData name="Saiteja Rudra" userId="2a22288a372fd62b" providerId="LiveId" clId="{45846621-576F-4DE5-BC2E-C2535A8F1437}" dt="2023-01-16T12:17:30.009" v="60" actId="478"/>
          <ac:grpSpMkLst>
            <pc:docMk/>
            <pc:sldMk cId="0" sldId="273"/>
            <ac:grpSpMk id="53" creationId="{00000000-0000-0000-0000-000000000000}"/>
          </ac:grpSpMkLst>
        </pc:grpChg>
      </pc:sldChg>
      <pc:sldChg chg="addSp delSp modSp mod">
        <pc:chgData name="Saiteja Rudra" userId="2a22288a372fd62b" providerId="LiveId" clId="{45846621-576F-4DE5-BC2E-C2535A8F1437}" dt="2023-01-16T12:41:35.474" v="193" actId="207"/>
        <pc:sldMkLst>
          <pc:docMk/>
          <pc:sldMk cId="0" sldId="274"/>
        </pc:sldMkLst>
        <pc:spChg chg="del">
          <ac:chgData name="Saiteja Rudra" userId="2a22288a372fd62b" providerId="LiveId" clId="{45846621-576F-4DE5-BC2E-C2535A8F1437}" dt="2023-01-16T12:17:33.216" v="61" actId="478"/>
          <ac:spMkLst>
            <pc:docMk/>
            <pc:sldMk cId="0" sldId="274"/>
            <ac:spMk id="2" creationId="{00000000-0000-0000-0000-000000000000}"/>
          </ac:spMkLst>
        </pc:spChg>
        <pc:spChg chg="del">
          <ac:chgData name="Saiteja Rudra" userId="2a22288a372fd62b" providerId="LiveId" clId="{45846621-576F-4DE5-BC2E-C2535A8F1437}" dt="2023-01-16T12:17:33.216" v="61" actId="478"/>
          <ac:spMkLst>
            <pc:docMk/>
            <pc:sldMk cId="0" sldId="274"/>
            <ac:spMk id="15" creationId="{00000000-0000-0000-0000-000000000000}"/>
          </ac:spMkLst>
        </pc:spChg>
        <pc:spChg chg="del">
          <ac:chgData name="Saiteja Rudra" userId="2a22288a372fd62b" providerId="LiveId" clId="{45846621-576F-4DE5-BC2E-C2535A8F1437}" dt="2023-01-16T12:17:33.216" v="61" actId="478"/>
          <ac:spMkLst>
            <pc:docMk/>
            <pc:sldMk cId="0" sldId="274"/>
            <ac:spMk id="16" creationId="{00000000-0000-0000-0000-000000000000}"/>
          </ac:spMkLst>
        </pc:spChg>
        <pc:spChg chg="del">
          <ac:chgData name="Saiteja Rudra" userId="2a22288a372fd62b" providerId="LiveId" clId="{45846621-576F-4DE5-BC2E-C2535A8F1437}" dt="2023-01-16T12:17:33.216" v="61" actId="478"/>
          <ac:spMkLst>
            <pc:docMk/>
            <pc:sldMk cId="0" sldId="274"/>
            <ac:spMk id="17" creationId="{00000000-0000-0000-0000-000000000000}"/>
          </ac:spMkLst>
        </pc:spChg>
        <pc:spChg chg="add mod">
          <ac:chgData name="Saiteja Rudra" userId="2a22288a372fd62b" providerId="LiveId" clId="{45846621-576F-4DE5-BC2E-C2535A8F1437}" dt="2023-01-16T12:41:35.474" v="193" actId="207"/>
          <ac:spMkLst>
            <pc:docMk/>
            <pc:sldMk cId="0" sldId="274"/>
            <ac:spMk id="19" creationId="{9C7BE5F4-59D4-A3E9-C943-6E8FDFCA840B}"/>
          </ac:spMkLst>
        </pc:spChg>
        <pc:spChg chg="add del mod">
          <ac:chgData name="Saiteja Rudra" userId="2a22288a372fd62b" providerId="LiveId" clId="{45846621-576F-4DE5-BC2E-C2535A8F1437}" dt="2023-01-16T12:41:01.443" v="190" actId="478"/>
          <ac:spMkLst>
            <pc:docMk/>
            <pc:sldMk cId="0" sldId="274"/>
            <ac:spMk id="20" creationId="{08F93128-1720-26EF-0246-F8A9AF346A71}"/>
          </ac:spMkLst>
        </pc:spChg>
        <pc:grpChg chg="del">
          <ac:chgData name="Saiteja Rudra" userId="2a22288a372fd62b" providerId="LiveId" clId="{45846621-576F-4DE5-BC2E-C2535A8F1437}" dt="2023-01-16T12:17:33.216" v="61" actId="478"/>
          <ac:grpSpMkLst>
            <pc:docMk/>
            <pc:sldMk cId="0" sldId="274"/>
            <ac:grpSpMk id="3" creationId="{00000000-0000-0000-0000-000000000000}"/>
          </ac:grpSpMkLst>
        </pc:grpChg>
        <pc:picChg chg="add del mod">
          <ac:chgData name="Saiteja Rudra" userId="2a22288a372fd62b" providerId="LiveId" clId="{45846621-576F-4DE5-BC2E-C2535A8F1437}" dt="2023-01-16T12:41:01.443" v="190" actId="478"/>
          <ac:picMkLst>
            <pc:docMk/>
            <pc:sldMk cId="0" sldId="274"/>
            <ac:picMk id="3074" creationId="{74C39871-9E77-5ED5-282E-406CA075467C}"/>
          </ac:picMkLst>
        </pc:picChg>
        <pc:picChg chg="add">
          <ac:chgData name="Saiteja Rudra" userId="2a22288a372fd62b" providerId="LiveId" clId="{45846621-576F-4DE5-BC2E-C2535A8F1437}" dt="2023-01-16T12:41:13.572" v="191"/>
          <ac:picMkLst>
            <pc:docMk/>
            <pc:sldMk cId="0" sldId="274"/>
            <ac:picMk id="3076" creationId="{9B9D2F8A-D47D-11CC-D502-D39EC174D0A0}"/>
          </ac:picMkLst>
        </pc:picChg>
      </pc:sldChg>
      <pc:sldChg chg="modSp del mod">
        <pc:chgData name="Saiteja Rudra" userId="2a22288a372fd62b" providerId="LiveId" clId="{45846621-576F-4DE5-BC2E-C2535A8F1437}" dt="2023-01-16T13:07:37.829" v="322" actId="2696"/>
        <pc:sldMkLst>
          <pc:docMk/>
          <pc:sldMk cId="872347571" sldId="275"/>
        </pc:sldMkLst>
        <pc:spChg chg="mod">
          <ac:chgData name="Saiteja Rudra" userId="2a22288a372fd62b" providerId="LiveId" clId="{45846621-576F-4DE5-BC2E-C2535A8F1437}" dt="2023-01-16T12:47:42.226" v="228" actId="255"/>
          <ac:spMkLst>
            <pc:docMk/>
            <pc:sldMk cId="872347571" sldId="275"/>
            <ac:spMk id="2" creationId="{00000000-0000-0000-0000-000000000000}"/>
          </ac:spMkLst>
        </pc:spChg>
      </pc:sldChg>
      <pc:sldChg chg="addSp delSp modSp add mod">
        <pc:chgData name="Saiteja Rudra" userId="2a22288a372fd62b" providerId="LiveId" clId="{45846621-576F-4DE5-BC2E-C2535A8F1437}" dt="2023-01-16T12:45:13.794" v="209" actId="255"/>
        <pc:sldMkLst>
          <pc:docMk/>
          <pc:sldMk cId="298557379" sldId="276"/>
        </pc:sldMkLst>
        <pc:spChg chg="add del">
          <ac:chgData name="Saiteja Rudra" userId="2a22288a372fd62b" providerId="LiveId" clId="{45846621-576F-4DE5-BC2E-C2535A8F1437}" dt="2023-01-16T12:27:36.086" v="107" actId="478"/>
          <ac:spMkLst>
            <pc:docMk/>
            <pc:sldMk cId="298557379" sldId="276"/>
            <ac:spMk id="2" creationId="{FBD4FF2C-8D92-2C81-A37F-86EB61266C45}"/>
          </ac:spMkLst>
        </pc:spChg>
        <pc:spChg chg="add mod">
          <ac:chgData name="Saiteja Rudra" userId="2a22288a372fd62b" providerId="LiveId" clId="{45846621-576F-4DE5-BC2E-C2535A8F1437}" dt="2023-01-16T12:28:35.880" v="143" actId="20577"/>
          <ac:spMkLst>
            <pc:docMk/>
            <pc:sldMk cId="298557379" sldId="276"/>
            <ac:spMk id="3" creationId="{5AD6DAB7-C2C6-AFF7-2153-6CB605F59879}"/>
          </ac:spMkLst>
        </pc:spChg>
        <pc:spChg chg="add mod">
          <ac:chgData name="Saiteja Rudra" userId="2a22288a372fd62b" providerId="LiveId" clId="{45846621-576F-4DE5-BC2E-C2535A8F1437}" dt="2023-01-16T12:45:13.794" v="209" actId="255"/>
          <ac:spMkLst>
            <pc:docMk/>
            <pc:sldMk cId="298557379" sldId="276"/>
            <ac:spMk id="5" creationId="{EFF4397B-7979-2C1F-76FC-F6243D22BF4E}"/>
          </ac:spMkLst>
        </pc:spChg>
        <pc:picChg chg="add del">
          <ac:chgData name="Saiteja Rudra" userId="2a22288a372fd62b" providerId="LiveId" clId="{45846621-576F-4DE5-BC2E-C2535A8F1437}" dt="2023-01-16T12:27:36.086" v="107" actId="478"/>
          <ac:picMkLst>
            <pc:docMk/>
            <pc:sldMk cId="298557379" sldId="276"/>
            <ac:picMk id="1026" creationId="{F0655349-6777-F7F5-009F-FCD071DEB349}"/>
          </ac:picMkLst>
        </pc:picChg>
        <pc:picChg chg="add mod">
          <ac:chgData name="Saiteja Rudra" userId="2a22288a372fd62b" providerId="LiveId" clId="{45846621-576F-4DE5-BC2E-C2535A8F1437}" dt="2023-01-16T12:29:10.977" v="149" actId="1076"/>
          <ac:picMkLst>
            <pc:docMk/>
            <pc:sldMk cId="298557379" sldId="276"/>
            <ac:picMk id="1028" creationId="{F3A2352B-34C4-C2BC-C295-FDC4F9326047}"/>
          </ac:picMkLst>
        </pc:picChg>
      </pc:sldChg>
      <pc:sldChg chg="addSp delSp modSp add mod">
        <pc:chgData name="Saiteja Rudra" userId="2a22288a372fd62b" providerId="LiveId" clId="{45846621-576F-4DE5-BC2E-C2535A8F1437}" dt="2023-01-16T12:47:04.532" v="223" actId="1076"/>
        <pc:sldMkLst>
          <pc:docMk/>
          <pc:sldMk cId="1537255455" sldId="277"/>
        </pc:sldMkLst>
        <pc:spChg chg="add mod">
          <ac:chgData name="Saiteja Rudra" userId="2a22288a372fd62b" providerId="LiveId" clId="{45846621-576F-4DE5-BC2E-C2535A8F1437}" dt="2023-01-16T12:47:04.532" v="223" actId="1076"/>
          <ac:spMkLst>
            <pc:docMk/>
            <pc:sldMk cId="1537255455" sldId="277"/>
            <ac:spMk id="3" creationId="{4D14FAD2-5CA1-935A-5BCC-B71A00346226}"/>
          </ac:spMkLst>
        </pc:spChg>
        <pc:spChg chg="del mod">
          <ac:chgData name="Saiteja Rudra" userId="2a22288a372fd62b" providerId="LiveId" clId="{45846621-576F-4DE5-BC2E-C2535A8F1437}" dt="2023-01-16T12:46:32.086" v="218" actId="478"/>
          <ac:spMkLst>
            <pc:docMk/>
            <pc:sldMk cId="1537255455" sldId="277"/>
            <ac:spMk id="19" creationId="{9C7BE5F4-59D4-A3E9-C943-6E8FDFCA840B}"/>
          </ac:spMkLst>
        </pc:spChg>
      </pc:sldChg>
      <pc:sldChg chg="addSp delSp modSp add mod ord">
        <pc:chgData name="Saiteja Rudra" userId="2a22288a372fd62b" providerId="LiveId" clId="{45846621-576F-4DE5-BC2E-C2535A8F1437}" dt="2023-01-16T13:41:05.822" v="355"/>
        <pc:sldMkLst>
          <pc:docMk/>
          <pc:sldMk cId="3117938986" sldId="278"/>
        </pc:sldMkLst>
        <pc:spChg chg="add mod">
          <ac:chgData name="Saiteja Rudra" userId="2a22288a372fd62b" providerId="LiveId" clId="{45846621-576F-4DE5-BC2E-C2535A8F1437}" dt="2023-01-16T13:34:11.948" v="340" actId="20577"/>
          <ac:spMkLst>
            <pc:docMk/>
            <pc:sldMk cId="3117938986" sldId="278"/>
            <ac:spMk id="3" creationId="{95FB0916-0E6C-6F79-E85D-CB26CE29AABB}"/>
          </ac:spMkLst>
        </pc:spChg>
        <pc:spChg chg="del mod">
          <ac:chgData name="Saiteja Rudra" userId="2a22288a372fd62b" providerId="LiveId" clId="{45846621-576F-4DE5-BC2E-C2535A8F1437}" dt="2023-01-16T13:01:00.320" v="243" actId="478"/>
          <ac:spMkLst>
            <pc:docMk/>
            <pc:sldMk cId="3117938986" sldId="278"/>
            <ac:spMk id="19" creationId="{9C7BE5F4-59D4-A3E9-C943-6E8FDFCA840B}"/>
          </ac:spMkLst>
        </pc:spChg>
      </pc:sldChg>
      <pc:sldChg chg="add del">
        <pc:chgData name="Saiteja Rudra" userId="2a22288a372fd62b" providerId="LiveId" clId="{45846621-576F-4DE5-BC2E-C2535A8F1437}" dt="2023-01-16T13:36:01.687" v="341" actId="2696"/>
        <pc:sldMkLst>
          <pc:docMk/>
          <pc:sldMk cId="2764185396"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079C97AB-5ED3-4AB3-8E17-6C39E4548CC1}" type="datetimeFigureOut">
              <a:rPr lang="en-IN" smtClean="0"/>
              <a:t>16-01-2023</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9FF1D882-28D2-4932-A881-36989E18EA88}" type="slidenum">
              <a:rPr lang="en-IN" smtClean="0"/>
              <a:t>‹#›</a:t>
            </a:fld>
            <a:endParaRPr lang="en-IN"/>
          </a:p>
        </p:txBody>
      </p:sp>
    </p:spTree>
    <p:extLst>
      <p:ext uri="{BB962C8B-B14F-4D97-AF65-F5344CB8AC3E}">
        <p14:creationId xmlns:p14="http://schemas.microsoft.com/office/powerpoint/2010/main" val="231387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F1D882-28D2-4932-A881-36989E18EA88}" type="slidenum">
              <a:rPr lang="en-IN" smtClean="0"/>
              <a:t>1</a:t>
            </a:fld>
            <a:endParaRPr lang="en-IN"/>
          </a:p>
        </p:txBody>
      </p:sp>
    </p:spTree>
    <p:extLst>
      <p:ext uri="{BB962C8B-B14F-4D97-AF65-F5344CB8AC3E}">
        <p14:creationId xmlns:p14="http://schemas.microsoft.com/office/powerpoint/2010/main" val="367194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3086" y="1640842"/>
            <a:ext cx="7283065" cy="3773525"/>
          </a:xfrm>
        </p:spPr>
        <p:txBody>
          <a:bodyPr anchor="b"/>
          <a:lstStyle>
            <a:lvl1pPr>
              <a:defRPr sz="7920"/>
            </a:lvl1pPr>
          </a:lstStyle>
          <a:p>
            <a:r>
              <a:rPr lang="en-US"/>
              <a:t>Click to edit Master title style</a:t>
            </a:r>
            <a:endParaRPr lang="en-US" dirty="0"/>
          </a:p>
        </p:txBody>
      </p:sp>
      <p:sp>
        <p:nvSpPr>
          <p:cNvPr id="3" name="Subtitle 2"/>
          <p:cNvSpPr>
            <a:spLocks noGrp="1"/>
          </p:cNvSpPr>
          <p:nvPr>
            <p:ph type="subTitle" idx="1"/>
          </p:nvPr>
        </p:nvSpPr>
        <p:spPr>
          <a:xfrm>
            <a:off x="953086" y="5414364"/>
            <a:ext cx="7283065" cy="976276"/>
          </a:xfrm>
        </p:spPr>
        <p:txBody>
          <a:bodyPr anchor="t"/>
          <a:lstStyle>
            <a:lvl1pPr marL="0" indent="0" algn="l">
              <a:buNone/>
              <a:defRPr cap="all">
                <a:solidFill>
                  <a:schemeClr val="bg2">
                    <a:lumMod val="40000"/>
                    <a:lumOff val="60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1022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8" y="5440665"/>
            <a:ext cx="7283064" cy="642303"/>
          </a:xfrm>
        </p:spPr>
        <p:txBody>
          <a:bodyPr anchor="b">
            <a:normAutofit/>
          </a:bodyPr>
          <a:lstStyle>
            <a:lvl1pPr algn="l">
              <a:defRPr sz="26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3086" y="777240"/>
            <a:ext cx="7283065" cy="41260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953087" y="6082968"/>
            <a:ext cx="7283063" cy="559540"/>
          </a:xfrm>
        </p:spPr>
        <p:txBody>
          <a:bodyPr>
            <a:normAutofit/>
          </a:bodyPr>
          <a:lstStyle>
            <a:lvl1pPr marL="0" indent="0">
              <a:buNone/>
              <a:defRPr sz="132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57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6" y="1640840"/>
            <a:ext cx="7283065" cy="2245360"/>
          </a:xfrm>
        </p:spPr>
        <p:txBody>
          <a:bodyPr/>
          <a:lstStyle>
            <a:lvl1pPr>
              <a:defRPr sz="5280"/>
            </a:lvl1pPr>
          </a:lstStyle>
          <a:p>
            <a:r>
              <a:rPr lang="en-US"/>
              <a:t>Click to edit Master title style</a:t>
            </a:r>
            <a:endParaRPr lang="en-US" dirty="0"/>
          </a:p>
        </p:txBody>
      </p:sp>
      <p:sp>
        <p:nvSpPr>
          <p:cNvPr id="8" name="Text Placeholder 3"/>
          <p:cNvSpPr>
            <a:spLocks noGrp="1"/>
          </p:cNvSpPr>
          <p:nvPr>
            <p:ph type="body" sz="half" idx="2"/>
          </p:nvPr>
        </p:nvSpPr>
        <p:spPr>
          <a:xfrm>
            <a:off x="953086" y="4145280"/>
            <a:ext cx="7283065" cy="267716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74057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9550" y="1640840"/>
            <a:ext cx="6601154" cy="2633157"/>
          </a:xfrm>
        </p:spPr>
        <p:txBody>
          <a:bodyPr/>
          <a:lstStyle>
            <a:lvl1pPr>
              <a:defRPr sz="5280"/>
            </a:lvl1pPr>
          </a:lstStyle>
          <a:p>
            <a:r>
              <a:rPr lang="en-US"/>
              <a:t>Click to edit Master title style</a:t>
            </a:r>
            <a:endParaRPr lang="en-US" dirty="0"/>
          </a:p>
        </p:txBody>
      </p:sp>
      <p:sp>
        <p:nvSpPr>
          <p:cNvPr id="11" name="Text Placeholder 3"/>
          <p:cNvSpPr>
            <a:spLocks noGrp="1"/>
          </p:cNvSpPr>
          <p:nvPr>
            <p:ph type="body" sz="half" idx="14"/>
          </p:nvPr>
        </p:nvSpPr>
        <p:spPr>
          <a:xfrm>
            <a:off x="1592995" y="4273997"/>
            <a:ext cx="6007275" cy="387797"/>
          </a:xfrm>
        </p:spPr>
        <p:txBody>
          <a:bodyPr vert="horz" lIns="91440" tIns="45720" rIns="91440" bIns="45720" rtlCol="0" anchor="t">
            <a:normAutofit/>
          </a:bodyPr>
          <a:lstStyle>
            <a:lvl1pPr marL="0" indent="0">
              <a:buNone/>
              <a:defRPr lang="en-US" sz="1540" b="0" i="0" kern="1200" cap="small" dirty="0">
                <a:solidFill>
                  <a:schemeClr val="bg2">
                    <a:lumMod val="40000"/>
                    <a:lumOff val="60000"/>
                  </a:schemeClr>
                </a:solidFill>
                <a:latin typeface="+mj-lt"/>
                <a:ea typeface="+mj-ea"/>
                <a:cs typeface="+mj-cs"/>
              </a:defRPr>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marL="0" lvl="0" indent="0">
              <a:buNone/>
            </a:pPr>
            <a:r>
              <a:rPr lang="en-US"/>
              <a:t>Click to edit Master text styles</a:t>
            </a:r>
          </a:p>
        </p:txBody>
      </p:sp>
      <p:sp>
        <p:nvSpPr>
          <p:cNvPr id="10" name="Text Placeholder 3"/>
          <p:cNvSpPr>
            <a:spLocks noGrp="1"/>
          </p:cNvSpPr>
          <p:nvPr>
            <p:ph type="body" sz="half" idx="2"/>
          </p:nvPr>
        </p:nvSpPr>
        <p:spPr>
          <a:xfrm>
            <a:off x="953086" y="4930745"/>
            <a:ext cx="7283065" cy="1899920"/>
          </a:xfrm>
        </p:spPr>
        <p:txBody>
          <a:bodyPr anchor="ctr">
            <a:normAutofit/>
          </a:bodyPr>
          <a:lstStyle>
            <a:lvl1pPr marL="0" indent="0">
              <a:buNone/>
              <a:defRPr sz="198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741287" y="1100753"/>
            <a:ext cx="661750" cy="215751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20" dirty="0"/>
              <a:t>“</a:t>
            </a:r>
          </a:p>
        </p:txBody>
      </p:sp>
      <p:sp>
        <p:nvSpPr>
          <p:cNvPr id="15" name="TextBox 14"/>
          <p:cNvSpPr txBox="1"/>
          <p:nvPr/>
        </p:nvSpPr>
        <p:spPr>
          <a:xfrm>
            <a:off x="7699660" y="2962292"/>
            <a:ext cx="661750" cy="215751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420" dirty="0"/>
              <a:t>”</a:t>
            </a:r>
          </a:p>
        </p:txBody>
      </p:sp>
    </p:spTree>
    <p:extLst>
      <p:ext uri="{BB962C8B-B14F-4D97-AF65-F5344CB8AC3E}">
        <p14:creationId xmlns:p14="http://schemas.microsoft.com/office/powerpoint/2010/main" val="1795670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3086" y="3540761"/>
            <a:ext cx="7283066" cy="1873604"/>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953086" y="5414365"/>
            <a:ext cx="7283065" cy="975120"/>
          </a:xfrm>
        </p:spPr>
        <p:txBody>
          <a:bodyPr anchor="t"/>
          <a:lstStyle>
            <a:lvl1pPr marL="0" indent="0" algn="l">
              <a:buNone/>
              <a:defRPr sz="2200" cap="none">
                <a:solidFill>
                  <a:schemeClr val="bg2">
                    <a:lumMod val="40000"/>
                    <a:lumOff val="6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50595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a:t>Click to edit Master title style</a:t>
            </a:r>
            <a:endParaRPr lang="en-US" dirty="0"/>
          </a:p>
        </p:txBody>
      </p:sp>
      <p:sp>
        <p:nvSpPr>
          <p:cNvPr id="3" name="Text Placeholder 2"/>
          <p:cNvSpPr>
            <a:spLocks noGrp="1"/>
          </p:cNvSpPr>
          <p:nvPr>
            <p:ph type="body" idx="1"/>
          </p:nvPr>
        </p:nvSpPr>
        <p:spPr>
          <a:xfrm>
            <a:off x="522318" y="2245360"/>
            <a:ext cx="2431798"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6" name="Text Placeholder 3"/>
          <p:cNvSpPr>
            <a:spLocks noGrp="1"/>
          </p:cNvSpPr>
          <p:nvPr>
            <p:ph type="body" sz="half" idx="15"/>
          </p:nvPr>
        </p:nvSpPr>
        <p:spPr>
          <a:xfrm>
            <a:off x="538423" y="3022600"/>
            <a:ext cx="2415692"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Text Placeholder 4"/>
          <p:cNvSpPr>
            <a:spLocks noGrp="1"/>
          </p:cNvSpPr>
          <p:nvPr>
            <p:ph type="body" sz="quarter" idx="3"/>
          </p:nvPr>
        </p:nvSpPr>
        <p:spPr>
          <a:xfrm>
            <a:off x="3204855" y="2245360"/>
            <a:ext cx="2423029"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19" name="Text Placeholder 3"/>
          <p:cNvSpPr>
            <a:spLocks noGrp="1"/>
          </p:cNvSpPr>
          <p:nvPr>
            <p:ph type="body" sz="half" idx="16"/>
          </p:nvPr>
        </p:nvSpPr>
        <p:spPr>
          <a:xfrm>
            <a:off x="3196145" y="3022600"/>
            <a:ext cx="2431738"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14" name="Text Placeholder 4"/>
          <p:cNvSpPr>
            <a:spLocks noGrp="1"/>
          </p:cNvSpPr>
          <p:nvPr>
            <p:ph type="body" sz="quarter" idx="13"/>
          </p:nvPr>
        </p:nvSpPr>
        <p:spPr>
          <a:xfrm>
            <a:off x="5879409" y="2245360"/>
            <a:ext cx="2419624"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0" name="Text Placeholder 3"/>
          <p:cNvSpPr>
            <a:spLocks noGrp="1"/>
          </p:cNvSpPr>
          <p:nvPr>
            <p:ph type="body" sz="half" idx="17"/>
          </p:nvPr>
        </p:nvSpPr>
        <p:spPr>
          <a:xfrm>
            <a:off x="5879409" y="3022600"/>
            <a:ext cx="2419624" cy="4067916"/>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cxnSp>
        <p:nvCxnSpPr>
          <p:cNvPr id="17" name="Straight Connector 16"/>
          <p:cNvCxnSpPr/>
          <p:nvPr/>
        </p:nvCxnSpPr>
        <p:spPr>
          <a:xfrm>
            <a:off x="3074867" y="2418080"/>
            <a:ext cx="0" cy="44907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45333" y="2418080"/>
            <a:ext cx="0" cy="4495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4921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20"/>
            </a:lvl1pPr>
          </a:lstStyle>
          <a:p>
            <a:r>
              <a:rPr lang="en-US"/>
              <a:t>Click to edit Master title style</a:t>
            </a:r>
            <a:endParaRPr lang="en-US" dirty="0"/>
          </a:p>
        </p:txBody>
      </p:sp>
      <p:sp>
        <p:nvSpPr>
          <p:cNvPr id="3" name="Text Placeholder 2"/>
          <p:cNvSpPr>
            <a:spLocks noGrp="1"/>
          </p:cNvSpPr>
          <p:nvPr>
            <p:ph type="body" idx="1"/>
          </p:nvPr>
        </p:nvSpPr>
        <p:spPr>
          <a:xfrm>
            <a:off x="538423" y="4817742"/>
            <a:ext cx="2426173"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29" name="Picture Placeholder 2"/>
          <p:cNvSpPr>
            <a:spLocks noGrp="1" noChangeAspect="1"/>
          </p:cNvSpPr>
          <p:nvPr>
            <p:ph type="pic" idx="15"/>
          </p:nvPr>
        </p:nvSpPr>
        <p:spPr>
          <a:xfrm>
            <a:off x="538423" y="2504440"/>
            <a:ext cx="2426173"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2" name="Text Placeholder 3"/>
          <p:cNvSpPr>
            <a:spLocks noGrp="1"/>
          </p:cNvSpPr>
          <p:nvPr>
            <p:ph type="body" sz="half" idx="18"/>
          </p:nvPr>
        </p:nvSpPr>
        <p:spPr>
          <a:xfrm>
            <a:off x="538423" y="5470841"/>
            <a:ext cx="2426173"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Text Placeholder 4"/>
          <p:cNvSpPr>
            <a:spLocks noGrp="1"/>
          </p:cNvSpPr>
          <p:nvPr>
            <p:ph type="body" sz="quarter" idx="3"/>
          </p:nvPr>
        </p:nvSpPr>
        <p:spPr>
          <a:xfrm>
            <a:off x="3209571" y="4817742"/>
            <a:ext cx="2418313"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30" name="Picture Placeholder 2"/>
          <p:cNvSpPr>
            <a:spLocks noGrp="1" noChangeAspect="1"/>
          </p:cNvSpPr>
          <p:nvPr>
            <p:ph type="pic" idx="21"/>
          </p:nvPr>
        </p:nvSpPr>
        <p:spPr>
          <a:xfrm>
            <a:off x="3209570" y="2504440"/>
            <a:ext cx="2418313"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3" name="Text Placeholder 3"/>
          <p:cNvSpPr>
            <a:spLocks noGrp="1"/>
          </p:cNvSpPr>
          <p:nvPr>
            <p:ph type="body" sz="half" idx="19"/>
          </p:nvPr>
        </p:nvSpPr>
        <p:spPr>
          <a:xfrm>
            <a:off x="3208454" y="5470840"/>
            <a:ext cx="2421516"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14" name="Text Placeholder 4"/>
          <p:cNvSpPr>
            <a:spLocks noGrp="1"/>
          </p:cNvSpPr>
          <p:nvPr>
            <p:ph type="body" sz="quarter" idx="13"/>
          </p:nvPr>
        </p:nvSpPr>
        <p:spPr>
          <a:xfrm>
            <a:off x="5879409" y="4817742"/>
            <a:ext cx="2419624"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31" name="Picture Placeholder 2"/>
          <p:cNvSpPr>
            <a:spLocks noGrp="1" noChangeAspect="1"/>
          </p:cNvSpPr>
          <p:nvPr>
            <p:ph type="pic" idx="22"/>
          </p:nvPr>
        </p:nvSpPr>
        <p:spPr>
          <a:xfrm>
            <a:off x="5879408" y="2504440"/>
            <a:ext cx="2419624" cy="1727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24" name="Text Placeholder 3"/>
          <p:cNvSpPr>
            <a:spLocks noGrp="1"/>
          </p:cNvSpPr>
          <p:nvPr>
            <p:ph type="body" sz="half" idx="20"/>
          </p:nvPr>
        </p:nvSpPr>
        <p:spPr>
          <a:xfrm>
            <a:off x="5879307" y="5470837"/>
            <a:ext cx="2422828" cy="747081"/>
          </a:xfrm>
        </p:spPr>
        <p:txBody>
          <a:bodyPr anchor="t">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cxnSp>
        <p:nvCxnSpPr>
          <p:cNvPr id="19" name="Straight Connector 18"/>
          <p:cNvCxnSpPr/>
          <p:nvPr/>
        </p:nvCxnSpPr>
        <p:spPr>
          <a:xfrm>
            <a:off x="3074867" y="2418080"/>
            <a:ext cx="0" cy="44907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45333" y="2418080"/>
            <a:ext cx="0" cy="4495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9014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9463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2761" y="487576"/>
            <a:ext cx="1446272" cy="66029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38423" y="876299"/>
            <a:ext cx="6125693" cy="62142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25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040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3088" y="3243299"/>
            <a:ext cx="7283064" cy="2171067"/>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953086" y="5414365"/>
            <a:ext cx="7283065" cy="975120"/>
          </a:xfrm>
        </p:spPr>
        <p:txBody>
          <a:bodyPr anchor="t"/>
          <a:lstStyle>
            <a:lvl1pPr marL="0" indent="0" algn="l">
              <a:buNone/>
              <a:defRPr sz="2200" cap="all">
                <a:solidFill>
                  <a:schemeClr val="bg2">
                    <a:lumMod val="40000"/>
                    <a:lumOff val="60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05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0471" y="2335320"/>
            <a:ext cx="3627924" cy="475519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6173" y="2330239"/>
            <a:ext cx="3627927" cy="4760278"/>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833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0470" y="2159000"/>
            <a:ext cx="3627923"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910471" y="2849880"/>
            <a:ext cx="3627924" cy="4240636"/>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6174" y="2159000"/>
            <a:ext cx="3627924" cy="653097"/>
          </a:xfrm>
        </p:spPr>
        <p:txBody>
          <a:bodyPr anchor="b">
            <a:noAutofit/>
          </a:bodyPr>
          <a:lstStyle>
            <a:lvl1pPr marL="0" indent="0">
              <a:buNone/>
              <a:defRPr sz="2640" b="0">
                <a:solidFill>
                  <a:schemeClr val="bg2">
                    <a:lumMod val="40000"/>
                    <a:lumOff val="60000"/>
                  </a:schemeClr>
                </a:solidFill>
              </a:defRPr>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4666174" y="2849880"/>
            <a:ext cx="3627924" cy="4240636"/>
          </a:xfrm>
        </p:spPr>
        <p:txBody>
          <a:bodyPr>
            <a:normAutofit/>
          </a:bodyPr>
          <a:lstStyle>
            <a:lvl1pPr>
              <a:defRPr sz="1980"/>
            </a:lvl1pPr>
            <a:lvl2pPr>
              <a:defRPr sz="1760"/>
            </a:lvl2pPr>
            <a:lvl3pPr>
              <a:defRPr sz="1540"/>
            </a:lvl3pPr>
            <a:lvl4pPr>
              <a:defRPr sz="1320"/>
            </a:lvl4pPr>
            <a:lvl5pPr>
              <a:defRPr sz="1320"/>
            </a:lvl5pPr>
            <a:lvl6pPr>
              <a:defRPr sz="1320"/>
            </a:lvl6pPr>
            <a:lvl7pPr>
              <a:defRPr sz="1320"/>
            </a:lvl7pPr>
            <a:lvl8pPr>
              <a:defRPr sz="1320"/>
            </a:lvl8pPr>
            <a:lvl9pPr>
              <a:defRPr sz="1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735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607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0243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3085" y="1640840"/>
            <a:ext cx="2806608" cy="1640840"/>
          </a:xfrm>
        </p:spPr>
        <p:txBody>
          <a:bodyPr anchor="b"/>
          <a:lstStyle>
            <a:lvl1pPr algn="l">
              <a:defRPr sz="2640" b="0"/>
            </a:lvl1pPr>
          </a:lstStyle>
          <a:p>
            <a:r>
              <a:rPr lang="en-US"/>
              <a:t>Click to edit Master title style</a:t>
            </a:r>
            <a:endParaRPr lang="en-US" dirty="0"/>
          </a:p>
        </p:txBody>
      </p:sp>
      <p:sp>
        <p:nvSpPr>
          <p:cNvPr id="3" name="Content Placeholder 2"/>
          <p:cNvSpPr>
            <a:spLocks noGrp="1"/>
          </p:cNvSpPr>
          <p:nvPr>
            <p:ph idx="1"/>
          </p:nvPr>
        </p:nvSpPr>
        <p:spPr>
          <a:xfrm>
            <a:off x="3948337" y="1640840"/>
            <a:ext cx="4287814" cy="5181600"/>
          </a:xfrm>
        </p:spPr>
        <p:txBody>
          <a:bodyPr anchor="ctr">
            <a:normAutofit/>
          </a:bodyPr>
          <a:lstStyle>
            <a:lvl1pPr>
              <a:defRPr sz="2200"/>
            </a:lvl1pPr>
            <a:lvl2pPr>
              <a:defRPr sz="1980"/>
            </a:lvl2pPr>
            <a:lvl3pPr>
              <a:defRPr sz="1760"/>
            </a:lvl3pPr>
            <a:lvl4pPr>
              <a:defRPr sz="1540"/>
            </a:lvl4pPr>
            <a:lvl5pPr>
              <a:defRPr sz="1540"/>
            </a:lvl5pPr>
            <a:lvl6pPr>
              <a:defRPr sz="1540"/>
            </a:lvl6pPr>
            <a:lvl7pPr>
              <a:defRPr sz="1540"/>
            </a:lvl7pPr>
            <a:lvl8pPr>
              <a:defRPr sz="1540"/>
            </a:lvl8pPr>
            <a:lvl9pPr>
              <a:defRPr sz="15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3085" y="3546519"/>
            <a:ext cx="2806608" cy="3281679"/>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1/16/2023</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0445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2222" y="2101418"/>
            <a:ext cx="4202741" cy="1784782"/>
          </a:xfrm>
        </p:spPr>
        <p:txBody>
          <a:bodyPr anchor="b">
            <a:normAutofit/>
          </a:bodyPr>
          <a:lstStyle>
            <a:lvl1pPr algn="l">
              <a:defRPr sz="39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34869" y="1295400"/>
            <a:ext cx="2641018" cy="5181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953085" y="4145280"/>
            <a:ext cx="4196201" cy="1554480"/>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176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29375" y="1899920"/>
            <a:ext cx="3101340" cy="31953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258815" y="-518160"/>
            <a:ext cx="1760220" cy="18135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29375" y="6908800"/>
            <a:ext cx="1089660" cy="11226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69387" y="3022600"/>
            <a:ext cx="4610100" cy="4749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23767" y="3281680"/>
            <a:ext cx="2598420" cy="26771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520208" y="0"/>
            <a:ext cx="754380" cy="124605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3181" y="513081"/>
            <a:ext cx="7760918" cy="1587267"/>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0470" y="2326649"/>
            <a:ext cx="7382819" cy="47548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27978" y="2076419"/>
            <a:ext cx="1122679" cy="251525"/>
          </a:xfrm>
          <a:prstGeom prst="rect">
            <a:avLst/>
          </a:prstGeom>
        </p:spPr>
        <p:txBody>
          <a:bodyPr vert="horz" lIns="91440" tIns="45720" rIns="91440" bIns="45720" rtlCol="0" anchor="t"/>
          <a:lstStyle>
            <a:lvl1pPr algn="l">
              <a:defRPr sz="1210" b="0" i="0">
                <a:solidFill>
                  <a:schemeClr val="tx1">
                    <a:tint val="75000"/>
                    <a:alpha val="60000"/>
                  </a:schemeClr>
                </a:solidFill>
              </a:defRPr>
            </a:lvl1pPr>
          </a:lstStyle>
          <a:p>
            <a:fld id="{1D8BD707-D9CF-40AE-B4C6-C98DA3205C09}" type="datetimeFigureOut">
              <a:rPr lang="en-US" smtClean="0"/>
              <a:t>1/16/2023</a:t>
            </a:fld>
            <a:endParaRPr lang="en-US"/>
          </a:p>
        </p:txBody>
      </p:sp>
      <p:sp>
        <p:nvSpPr>
          <p:cNvPr id="5" name="Footer Placeholder 4"/>
          <p:cNvSpPr>
            <a:spLocks noGrp="1"/>
          </p:cNvSpPr>
          <p:nvPr>
            <p:ph type="ftr" sz="quarter" idx="3"/>
          </p:nvPr>
        </p:nvSpPr>
        <p:spPr>
          <a:xfrm rot="5400000">
            <a:off x="6792339" y="3702298"/>
            <a:ext cx="4374434" cy="251526"/>
          </a:xfrm>
          <a:prstGeom prst="rect">
            <a:avLst/>
          </a:prstGeom>
        </p:spPr>
        <p:txBody>
          <a:bodyPr vert="horz" lIns="91440" tIns="45720" rIns="91440" bIns="45720" rtlCol="0" anchor="b"/>
          <a:lstStyle>
            <a:lvl1pPr algn="l">
              <a:defRPr sz="121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8543075" y="335168"/>
            <a:ext cx="691694" cy="870045"/>
          </a:xfrm>
          <a:prstGeom prst="rect">
            <a:avLst/>
          </a:prstGeom>
        </p:spPr>
        <p:txBody>
          <a:bodyPr vert="horz" lIns="91440" tIns="45720" rIns="91440" bIns="45720" rtlCol="0" anchor="b"/>
          <a:lstStyle>
            <a:lvl1pPr algn="ctr">
              <a:defRPr sz="3081"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98544964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502928" rtl="0" eaLnBrk="1" latinLnBrk="0" hangingPunct="1">
        <a:spcBef>
          <a:spcPct val="0"/>
        </a:spcBef>
        <a:buNone/>
        <a:defRPr sz="462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197" indent="-377197" algn="l" defTabSz="502928" rtl="0" eaLnBrk="1" latinLnBrk="0" hangingPunct="1">
        <a:spcBef>
          <a:spcPts val="1100"/>
        </a:spcBef>
        <a:spcAft>
          <a:spcPts val="0"/>
        </a:spcAft>
        <a:buClr>
          <a:schemeClr val="bg2">
            <a:lumMod val="40000"/>
            <a:lumOff val="60000"/>
          </a:schemeClr>
        </a:buClr>
        <a:buSzPct val="80000"/>
        <a:buFont typeface="Wingdings 3" charset="2"/>
        <a:buChar char=""/>
        <a:defRPr sz="2200" b="0" i="0" kern="1200">
          <a:solidFill>
            <a:schemeClr val="tx1"/>
          </a:solidFill>
          <a:latin typeface="+mj-lt"/>
          <a:ea typeface="+mj-ea"/>
          <a:cs typeface="+mj-cs"/>
        </a:defRPr>
      </a:lvl1pPr>
      <a:lvl2pPr marL="817258" indent="-314331" algn="l" defTabSz="502928" rtl="0" eaLnBrk="1" latinLnBrk="0" hangingPunct="1">
        <a:spcBef>
          <a:spcPts val="1100"/>
        </a:spcBef>
        <a:spcAft>
          <a:spcPts val="0"/>
        </a:spcAft>
        <a:buClr>
          <a:schemeClr val="bg2">
            <a:lumMod val="40000"/>
            <a:lumOff val="60000"/>
          </a:schemeClr>
        </a:buClr>
        <a:buSzPct val="80000"/>
        <a:buFont typeface="Wingdings 3" charset="2"/>
        <a:buChar char=""/>
        <a:defRPr sz="1980" b="0" i="0" kern="1200">
          <a:solidFill>
            <a:schemeClr val="tx1"/>
          </a:solidFill>
          <a:latin typeface="+mj-lt"/>
          <a:ea typeface="+mj-ea"/>
          <a:cs typeface="+mj-cs"/>
        </a:defRPr>
      </a:lvl2pPr>
      <a:lvl3pPr marL="1257322"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760" b="0" i="0" kern="1200">
          <a:solidFill>
            <a:schemeClr val="tx1"/>
          </a:solidFill>
          <a:latin typeface="+mj-lt"/>
          <a:ea typeface="+mj-ea"/>
          <a:cs typeface="+mj-cs"/>
        </a:defRPr>
      </a:lvl3pPr>
      <a:lvl4pPr marL="1760250"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4pPr>
      <a:lvl5pPr marL="2263177"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5pPr>
      <a:lvl6pPr marL="2766106"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6pPr>
      <a:lvl7pPr marL="3269034"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7pPr>
      <a:lvl8pPr marL="3771963"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8pPr>
      <a:lvl9pPr marL="4274890" indent="-251464" algn="l" defTabSz="502928" rtl="0" eaLnBrk="1" latinLnBrk="0" hangingPunct="1">
        <a:spcBef>
          <a:spcPts val="1100"/>
        </a:spcBef>
        <a:spcAft>
          <a:spcPts val="0"/>
        </a:spcAft>
        <a:buClr>
          <a:schemeClr val="bg2">
            <a:lumMod val="40000"/>
            <a:lumOff val="60000"/>
          </a:schemeClr>
        </a:buClr>
        <a:buSzPct val="80000"/>
        <a:buFont typeface="Wingdings 3" charset="2"/>
        <a:buChar char=""/>
        <a:defRPr sz="1540" b="0" i="0" kern="1200">
          <a:solidFill>
            <a:schemeClr val="tx1"/>
          </a:solidFill>
          <a:latin typeface="+mj-lt"/>
          <a:ea typeface="+mj-ea"/>
          <a:cs typeface="+mj-cs"/>
        </a:defRPr>
      </a:lvl9pPr>
    </p:bodyStyle>
    <p:otherStyle>
      <a:defPPr>
        <a:defRPr lang="en-US"/>
      </a:defPPr>
      <a:lvl1pPr marL="0" algn="l" defTabSz="502928" rtl="0" eaLnBrk="1" latinLnBrk="0" hangingPunct="1">
        <a:defRPr sz="1980" kern="1200">
          <a:solidFill>
            <a:schemeClr val="tx1"/>
          </a:solidFill>
          <a:latin typeface="+mn-lt"/>
          <a:ea typeface="+mn-ea"/>
          <a:cs typeface="+mn-cs"/>
        </a:defRPr>
      </a:lvl1pPr>
      <a:lvl2pPr marL="502928" algn="l" defTabSz="502928" rtl="0" eaLnBrk="1" latinLnBrk="0" hangingPunct="1">
        <a:defRPr sz="1980" kern="1200">
          <a:solidFill>
            <a:schemeClr val="tx1"/>
          </a:solidFill>
          <a:latin typeface="+mn-lt"/>
          <a:ea typeface="+mn-ea"/>
          <a:cs typeface="+mn-cs"/>
        </a:defRPr>
      </a:lvl2pPr>
      <a:lvl3pPr marL="1005857" algn="l" defTabSz="502928" rtl="0" eaLnBrk="1" latinLnBrk="0" hangingPunct="1">
        <a:defRPr sz="1980" kern="1200">
          <a:solidFill>
            <a:schemeClr val="tx1"/>
          </a:solidFill>
          <a:latin typeface="+mn-lt"/>
          <a:ea typeface="+mn-ea"/>
          <a:cs typeface="+mn-cs"/>
        </a:defRPr>
      </a:lvl3pPr>
      <a:lvl4pPr marL="1508784" algn="l" defTabSz="502928" rtl="0" eaLnBrk="1" latinLnBrk="0" hangingPunct="1">
        <a:defRPr sz="1980" kern="1200">
          <a:solidFill>
            <a:schemeClr val="tx1"/>
          </a:solidFill>
          <a:latin typeface="+mn-lt"/>
          <a:ea typeface="+mn-ea"/>
          <a:cs typeface="+mn-cs"/>
        </a:defRPr>
      </a:lvl4pPr>
      <a:lvl5pPr marL="2011714" algn="l" defTabSz="502928" rtl="0" eaLnBrk="1" latinLnBrk="0" hangingPunct="1">
        <a:defRPr sz="1980" kern="1200">
          <a:solidFill>
            <a:schemeClr val="tx1"/>
          </a:solidFill>
          <a:latin typeface="+mn-lt"/>
          <a:ea typeface="+mn-ea"/>
          <a:cs typeface="+mn-cs"/>
        </a:defRPr>
      </a:lvl5pPr>
      <a:lvl6pPr marL="2514642" algn="l" defTabSz="502928" rtl="0" eaLnBrk="1" latinLnBrk="0" hangingPunct="1">
        <a:defRPr sz="1980" kern="1200">
          <a:solidFill>
            <a:schemeClr val="tx1"/>
          </a:solidFill>
          <a:latin typeface="+mn-lt"/>
          <a:ea typeface="+mn-ea"/>
          <a:cs typeface="+mn-cs"/>
        </a:defRPr>
      </a:lvl6pPr>
      <a:lvl7pPr marL="3017571" algn="l" defTabSz="502928" rtl="0" eaLnBrk="1" latinLnBrk="0" hangingPunct="1">
        <a:defRPr sz="1980" kern="1200">
          <a:solidFill>
            <a:schemeClr val="tx1"/>
          </a:solidFill>
          <a:latin typeface="+mn-lt"/>
          <a:ea typeface="+mn-ea"/>
          <a:cs typeface="+mn-cs"/>
        </a:defRPr>
      </a:lvl7pPr>
      <a:lvl8pPr marL="3520498" algn="l" defTabSz="502928" rtl="0" eaLnBrk="1" latinLnBrk="0" hangingPunct="1">
        <a:defRPr sz="1980" kern="1200">
          <a:solidFill>
            <a:schemeClr val="tx1"/>
          </a:solidFill>
          <a:latin typeface="+mn-lt"/>
          <a:ea typeface="+mn-ea"/>
          <a:cs typeface="+mn-cs"/>
        </a:defRPr>
      </a:lvl8pPr>
      <a:lvl9pPr marL="4023427" algn="l" defTabSz="502928"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219200"/>
            <a:ext cx="9296400" cy="5351209"/>
          </a:xfrm>
          <a:prstGeom prst="rect">
            <a:avLst/>
          </a:prstGeom>
        </p:spPr>
        <p:txBody>
          <a:bodyPr vert="horz" wrap="square" lIns="0" tIns="11430" rIns="0" bIns="0" rtlCol="0">
            <a:spAutoFit/>
          </a:bodyPr>
          <a:lstStyle/>
          <a:p>
            <a:pPr marL="12700" marR="5080" indent="318770">
              <a:lnSpc>
                <a:spcPct val="107200"/>
              </a:lnSpc>
              <a:spcBef>
                <a:spcPts val="90"/>
              </a:spcBef>
            </a:pPr>
            <a:r>
              <a:rPr lang="en-IN" spc="100" dirty="0"/>
              <a:t>         </a:t>
            </a:r>
            <a:r>
              <a:rPr lang="en-IN" sz="4800" b="1" spc="100" dirty="0"/>
              <a:t>GROUP: 21</a:t>
            </a:r>
            <a:br>
              <a:rPr lang="en-IN" sz="4800" b="1" spc="100" dirty="0"/>
            </a:br>
            <a:r>
              <a:rPr lang="en-IN" sz="4800" b="1" spc="100" dirty="0"/>
              <a:t>RUDRA SAITEJA: 21CE30025</a:t>
            </a:r>
            <a:br>
              <a:rPr lang="en-IN" sz="4800" b="1" spc="100" dirty="0"/>
            </a:br>
            <a:r>
              <a:rPr lang="en-IN" sz="4800" b="1" spc="100" dirty="0"/>
              <a:t>SACHIN KUMAR REPSWAL: 21CE30026</a:t>
            </a:r>
            <a:br>
              <a:rPr lang="en-IN" sz="4800" b="1" spc="100" dirty="0"/>
            </a:br>
            <a:br>
              <a:rPr lang="en-IN" sz="4000" b="1" spc="100" dirty="0"/>
            </a:br>
            <a:r>
              <a:rPr lang="en-IN" sz="4800" b="1" spc="100" dirty="0"/>
              <a:t>TOPIC :</a:t>
            </a:r>
            <a:r>
              <a:rPr lang="en-US" sz="4800" b="1" spc="15" dirty="0"/>
              <a:t>Forecasting Time Series      A</a:t>
            </a:r>
            <a:r>
              <a:rPr lang="en-US" sz="4800" b="1" spc="225" dirty="0"/>
              <a:t>RMA</a:t>
            </a:r>
            <a:r>
              <a:rPr lang="en-US" sz="4800" b="1" spc="320" dirty="0"/>
              <a:t> </a:t>
            </a:r>
            <a:r>
              <a:rPr lang="en-US" sz="4800" b="1" spc="100" dirty="0"/>
              <a:t>Model</a:t>
            </a:r>
            <a:endParaRPr sz="4800" b="1" spc="100" dirty="0"/>
          </a:p>
        </p:txBody>
      </p:sp>
      <p:sp>
        <p:nvSpPr>
          <p:cNvPr id="4" name="object 4"/>
          <p:cNvSpPr txBox="1"/>
          <p:nvPr/>
        </p:nvSpPr>
        <p:spPr>
          <a:xfrm>
            <a:off x="4983817" y="7243316"/>
            <a:ext cx="90170" cy="234950"/>
          </a:xfrm>
          <a:prstGeom prst="rect">
            <a:avLst/>
          </a:prstGeom>
        </p:spPr>
        <p:txBody>
          <a:bodyPr vert="horz" wrap="square" lIns="0" tIns="15240" rIns="0" bIns="0" rtlCol="0">
            <a:spAutoFit/>
          </a:bodyPr>
          <a:lstStyle/>
          <a:p>
            <a:pPr marL="12700">
              <a:lnSpc>
                <a:spcPct val="100000"/>
              </a:lnSpc>
              <a:spcBef>
                <a:spcPts val="120"/>
              </a:spcBef>
            </a:pPr>
            <a:r>
              <a:rPr sz="1350" spc="-229" dirty="0">
                <a:solidFill>
                  <a:srgbClr val="FFFFFF"/>
                </a:solidFill>
                <a:latin typeface="Tahoma"/>
                <a:cs typeface="Tahoma"/>
              </a:rPr>
              <a:t>1</a:t>
            </a:r>
            <a:endParaRPr sz="1350">
              <a:latin typeface="Tahoma"/>
              <a:cs typeface="Tahoma"/>
            </a:endParaRPr>
          </a:p>
        </p:txBody>
      </p:sp>
      <p:sp>
        <p:nvSpPr>
          <p:cNvPr id="5" name="object 5"/>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14FAD2-5CA1-935A-5BCC-B71A00346226}"/>
              </a:ext>
            </a:extLst>
          </p:cNvPr>
          <p:cNvSpPr txBox="1"/>
          <p:nvPr/>
        </p:nvSpPr>
        <p:spPr>
          <a:xfrm>
            <a:off x="723900" y="1295400"/>
            <a:ext cx="8610599" cy="4893647"/>
          </a:xfrm>
          <a:prstGeom prst="rect">
            <a:avLst/>
          </a:prstGeom>
          <a:noFill/>
        </p:spPr>
        <p:txBody>
          <a:bodyPr wrap="square">
            <a:spAutoFit/>
          </a:bodyPr>
          <a:lstStyle/>
          <a:p>
            <a:pPr algn="l"/>
            <a:r>
              <a:rPr lang="en-US" sz="2400" b="0" i="0" dirty="0">
                <a:effectLst/>
                <a:latin typeface="source-serif-pro"/>
              </a:rPr>
              <a:t>This is a model that is combined from the AR and MA models. In this model, the impact of previous lags along with the residuals is considered for forecasting the future values of the time series. Here β represents the coefficients of the AR model and α represents the coefficients of the MA model.</a:t>
            </a:r>
          </a:p>
          <a:p>
            <a:pPr algn="l"/>
            <a:r>
              <a:rPr lang="en-US" sz="2400" b="1" i="0" dirty="0" err="1">
                <a:effectLst/>
                <a:latin typeface="source-serif-pro"/>
              </a:rPr>
              <a:t>Yt</a:t>
            </a:r>
            <a:r>
              <a:rPr lang="en-US" sz="2400" b="1" i="0" dirty="0">
                <a:effectLst/>
                <a:latin typeface="source-serif-pro"/>
              </a:rPr>
              <a:t> = β₁* yₜ-₁ + α₁* Ɛₜ-₁ + β₂* yₜ-₂ + α₂ * Ɛₜ-₂ + β₃ * yₜ-₃ + α₃ * Ɛₜ-₃ +………… + βₖ * yₜ-ₖ + αₖ * Ɛₜ-ₖ</a:t>
            </a:r>
            <a:endParaRPr lang="en-US" sz="2400" b="0" i="0" dirty="0">
              <a:effectLst/>
              <a:latin typeface="source-serif-pro"/>
            </a:endParaRPr>
          </a:p>
          <a:p>
            <a:pPr algn="l"/>
            <a:r>
              <a:rPr lang="en-US" sz="2400" b="0" i="0" dirty="0">
                <a:effectLst/>
                <a:latin typeface="source-serif-pro"/>
              </a:rPr>
              <a:t>Consider the above graphs where the MA and AR values are plotted with their respective significant values. Let's assume that we consider only 1 significant value from the AR model and likewise 1 significant value from the MA model. So the ARMA model will be obtained from the combined values of the other two models will be of the order of ARMA(1,1).</a:t>
            </a:r>
          </a:p>
        </p:txBody>
      </p:sp>
    </p:spTree>
    <p:extLst>
      <p:ext uri="{BB962C8B-B14F-4D97-AF65-F5344CB8AC3E}">
        <p14:creationId xmlns:p14="http://schemas.microsoft.com/office/powerpoint/2010/main" val="1537255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1564" y="229790"/>
            <a:ext cx="5678805" cy="861694"/>
          </a:xfrm>
          <a:prstGeom prst="rect">
            <a:avLst/>
          </a:prstGeom>
        </p:spPr>
        <p:txBody>
          <a:bodyPr vert="horz" wrap="square" lIns="0" tIns="17145" rIns="0" bIns="0" rtlCol="0">
            <a:spAutoFit/>
          </a:bodyPr>
          <a:lstStyle/>
          <a:p>
            <a:pPr marL="12700">
              <a:lnSpc>
                <a:spcPct val="100000"/>
              </a:lnSpc>
              <a:spcBef>
                <a:spcPts val="135"/>
              </a:spcBef>
            </a:pPr>
            <a:r>
              <a:rPr spc="15" dirty="0"/>
              <a:t>Forecasting</a:t>
            </a:r>
            <a:r>
              <a:rPr spc="-70" dirty="0"/>
              <a:t> </a:t>
            </a:r>
            <a:r>
              <a:rPr spc="225" dirty="0"/>
              <a:t>ARMA</a:t>
            </a:r>
          </a:p>
        </p:txBody>
      </p:sp>
      <p:grpSp>
        <p:nvGrpSpPr>
          <p:cNvPr id="3" name="object 3"/>
          <p:cNvGrpSpPr/>
          <p:nvPr/>
        </p:nvGrpSpPr>
        <p:grpSpPr>
          <a:xfrm>
            <a:off x="1143000" y="1422400"/>
            <a:ext cx="876300" cy="4178300"/>
            <a:chOff x="1143000" y="1422400"/>
            <a:chExt cx="876300" cy="4178300"/>
          </a:xfrm>
        </p:grpSpPr>
        <p:pic>
          <p:nvPicPr>
            <p:cNvPr id="4" name="object 4"/>
            <p:cNvPicPr/>
            <p:nvPr/>
          </p:nvPicPr>
          <p:blipFill>
            <a:blip r:embed="rId2" cstate="print"/>
            <a:stretch>
              <a:fillRect/>
            </a:stretch>
          </p:blipFill>
          <p:spPr>
            <a:xfrm>
              <a:off x="1143000" y="1422400"/>
              <a:ext cx="203200" cy="190500"/>
            </a:xfrm>
            <a:prstGeom prst="rect">
              <a:avLst/>
            </a:prstGeom>
          </p:spPr>
        </p:pic>
        <p:pic>
          <p:nvPicPr>
            <p:cNvPr id="5" name="object 5"/>
            <p:cNvPicPr/>
            <p:nvPr/>
          </p:nvPicPr>
          <p:blipFill>
            <a:blip r:embed="rId2" cstate="print"/>
            <a:stretch>
              <a:fillRect/>
            </a:stretch>
          </p:blipFill>
          <p:spPr>
            <a:xfrm>
              <a:off x="1562100" y="1917700"/>
              <a:ext cx="101600" cy="88900"/>
            </a:xfrm>
            <a:prstGeom prst="rect">
              <a:avLst/>
            </a:prstGeom>
          </p:spPr>
        </p:pic>
        <p:pic>
          <p:nvPicPr>
            <p:cNvPr id="6" name="object 6"/>
            <p:cNvPicPr/>
            <p:nvPr/>
          </p:nvPicPr>
          <p:blipFill>
            <a:blip r:embed="rId2" cstate="print"/>
            <a:stretch>
              <a:fillRect/>
            </a:stretch>
          </p:blipFill>
          <p:spPr>
            <a:xfrm>
              <a:off x="1968500" y="2273300"/>
              <a:ext cx="50800" cy="38100"/>
            </a:xfrm>
            <a:prstGeom prst="rect">
              <a:avLst/>
            </a:prstGeom>
          </p:spPr>
        </p:pic>
        <p:pic>
          <p:nvPicPr>
            <p:cNvPr id="7" name="object 7"/>
            <p:cNvPicPr/>
            <p:nvPr/>
          </p:nvPicPr>
          <p:blipFill>
            <a:blip r:embed="rId2" cstate="print"/>
            <a:stretch>
              <a:fillRect/>
            </a:stretch>
          </p:blipFill>
          <p:spPr>
            <a:xfrm>
              <a:off x="1562100" y="2628900"/>
              <a:ext cx="101600" cy="88900"/>
            </a:xfrm>
            <a:prstGeom prst="rect">
              <a:avLst/>
            </a:prstGeom>
          </p:spPr>
        </p:pic>
        <p:pic>
          <p:nvPicPr>
            <p:cNvPr id="8" name="object 8"/>
            <p:cNvPicPr/>
            <p:nvPr/>
          </p:nvPicPr>
          <p:blipFill>
            <a:blip r:embed="rId2" cstate="print"/>
            <a:stretch>
              <a:fillRect/>
            </a:stretch>
          </p:blipFill>
          <p:spPr>
            <a:xfrm>
              <a:off x="1968500" y="2971800"/>
              <a:ext cx="50800" cy="38100"/>
            </a:xfrm>
            <a:prstGeom prst="rect">
              <a:avLst/>
            </a:prstGeom>
          </p:spPr>
        </p:pic>
        <p:pic>
          <p:nvPicPr>
            <p:cNvPr id="9" name="object 9"/>
            <p:cNvPicPr/>
            <p:nvPr/>
          </p:nvPicPr>
          <p:blipFill>
            <a:blip r:embed="rId2" cstate="print"/>
            <a:stretch>
              <a:fillRect/>
            </a:stretch>
          </p:blipFill>
          <p:spPr>
            <a:xfrm>
              <a:off x="1968500" y="3276600"/>
              <a:ext cx="50800" cy="38100"/>
            </a:xfrm>
            <a:prstGeom prst="rect">
              <a:avLst/>
            </a:prstGeom>
          </p:spPr>
        </p:pic>
        <p:pic>
          <p:nvPicPr>
            <p:cNvPr id="10" name="object 10"/>
            <p:cNvPicPr/>
            <p:nvPr/>
          </p:nvPicPr>
          <p:blipFill>
            <a:blip r:embed="rId2" cstate="print"/>
            <a:stretch>
              <a:fillRect/>
            </a:stretch>
          </p:blipFill>
          <p:spPr>
            <a:xfrm>
              <a:off x="1143000" y="3670300"/>
              <a:ext cx="203200" cy="190500"/>
            </a:xfrm>
            <a:prstGeom prst="rect">
              <a:avLst/>
            </a:prstGeom>
          </p:spPr>
        </p:pic>
        <p:pic>
          <p:nvPicPr>
            <p:cNvPr id="11" name="object 11"/>
            <p:cNvPicPr/>
            <p:nvPr/>
          </p:nvPicPr>
          <p:blipFill>
            <a:blip r:embed="rId2" cstate="print"/>
            <a:stretch>
              <a:fillRect/>
            </a:stretch>
          </p:blipFill>
          <p:spPr>
            <a:xfrm>
              <a:off x="1562100" y="4165600"/>
              <a:ext cx="101600" cy="88900"/>
            </a:xfrm>
            <a:prstGeom prst="rect">
              <a:avLst/>
            </a:prstGeom>
          </p:spPr>
        </p:pic>
        <p:pic>
          <p:nvPicPr>
            <p:cNvPr id="12" name="object 12"/>
            <p:cNvPicPr/>
            <p:nvPr/>
          </p:nvPicPr>
          <p:blipFill>
            <a:blip r:embed="rId2" cstate="print"/>
            <a:stretch>
              <a:fillRect/>
            </a:stretch>
          </p:blipFill>
          <p:spPr>
            <a:xfrm>
              <a:off x="1562100" y="4572000"/>
              <a:ext cx="101600" cy="88900"/>
            </a:xfrm>
            <a:prstGeom prst="rect">
              <a:avLst/>
            </a:prstGeom>
          </p:spPr>
        </p:pic>
        <p:pic>
          <p:nvPicPr>
            <p:cNvPr id="13" name="object 13"/>
            <p:cNvPicPr/>
            <p:nvPr/>
          </p:nvPicPr>
          <p:blipFill>
            <a:blip r:embed="rId2" cstate="print"/>
            <a:stretch>
              <a:fillRect/>
            </a:stretch>
          </p:blipFill>
          <p:spPr>
            <a:xfrm>
              <a:off x="1143000" y="5016500"/>
              <a:ext cx="203200" cy="190500"/>
            </a:xfrm>
            <a:prstGeom prst="rect">
              <a:avLst/>
            </a:prstGeom>
          </p:spPr>
        </p:pic>
        <p:pic>
          <p:nvPicPr>
            <p:cNvPr id="14" name="object 14"/>
            <p:cNvPicPr/>
            <p:nvPr/>
          </p:nvPicPr>
          <p:blipFill>
            <a:blip r:embed="rId2" cstate="print"/>
            <a:stretch>
              <a:fillRect/>
            </a:stretch>
          </p:blipFill>
          <p:spPr>
            <a:xfrm>
              <a:off x="1562100" y="5511800"/>
              <a:ext cx="101600" cy="88900"/>
            </a:xfrm>
            <a:prstGeom prst="rect">
              <a:avLst/>
            </a:prstGeom>
          </p:spPr>
        </p:pic>
      </p:grpSp>
      <p:sp>
        <p:nvSpPr>
          <p:cNvPr id="15" name="object 15"/>
          <p:cNvSpPr txBox="1"/>
          <p:nvPr/>
        </p:nvSpPr>
        <p:spPr>
          <a:xfrm>
            <a:off x="1447409" y="1166604"/>
            <a:ext cx="7519034" cy="4535170"/>
          </a:xfrm>
          <a:prstGeom prst="rect">
            <a:avLst/>
          </a:prstGeom>
        </p:spPr>
        <p:txBody>
          <a:bodyPr vert="horz" wrap="square" lIns="0" tIns="90170" rIns="0" bIns="0" rtlCol="0">
            <a:spAutoFit/>
          </a:bodyPr>
          <a:lstStyle/>
          <a:p>
            <a:pPr marL="25400">
              <a:lnSpc>
                <a:spcPct val="100000"/>
              </a:lnSpc>
              <a:spcBef>
                <a:spcPts val="710"/>
              </a:spcBef>
            </a:pPr>
            <a:r>
              <a:rPr sz="2750" spc="40" dirty="0">
                <a:solidFill>
                  <a:srgbClr val="FFFFFF"/>
                </a:solidFill>
                <a:latin typeface="Tahoma"/>
                <a:cs typeface="Tahoma"/>
              </a:rPr>
              <a:t>Characteristics</a:t>
            </a:r>
            <a:endParaRPr sz="2750">
              <a:latin typeface="Tahoma"/>
              <a:cs typeface="Tahoma"/>
            </a:endParaRPr>
          </a:p>
          <a:p>
            <a:pPr marL="257175">
              <a:lnSpc>
                <a:spcPct val="100000"/>
              </a:lnSpc>
              <a:spcBef>
                <a:spcPts val="555"/>
              </a:spcBef>
            </a:pPr>
            <a:r>
              <a:rPr sz="2250" spc="15" dirty="0">
                <a:solidFill>
                  <a:srgbClr val="FFFFFF"/>
                </a:solidFill>
                <a:latin typeface="Tahoma"/>
                <a:cs typeface="Tahoma"/>
              </a:rPr>
              <a:t>Forecasts</a:t>
            </a:r>
            <a:r>
              <a:rPr sz="2250" spc="165" dirty="0">
                <a:solidFill>
                  <a:srgbClr val="FFFFFF"/>
                </a:solidFill>
                <a:latin typeface="Tahoma"/>
                <a:cs typeface="Tahoma"/>
              </a:rPr>
              <a:t> </a:t>
            </a:r>
            <a:r>
              <a:rPr sz="2250" spc="40" dirty="0">
                <a:solidFill>
                  <a:srgbClr val="FFFFFF"/>
                </a:solidFill>
                <a:latin typeface="Tahoma"/>
                <a:cs typeface="Tahoma"/>
              </a:rPr>
              <a:t>from</a:t>
            </a:r>
            <a:r>
              <a:rPr sz="2250" spc="165" dirty="0">
                <a:solidFill>
                  <a:srgbClr val="FFFFFF"/>
                </a:solidFill>
                <a:latin typeface="Tahoma"/>
                <a:cs typeface="Tahoma"/>
              </a:rPr>
              <a:t> </a:t>
            </a:r>
            <a:r>
              <a:rPr sz="2250" spc="45" dirty="0">
                <a:solidFill>
                  <a:srgbClr val="FFFFFF"/>
                </a:solidFill>
                <a:latin typeface="Tahoma"/>
                <a:cs typeface="Tahoma"/>
              </a:rPr>
              <a:t>stationary</a:t>
            </a:r>
            <a:r>
              <a:rPr sz="2250" spc="175" dirty="0">
                <a:solidFill>
                  <a:srgbClr val="FFFFFF"/>
                </a:solidFill>
                <a:latin typeface="Tahoma"/>
                <a:cs typeface="Tahoma"/>
              </a:rPr>
              <a:t> </a:t>
            </a:r>
            <a:r>
              <a:rPr sz="2250" spc="-20" dirty="0">
                <a:solidFill>
                  <a:srgbClr val="FFFFFF"/>
                </a:solidFill>
                <a:latin typeface="Tahoma"/>
                <a:cs typeface="Tahoma"/>
              </a:rPr>
              <a:t>models</a:t>
            </a:r>
            <a:r>
              <a:rPr sz="2250" spc="170" dirty="0">
                <a:solidFill>
                  <a:srgbClr val="FFFFFF"/>
                </a:solidFill>
                <a:latin typeface="Tahoma"/>
                <a:cs typeface="Tahoma"/>
              </a:rPr>
              <a:t> </a:t>
            </a:r>
            <a:r>
              <a:rPr sz="2250" spc="100" dirty="0">
                <a:solidFill>
                  <a:srgbClr val="FFFFFF"/>
                </a:solidFill>
                <a:latin typeface="Tahoma"/>
                <a:cs typeface="Tahoma"/>
              </a:rPr>
              <a:t>revert</a:t>
            </a:r>
            <a:r>
              <a:rPr sz="2250" spc="170" dirty="0">
                <a:solidFill>
                  <a:srgbClr val="FFFFFF"/>
                </a:solidFill>
                <a:latin typeface="Tahoma"/>
                <a:cs typeface="Tahoma"/>
              </a:rPr>
              <a:t> </a:t>
            </a:r>
            <a:r>
              <a:rPr sz="2250" spc="40" dirty="0">
                <a:solidFill>
                  <a:srgbClr val="FFFFFF"/>
                </a:solidFill>
                <a:latin typeface="Tahoma"/>
                <a:cs typeface="Tahoma"/>
              </a:rPr>
              <a:t>to</a:t>
            </a:r>
            <a:r>
              <a:rPr sz="2250" spc="165" dirty="0">
                <a:solidFill>
                  <a:srgbClr val="FFFFFF"/>
                </a:solidFill>
                <a:latin typeface="Tahoma"/>
                <a:cs typeface="Tahoma"/>
              </a:rPr>
              <a:t> </a:t>
            </a:r>
            <a:r>
              <a:rPr sz="2250" spc="-50" dirty="0">
                <a:solidFill>
                  <a:srgbClr val="FFFFFF"/>
                </a:solidFill>
                <a:latin typeface="Tahoma"/>
                <a:cs typeface="Tahoma"/>
              </a:rPr>
              <a:t>mean</a:t>
            </a:r>
            <a:endParaRPr sz="2250">
              <a:latin typeface="Tahoma"/>
              <a:cs typeface="Tahoma"/>
            </a:endParaRPr>
          </a:p>
          <a:p>
            <a:pPr marL="624840">
              <a:lnSpc>
                <a:spcPct val="100000"/>
              </a:lnSpc>
              <a:spcBef>
                <a:spcPts val="185"/>
              </a:spcBef>
            </a:pPr>
            <a:r>
              <a:rPr sz="1800" spc="25" dirty="0">
                <a:solidFill>
                  <a:srgbClr val="FFFFFF"/>
                </a:solidFill>
                <a:latin typeface="Tahoma"/>
                <a:cs typeface="Tahoma"/>
              </a:rPr>
              <a:t>Integrated</a:t>
            </a:r>
            <a:r>
              <a:rPr sz="1800" spc="135" dirty="0">
                <a:solidFill>
                  <a:srgbClr val="FFFFFF"/>
                </a:solidFill>
                <a:latin typeface="Tahoma"/>
                <a:cs typeface="Tahoma"/>
              </a:rPr>
              <a:t> </a:t>
            </a:r>
            <a:r>
              <a:rPr sz="1800" spc="-15" dirty="0">
                <a:solidFill>
                  <a:srgbClr val="FFFFFF"/>
                </a:solidFill>
                <a:latin typeface="Tahoma"/>
                <a:cs typeface="Tahoma"/>
              </a:rPr>
              <a:t>models</a:t>
            </a:r>
            <a:r>
              <a:rPr sz="1800" spc="135" dirty="0">
                <a:solidFill>
                  <a:srgbClr val="FFFFFF"/>
                </a:solidFill>
                <a:latin typeface="Tahoma"/>
                <a:cs typeface="Tahoma"/>
              </a:rPr>
              <a:t> </a:t>
            </a:r>
            <a:r>
              <a:rPr sz="1800" spc="80" dirty="0">
                <a:solidFill>
                  <a:srgbClr val="FFFFFF"/>
                </a:solidFill>
                <a:latin typeface="Tahoma"/>
                <a:cs typeface="Tahoma"/>
              </a:rPr>
              <a:t>revert</a:t>
            </a:r>
            <a:r>
              <a:rPr sz="1800" spc="135" dirty="0">
                <a:solidFill>
                  <a:srgbClr val="FFFFFF"/>
                </a:solidFill>
                <a:latin typeface="Tahoma"/>
                <a:cs typeface="Tahoma"/>
              </a:rPr>
              <a:t> </a:t>
            </a:r>
            <a:r>
              <a:rPr sz="1800" spc="30" dirty="0">
                <a:solidFill>
                  <a:srgbClr val="FFFFFF"/>
                </a:solidFill>
                <a:latin typeface="Tahoma"/>
                <a:cs typeface="Tahoma"/>
              </a:rPr>
              <a:t>to</a:t>
            </a:r>
            <a:r>
              <a:rPr sz="1800" spc="130" dirty="0">
                <a:solidFill>
                  <a:srgbClr val="FFFFFF"/>
                </a:solidFill>
                <a:latin typeface="Tahoma"/>
                <a:cs typeface="Tahoma"/>
              </a:rPr>
              <a:t> </a:t>
            </a:r>
            <a:r>
              <a:rPr sz="1800" spc="60" dirty="0">
                <a:solidFill>
                  <a:srgbClr val="FFFFFF"/>
                </a:solidFill>
                <a:latin typeface="Tahoma"/>
                <a:cs typeface="Tahoma"/>
              </a:rPr>
              <a:t>trend</a:t>
            </a:r>
            <a:r>
              <a:rPr sz="1800" spc="140" dirty="0">
                <a:solidFill>
                  <a:srgbClr val="FFFFFF"/>
                </a:solidFill>
                <a:latin typeface="Tahoma"/>
                <a:cs typeface="Tahoma"/>
              </a:rPr>
              <a:t> </a:t>
            </a:r>
            <a:r>
              <a:rPr sz="1800" spc="5" dirty="0">
                <a:solidFill>
                  <a:srgbClr val="FFFFFF"/>
                </a:solidFill>
                <a:latin typeface="Tahoma"/>
                <a:cs typeface="Tahoma"/>
              </a:rPr>
              <a:t>(usually</a:t>
            </a:r>
            <a:r>
              <a:rPr sz="1800" spc="135" dirty="0">
                <a:solidFill>
                  <a:srgbClr val="FFFFFF"/>
                </a:solidFill>
                <a:latin typeface="Tahoma"/>
                <a:cs typeface="Tahoma"/>
              </a:rPr>
              <a:t> </a:t>
            </a:r>
            <a:r>
              <a:rPr sz="1800" spc="30" dirty="0">
                <a:solidFill>
                  <a:srgbClr val="FFFFFF"/>
                </a:solidFill>
                <a:latin typeface="Tahoma"/>
                <a:cs typeface="Tahoma"/>
              </a:rPr>
              <a:t>a</a:t>
            </a:r>
            <a:r>
              <a:rPr sz="1800" spc="140" dirty="0">
                <a:solidFill>
                  <a:srgbClr val="FFFFFF"/>
                </a:solidFill>
                <a:latin typeface="Tahoma"/>
                <a:cs typeface="Tahoma"/>
              </a:rPr>
              <a:t> </a:t>
            </a:r>
            <a:r>
              <a:rPr sz="1800" spc="-25" dirty="0">
                <a:solidFill>
                  <a:srgbClr val="FFFFFF"/>
                </a:solidFill>
                <a:latin typeface="Tahoma"/>
                <a:cs typeface="Tahoma"/>
              </a:rPr>
              <a:t>line)</a:t>
            </a:r>
            <a:endParaRPr sz="1800">
              <a:latin typeface="Tahoma"/>
              <a:cs typeface="Tahoma"/>
            </a:endParaRPr>
          </a:p>
          <a:p>
            <a:pPr marL="257175">
              <a:lnSpc>
                <a:spcPct val="100000"/>
              </a:lnSpc>
              <a:spcBef>
                <a:spcPts val="515"/>
              </a:spcBef>
            </a:pPr>
            <a:r>
              <a:rPr sz="2250" spc="40" dirty="0">
                <a:solidFill>
                  <a:srgbClr val="FFFFFF"/>
                </a:solidFill>
                <a:latin typeface="Tahoma"/>
                <a:cs typeface="Tahoma"/>
              </a:rPr>
              <a:t>Accuracy</a:t>
            </a:r>
            <a:r>
              <a:rPr sz="2250" spc="175" dirty="0">
                <a:solidFill>
                  <a:srgbClr val="FFFFFF"/>
                </a:solidFill>
                <a:latin typeface="Tahoma"/>
                <a:cs typeface="Tahoma"/>
              </a:rPr>
              <a:t> </a:t>
            </a:r>
            <a:r>
              <a:rPr sz="2250" spc="35" dirty="0">
                <a:solidFill>
                  <a:srgbClr val="FFFFFF"/>
                </a:solidFill>
                <a:latin typeface="Tahoma"/>
                <a:cs typeface="Tahoma"/>
              </a:rPr>
              <a:t>deteriorates</a:t>
            </a:r>
            <a:r>
              <a:rPr sz="2250" spc="175" dirty="0">
                <a:solidFill>
                  <a:srgbClr val="FFFFFF"/>
                </a:solidFill>
                <a:latin typeface="Tahoma"/>
                <a:cs typeface="Tahoma"/>
              </a:rPr>
              <a:t> </a:t>
            </a:r>
            <a:r>
              <a:rPr sz="2250" spc="20" dirty="0">
                <a:solidFill>
                  <a:srgbClr val="FFFFFF"/>
                </a:solidFill>
                <a:latin typeface="Tahoma"/>
                <a:cs typeface="Tahoma"/>
              </a:rPr>
              <a:t>as</a:t>
            </a:r>
            <a:r>
              <a:rPr sz="2250" spc="175" dirty="0">
                <a:solidFill>
                  <a:srgbClr val="FFFFFF"/>
                </a:solidFill>
                <a:latin typeface="Tahoma"/>
                <a:cs typeface="Tahoma"/>
              </a:rPr>
              <a:t> </a:t>
            </a:r>
            <a:r>
              <a:rPr sz="2250" spc="40" dirty="0">
                <a:solidFill>
                  <a:srgbClr val="FFFFFF"/>
                </a:solidFill>
                <a:latin typeface="Tahoma"/>
                <a:cs typeface="Tahoma"/>
              </a:rPr>
              <a:t>extrapolate</a:t>
            </a:r>
            <a:r>
              <a:rPr sz="2250" spc="175" dirty="0">
                <a:solidFill>
                  <a:srgbClr val="FFFFFF"/>
                </a:solidFill>
                <a:latin typeface="Tahoma"/>
                <a:cs typeface="Tahoma"/>
              </a:rPr>
              <a:t> </a:t>
            </a:r>
            <a:r>
              <a:rPr sz="2250" spc="130" dirty="0">
                <a:solidFill>
                  <a:srgbClr val="FFFFFF"/>
                </a:solidFill>
                <a:latin typeface="Tahoma"/>
                <a:cs typeface="Tahoma"/>
              </a:rPr>
              <a:t>farther</a:t>
            </a:r>
            <a:endParaRPr sz="2250">
              <a:latin typeface="Tahoma"/>
              <a:cs typeface="Tahoma"/>
            </a:endParaRPr>
          </a:p>
          <a:p>
            <a:pPr marL="624840">
              <a:lnSpc>
                <a:spcPct val="100000"/>
              </a:lnSpc>
              <a:spcBef>
                <a:spcPts val="185"/>
              </a:spcBef>
            </a:pPr>
            <a:r>
              <a:rPr sz="1800" spc="15" dirty="0">
                <a:solidFill>
                  <a:srgbClr val="FFFFFF"/>
                </a:solidFill>
                <a:latin typeface="Tahoma"/>
                <a:cs typeface="Tahoma"/>
              </a:rPr>
              <a:t>Variance</a:t>
            </a:r>
            <a:r>
              <a:rPr sz="1800" spc="125" dirty="0">
                <a:solidFill>
                  <a:srgbClr val="FFFFFF"/>
                </a:solidFill>
                <a:latin typeface="Tahoma"/>
                <a:cs typeface="Tahoma"/>
              </a:rPr>
              <a:t> </a:t>
            </a:r>
            <a:r>
              <a:rPr sz="1800" spc="60" dirty="0">
                <a:solidFill>
                  <a:srgbClr val="FFFFFF"/>
                </a:solidFill>
                <a:latin typeface="Tahoma"/>
                <a:cs typeface="Tahoma"/>
              </a:rPr>
              <a:t>of</a:t>
            </a:r>
            <a:r>
              <a:rPr sz="1800" spc="120" dirty="0">
                <a:solidFill>
                  <a:srgbClr val="FFFFFF"/>
                </a:solidFill>
                <a:latin typeface="Tahoma"/>
                <a:cs typeface="Tahoma"/>
              </a:rPr>
              <a:t> </a:t>
            </a:r>
            <a:r>
              <a:rPr sz="1800" spc="25" dirty="0">
                <a:solidFill>
                  <a:srgbClr val="FFFFFF"/>
                </a:solidFill>
                <a:latin typeface="Tahoma"/>
                <a:cs typeface="Tahoma"/>
              </a:rPr>
              <a:t>prediction</a:t>
            </a:r>
            <a:r>
              <a:rPr sz="1800" spc="120" dirty="0">
                <a:solidFill>
                  <a:srgbClr val="FFFFFF"/>
                </a:solidFill>
                <a:latin typeface="Tahoma"/>
                <a:cs typeface="Tahoma"/>
              </a:rPr>
              <a:t> </a:t>
            </a:r>
            <a:r>
              <a:rPr sz="1800" spc="95" dirty="0">
                <a:solidFill>
                  <a:srgbClr val="FFFFFF"/>
                </a:solidFill>
                <a:latin typeface="Tahoma"/>
                <a:cs typeface="Tahoma"/>
              </a:rPr>
              <a:t>error</a:t>
            </a:r>
            <a:r>
              <a:rPr sz="1800" spc="125" dirty="0">
                <a:solidFill>
                  <a:srgbClr val="FFFFFF"/>
                </a:solidFill>
                <a:latin typeface="Tahoma"/>
                <a:cs typeface="Tahoma"/>
              </a:rPr>
              <a:t> </a:t>
            </a:r>
            <a:r>
              <a:rPr sz="1800" spc="10" dirty="0">
                <a:solidFill>
                  <a:srgbClr val="FFFFFF"/>
                </a:solidFill>
                <a:latin typeface="Tahoma"/>
                <a:cs typeface="Tahoma"/>
              </a:rPr>
              <a:t>grows</a:t>
            </a:r>
            <a:endParaRPr sz="1800">
              <a:latin typeface="Tahoma"/>
              <a:cs typeface="Tahoma"/>
            </a:endParaRPr>
          </a:p>
          <a:p>
            <a:pPr marL="624840">
              <a:lnSpc>
                <a:spcPct val="100000"/>
              </a:lnSpc>
              <a:spcBef>
                <a:spcPts val="204"/>
              </a:spcBef>
            </a:pPr>
            <a:r>
              <a:rPr sz="1800" spc="35" dirty="0">
                <a:solidFill>
                  <a:srgbClr val="FFFFFF"/>
                </a:solidFill>
                <a:latin typeface="Tahoma"/>
                <a:cs typeface="Tahoma"/>
              </a:rPr>
              <a:t>Prediction</a:t>
            </a:r>
            <a:r>
              <a:rPr sz="1800" spc="130" dirty="0">
                <a:solidFill>
                  <a:srgbClr val="FFFFFF"/>
                </a:solidFill>
                <a:latin typeface="Tahoma"/>
                <a:cs typeface="Tahoma"/>
              </a:rPr>
              <a:t> </a:t>
            </a:r>
            <a:r>
              <a:rPr sz="1800" spc="40" dirty="0">
                <a:solidFill>
                  <a:srgbClr val="FFFFFF"/>
                </a:solidFill>
                <a:latin typeface="Tahoma"/>
                <a:cs typeface="Tahoma"/>
              </a:rPr>
              <a:t>intervals</a:t>
            </a:r>
            <a:r>
              <a:rPr sz="1800" spc="135" dirty="0">
                <a:solidFill>
                  <a:srgbClr val="FFFFFF"/>
                </a:solidFill>
                <a:latin typeface="Tahoma"/>
                <a:cs typeface="Tahoma"/>
              </a:rPr>
              <a:t> </a:t>
            </a:r>
            <a:r>
              <a:rPr sz="1800" spc="70" dirty="0">
                <a:solidFill>
                  <a:srgbClr val="FFFFFF"/>
                </a:solidFill>
                <a:latin typeface="Tahoma"/>
                <a:cs typeface="Tahoma"/>
              </a:rPr>
              <a:t>at</a:t>
            </a:r>
            <a:r>
              <a:rPr sz="1800" spc="130" dirty="0">
                <a:solidFill>
                  <a:srgbClr val="FFFFFF"/>
                </a:solidFill>
                <a:latin typeface="Tahoma"/>
                <a:cs typeface="Tahoma"/>
              </a:rPr>
              <a:t> </a:t>
            </a:r>
            <a:r>
              <a:rPr sz="1800" spc="40" dirty="0">
                <a:solidFill>
                  <a:srgbClr val="FFFFFF"/>
                </a:solidFill>
                <a:latin typeface="Tahoma"/>
                <a:cs typeface="Tahoma"/>
              </a:rPr>
              <a:t>fixed</a:t>
            </a:r>
            <a:r>
              <a:rPr sz="1800" spc="135" dirty="0">
                <a:solidFill>
                  <a:srgbClr val="FFFFFF"/>
                </a:solidFill>
                <a:latin typeface="Tahoma"/>
                <a:cs typeface="Tahoma"/>
              </a:rPr>
              <a:t> </a:t>
            </a:r>
            <a:r>
              <a:rPr sz="1800" spc="5" dirty="0">
                <a:solidFill>
                  <a:srgbClr val="FFFFFF"/>
                </a:solidFill>
                <a:latin typeface="Tahoma"/>
                <a:cs typeface="Tahoma"/>
              </a:rPr>
              <a:t>coverage</a:t>
            </a:r>
            <a:r>
              <a:rPr sz="1800" spc="135" dirty="0">
                <a:solidFill>
                  <a:srgbClr val="FFFFFF"/>
                </a:solidFill>
                <a:latin typeface="Tahoma"/>
                <a:cs typeface="Tahoma"/>
              </a:rPr>
              <a:t> </a:t>
            </a:r>
            <a:r>
              <a:rPr sz="1800" spc="-65" dirty="0">
                <a:solidFill>
                  <a:srgbClr val="FFFFFF"/>
                </a:solidFill>
                <a:latin typeface="Tahoma"/>
                <a:cs typeface="Tahoma"/>
              </a:rPr>
              <a:t>(e.g.</a:t>
            </a:r>
            <a:r>
              <a:rPr sz="1800" spc="40" dirty="0">
                <a:solidFill>
                  <a:srgbClr val="FFFFFF"/>
                </a:solidFill>
                <a:latin typeface="Tahoma"/>
                <a:cs typeface="Tahoma"/>
              </a:rPr>
              <a:t> </a:t>
            </a:r>
            <a:r>
              <a:rPr sz="1800" spc="-75" dirty="0">
                <a:solidFill>
                  <a:srgbClr val="FFFFFF"/>
                </a:solidFill>
                <a:latin typeface="Tahoma"/>
                <a:cs typeface="Tahoma"/>
              </a:rPr>
              <a:t>95%)</a:t>
            </a:r>
            <a:r>
              <a:rPr sz="1800" spc="135" dirty="0">
                <a:solidFill>
                  <a:srgbClr val="FFFFFF"/>
                </a:solidFill>
                <a:latin typeface="Tahoma"/>
                <a:cs typeface="Tahoma"/>
              </a:rPr>
              <a:t> </a:t>
            </a:r>
            <a:r>
              <a:rPr sz="1800" spc="50" dirty="0">
                <a:solidFill>
                  <a:srgbClr val="FFFFFF"/>
                </a:solidFill>
                <a:latin typeface="Tahoma"/>
                <a:cs typeface="Tahoma"/>
              </a:rPr>
              <a:t>get</a:t>
            </a:r>
            <a:r>
              <a:rPr sz="1800" spc="130" dirty="0">
                <a:solidFill>
                  <a:srgbClr val="FFFFFF"/>
                </a:solidFill>
                <a:latin typeface="Tahoma"/>
                <a:cs typeface="Tahoma"/>
              </a:rPr>
              <a:t> </a:t>
            </a:r>
            <a:r>
              <a:rPr sz="1800" spc="60" dirty="0">
                <a:solidFill>
                  <a:srgbClr val="FFFFFF"/>
                </a:solidFill>
                <a:latin typeface="Tahoma"/>
                <a:cs typeface="Tahoma"/>
              </a:rPr>
              <a:t>wider</a:t>
            </a:r>
            <a:endParaRPr sz="1800">
              <a:latin typeface="Tahoma"/>
              <a:cs typeface="Tahoma"/>
            </a:endParaRPr>
          </a:p>
          <a:p>
            <a:pPr marL="25400">
              <a:lnSpc>
                <a:spcPct val="100000"/>
              </a:lnSpc>
              <a:spcBef>
                <a:spcPts val="850"/>
              </a:spcBef>
            </a:pPr>
            <a:r>
              <a:rPr sz="2750" spc="5" dirty="0">
                <a:solidFill>
                  <a:srgbClr val="FFFFFF"/>
                </a:solidFill>
                <a:latin typeface="Tahoma"/>
                <a:cs typeface="Tahoma"/>
              </a:rPr>
              <a:t>Calculations</a:t>
            </a:r>
            <a:endParaRPr sz="2750">
              <a:latin typeface="Tahoma"/>
              <a:cs typeface="Tahoma"/>
            </a:endParaRPr>
          </a:p>
          <a:p>
            <a:pPr marL="257175" marR="1590675">
              <a:lnSpc>
                <a:spcPct val="118500"/>
              </a:lnSpc>
              <a:spcBef>
                <a:spcPts val="50"/>
              </a:spcBef>
            </a:pPr>
            <a:r>
              <a:rPr sz="2250" spc="80" dirty="0">
                <a:solidFill>
                  <a:srgbClr val="FFFFFF"/>
                </a:solidFill>
                <a:latin typeface="Tahoma"/>
                <a:cs typeface="Tahoma"/>
              </a:rPr>
              <a:t>Fill</a:t>
            </a:r>
            <a:r>
              <a:rPr sz="2250" spc="170" dirty="0">
                <a:solidFill>
                  <a:srgbClr val="FFFFFF"/>
                </a:solidFill>
                <a:latin typeface="Tahoma"/>
                <a:cs typeface="Tahoma"/>
              </a:rPr>
              <a:t> </a:t>
            </a:r>
            <a:r>
              <a:rPr sz="2250" spc="-20" dirty="0">
                <a:solidFill>
                  <a:srgbClr val="FFFFFF"/>
                </a:solidFill>
                <a:latin typeface="Tahoma"/>
                <a:cs typeface="Tahoma"/>
              </a:rPr>
              <a:t>in</a:t>
            </a:r>
            <a:r>
              <a:rPr sz="2250" spc="170" dirty="0">
                <a:solidFill>
                  <a:srgbClr val="FFFFFF"/>
                </a:solidFill>
                <a:latin typeface="Tahoma"/>
                <a:cs typeface="Tahoma"/>
              </a:rPr>
              <a:t> </a:t>
            </a:r>
            <a:r>
              <a:rPr sz="2250" spc="-30" dirty="0">
                <a:solidFill>
                  <a:srgbClr val="FFFFFF"/>
                </a:solidFill>
                <a:latin typeface="Tahoma"/>
                <a:cs typeface="Tahoma"/>
              </a:rPr>
              <a:t>unknown</a:t>
            </a:r>
            <a:r>
              <a:rPr sz="2250" spc="160" dirty="0">
                <a:solidFill>
                  <a:srgbClr val="FFFFFF"/>
                </a:solidFill>
                <a:latin typeface="Tahoma"/>
                <a:cs typeface="Tahoma"/>
              </a:rPr>
              <a:t> </a:t>
            </a:r>
            <a:r>
              <a:rPr sz="2250" spc="-20" dirty="0">
                <a:solidFill>
                  <a:srgbClr val="FFFFFF"/>
                </a:solidFill>
                <a:latin typeface="Tahoma"/>
                <a:cs typeface="Tahoma"/>
              </a:rPr>
              <a:t>values</a:t>
            </a:r>
            <a:r>
              <a:rPr sz="2250" spc="170" dirty="0">
                <a:solidFill>
                  <a:srgbClr val="FFFFFF"/>
                </a:solidFill>
                <a:latin typeface="Tahoma"/>
                <a:cs typeface="Tahoma"/>
              </a:rPr>
              <a:t> </a:t>
            </a:r>
            <a:r>
              <a:rPr sz="2250" spc="55" dirty="0">
                <a:solidFill>
                  <a:srgbClr val="FFFFFF"/>
                </a:solidFill>
                <a:latin typeface="Tahoma"/>
                <a:cs typeface="Tahoma"/>
              </a:rPr>
              <a:t>with</a:t>
            </a:r>
            <a:r>
              <a:rPr sz="2250" spc="165" dirty="0">
                <a:solidFill>
                  <a:srgbClr val="FFFFFF"/>
                </a:solidFill>
                <a:latin typeface="Tahoma"/>
                <a:cs typeface="Tahoma"/>
              </a:rPr>
              <a:t> </a:t>
            </a:r>
            <a:r>
              <a:rPr sz="2250" spc="25" dirty="0">
                <a:solidFill>
                  <a:srgbClr val="FFFFFF"/>
                </a:solidFill>
                <a:latin typeface="Tahoma"/>
                <a:cs typeface="Tahoma"/>
              </a:rPr>
              <a:t>predictions </a:t>
            </a:r>
            <a:r>
              <a:rPr sz="2250" spc="30" dirty="0">
                <a:solidFill>
                  <a:srgbClr val="FFFFFF"/>
                </a:solidFill>
                <a:latin typeface="Tahoma"/>
                <a:cs typeface="Tahoma"/>
              </a:rPr>
              <a:t> </a:t>
            </a:r>
            <a:r>
              <a:rPr sz="2250" spc="35" dirty="0">
                <a:solidFill>
                  <a:srgbClr val="FFFFFF"/>
                </a:solidFill>
                <a:latin typeface="Tahoma"/>
                <a:cs typeface="Tahoma"/>
              </a:rPr>
              <a:t>Pretend</a:t>
            </a:r>
            <a:r>
              <a:rPr sz="2250" spc="165" dirty="0">
                <a:solidFill>
                  <a:srgbClr val="FFFFFF"/>
                </a:solidFill>
                <a:latin typeface="Tahoma"/>
                <a:cs typeface="Tahoma"/>
              </a:rPr>
              <a:t> </a:t>
            </a:r>
            <a:r>
              <a:rPr sz="2250" spc="20" dirty="0">
                <a:solidFill>
                  <a:srgbClr val="FFFFFF"/>
                </a:solidFill>
                <a:latin typeface="Tahoma"/>
                <a:cs typeface="Tahoma"/>
              </a:rPr>
              <a:t>estimated</a:t>
            </a:r>
            <a:r>
              <a:rPr sz="2250" spc="165" dirty="0">
                <a:solidFill>
                  <a:srgbClr val="FFFFFF"/>
                </a:solidFill>
                <a:latin typeface="Tahoma"/>
                <a:cs typeface="Tahoma"/>
              </a:rPr>
              <a:t> </a:t>
            </a:r>
            <a:r>
              <a:rPr sz="2250" spc="-20" dirty="0">
                <a:solidFill>
                  <a:srgbClr val="FFFFFF"/>
                </a:solidFill>
                <a:latin typeface="Tahoma"/>
                <a:cs typeface="Tahoma"/>
              </a:rPr>
              <a:t>model</a:t>
            </a:r>
            <a:r>
              <a:rPr sz="2250" spc="150" dirty="0">
                <a:solidFill>
                  <a:srgbClr val="FFFFFF"/>
                </a:solidFill>
                <a:latin typeface="Tahoma"/>
                <a:cs typeface="Tahoma"/>
              </a:rPr>
              <a:t> </a:t>
            </a:r>
            <a:r>
              <a:rPr sz="2250" u="sng" spc="15" dirty="0">
                <a:solidFill>
                  <a:srgbClr val="FFFFFF"/>
                </a:solidFill>
                <a:uFill>
                  <a:solidFill>
                    <a:srgbClr val="FFFFFF"/>
                  </a:solidFill>
                </a:uFill>
                <a:latin typeface="Tahoma"/>
                <a:cs typeface="Tahoma"/>
              </a:rPr>
              <a:t>is</a:t>
            </a:r>
            <a:r>
              <a:rPr sz="2250" spc="160" dirty="0">
                <a:solidFill>
                  <a:srgbClr val="FFFFFF"/>
                </a:solidFill>
                <a:latin typeface="Tahoma"/>
                <a:cs typeface="Tahoma"/>
              </a:rPr>
              <a:t> </a:t>
            </a:r>
            <a:r>
              <a:rPr sz="2250" spc="95" dirty="0">
                <a:solidFill>
                  <a:srgbClr val="FFFFFF"/>
                </a:solidFill>
                <a:latin typeface="Tahoma"/>
                <a:cs typeface="Tahoma"/>
              </a:rPr>
              <a:t>the</a:t>
            </a:r>
            <a:r>
              <a:rPr sz="2250" spc="160" dirty="0">
                <a:solidFill>
                  <a:srgbClr val="FFFFFF"/>
                </a:solidFill>
                <a:latin typeface="Tahoma"/>
                <a:cs typeface="Tahoma"/>
              </a:rPr>
              <a:t> </a:t>
            </a:r>
            <a:r>
              <a:rPr sz="2250" spc="125" dirty="0">
                <a:solidFill>
                  <a:srgbClr val="FFFFFF"/>
                </a:solidFill>
                <a:latin typeface="Tahoma"/>
                <a:cs typeface="Tahoma"/>
              </a:rPr>
              <a:t>true</a:t>
            </a:r>
            <a:r>
              <a:rPr sz="2250" spc="165" dirty="0">
                <a:solidFill>
                  <a:srgbClr val="FFFFFF"/>
                </a:solidFill>
                <a:latin typeface="Tahoma"/>
                <a:cs typeface="Tahoma"/>
              </a:rPr>
              <a:t> </a:t>
            </a:r>
            <a:r>
              <a:rPr sz="2250" spc="-20" dirty="0">
                <a:solidFill>
                  <a:srgbClr val="FFFFFF"/>
                </a:solidFill>
                <a:latin typeface="Tahoma"/>
                <a:cs typeface="Tahoma"/>
              </a:rPr>
              <a:t>model</a:t>
            </a:r>
            <a:endParaRPr sz="2250">
              <a:latin typeface="Tahoma"/>
              <a:cs typeface="Tahoma"/>
            </a:endParaRPr>
          </a:p>
          <a:p>
            <a:pPr marL="25400">
              <a:lnSpc>
                <a:spcPct val="100000"/>
              </a:lnSpc>
              <a:spcBef>
                <a:spcPts val="915"/>
              </a:spcBef>
              <a:tabLst>
                <a:tab pos="1634489" algn="l"/>
              </a:tabLst>
            </a:pPr>
            <a:r>
              <a:rPr sz="2750" spc="-45" dirty="0">
                <a:solidFill>
                  <a:srgbClr val="FFFFFF"/>
                </a:solidFill>
                <a:latin typeface="Tahoma"/>
                <a:cs typeface="Tahoma"/>
              </a:rPr>
              <a:t>E</a:t>
            </a:r>
            <a:r>
              <a:rPr sz="2750" spc="60" dirty="0">
                <a:solidFill>
                  <a:srgbClr val="FFFFFF"/>
                </a:solidFill>
                <a:latin typeface="Tahoma"/>
                <a:cs typeface="Tahoma"/>
              </a:rPr>
              <a:t>x</a:t>
            </a:r>
            <a:r>
              <a:rPr sz="2750" spc="-114" dirty="0">
                <a:solidFill>
                  <a:srgbClr val="FFFFFF"/>
                </a:solidFill>
                <a:latin typeface="Tahoma"/>
                <a:cs typeface="Tahoma"/>
              </a:rPr>
              <a:t>amp</a:t>
            </a:r>
            <a:r>
              <a:rPr sz="2750" spc="40" dirty="0">
                <a:solidFill>
                  <a:srgbClr val="FFFFFF"/>
                </a:solidFill>
                <a:latin typeface="Tahoma"/>
                <a:cs typeface="Tahoma"/>
              </a:rPr>
              <a:t>l</a:t>
            </a:r>
            <a:r>
              <a:rPr sz="2750" spc="-100" dirty="0">
                <a:solidFill>
                  <a:srgbClr val="FFFFFF"/>
                </a:solidFill>
                <a:latin typeface="Tahoma"/>
                <a:cs typeface="Tahoma"/>
              </a:rPr>
              <a:t>e:</a:t>
            </a:r>
            <a:r>
              <a:rPr sz="2750" dirty="0">
                <a:solidFill>
                  <a:srgbClr val="FFFFFF"/>
                </a:solidFill>
                <a:latin typeface="Tahoma"/>
                <a:cs typeface="Tahoma"/>
              </a:rPr>
              <a:t>	</a:t>
            </a:r>
            <a:r>
              <a:rPr sz="2750" spc="95" dirty="0">
                <a:solidFill>
                  <a:srgbClr val="FFFFFF"/>
                </a:solidFill>
                <a:latin typeface="Tahoma"/>
                <a:cs typeface="Tahoma"/>
              </a:rPr>
              <a:t>ARM</a:t>
            </a:r>
            <a:r>
              <a:rPr sz="2750" spc="90" dirty="0">
                <a:solidFill>
                  <a:srgbClr val="FFFFFF"/>
                </a:solidFill>
                <a:latin typeface="Tahoma"/>
                <a:cs typeface="Tahoma"/>
              </a:rPr>
              <a:t>A</a:t>
            </a:r>
            <a:r>
              <a:rPr sz="2750" spc="185" dirty="0">
                <a:solidFill>
                  <a:srgbClr val="FFFFFF"/>
                </a:solidFill>
                <a:latin typeface="Tahoma"/>
                <a:cs typeface="Tahoma"/>
              </a:rPr>
              <a:t> </a:t>
            </a:r>
            <a:r>
              <a:rPr sz="2750" spc="-100" dirty="0">
                <a:solidFill>
                  <a:srgbClr val="FFFFFF"/>
                </a:solidFill>
                <a:latin typeface="Tahoma"/>
                <a:cs typeface="Tahoma"/>
              </a:rPr>
              <a:t>(2</a:t>
            </a:r>
            <a:r>
              <a:rPr sz="2750" spc="15" dirty="0">
                <a:solidFill>
                  <a:srgbClr val="FFFFFF"/>
                </a:solidFill>
                <a:latin typeface="Tahoma"/>
                <a:cs typeface="Tahoma"/>
              </a:rPr>
              <a:t>,</a:t>
            </a:r>
            <a:r>
              <a:rPr sz="2750" spc="-405" dirty="0">
                <a:solidFill>
                  <a:srgbClr val="FFFFFF"/>
                </a:solidFill>
                <a:latin typeface="Tahoma"/>
                <a:cs typeface="Tahoma"/>
              </a:rPr>
              <a:t>1</a:t>
            </a:r>
            <a:r>
              <a:rPr sz="2750" spc="-280" dirty="0">
                <a:solidFill>
                  <a:srgbClr val="FFFFFF"/>
                </a:solidFill>
                <a:latin typeface="Tahoma"/>
                <a:cs typeface="Tahoma"/>
              </a:rPr>
              <a:t>)</a:t>
            </a:r>
            <a:r>
              <a:rPr sz="2750" spc="360" dirty="0">
                <a:solidFill>
                  <a:srgbClr val="FFFFFF"/>
                </a:solidFill>
                <a:latin typeface="Tahoma"/>
                <a:cs typeface="Tahoma"/>
              </a:rPr>
              <a:t> </a:t>
            </a:r>
            <a:r>
              <a:rPr sz="1800" spc="35" dirty="0">
                <a:solidFill>
                  <a:srgbClr val="FFFFFF"/>
                </a:solidFill>
                <a:latin typeface="Tahoma"/>
                <a:cs typeface="Tahoma"/>
              </a:rPr>
              <a:t>Y</a:t>
            </a:r>
            <a:r>
              <a:rPr sz="1800" spc="232" baseline="-6944" dirty="0">
                <a:solidFill>
                  <a:srgbClr val="FFFFFF"/>
                </a:solidFill>
                <a:latin typeface="Tahoma"/>
                <a:cs typeface="Tahoma"/>
              </a:rPr>
              <a:t>t</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80" dirty="0">
                <a:solidFill>
                  <a:srgbClr val="FFFFFF"/>
                </a:solidFill>
                <a:latin typeface="Trebuchet MS"/>
                <a:cs typeface="Trebuchet MS"/>
              </a:rPr>
              <a:t>δ</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44" baseline="-6944" dirty="0">
                <a:solidFill>
                  <a:srgbClr val="FFFFFF"/>
                </a:solidFill>
                <a:latin typeface="Tahoma"/>
                <a:cs typeface="Tahoma"/>
              </a:rPr>
              <a:t>-</a:t>
            </a:r>
            <a:r>
              <a:rPr sz="1800" spc="-52"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120" baseline="-6944" dirty="0">
                <a:solidFill>
                  <a:srgbClr val="FFFFFF"/>
                </a:solidFill>
                <a:latin typeface="Tahoma"/>
                <a:cs typeface="Tahoma"/>
              </a:rPr>
              <a:t>-</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30" dirty="0">
                <a:solidFill>
                  <a:srgbClr val="FFFFFF"/>
                </a:solidFill>
                <a:latin typeface="Tahoma"/>
                <a:cs typeface="Tahoma"/>
              </a:rPr>
              <a:t>a</a:t>
            </a:r>
            <a:r>
              <a:rPr sz="1800" spc="232" baseline="-6944" dirty="0">
                <a:solidFill>
                  <a:srgbClr val="FFFFFF"/>
                </a:solidFill>
                <a:latin typeface="Tahoma"/>
                <a:cs typeface="Tahoma"/>
              </a:rPr>
              <a:t>t</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215" dirty="0">
                <a:solidFill>
                  <a:srgbClr val="FFFC00"/>
                </a:solidFill>
                <a:latin typeface="Tahoma"/>
                <a:cs typeface="Tahoma"/>
              </a:rPr>
              <a:t>-</a:t>
            </a:r>
            <a:r>
              <a:rPr sz="1800" spc="135" dirty="0">
                <a:solidFill>
                  <a:srgbClr val="FFFC00"/>
                </a:solidFill>
                <a:latin typeface="Tahoma"/>
                <a:cs typeface="Tahoma"/>
              </a:rPr>
              <a:t> </a:t>
            </a:r>
            <a:r>
              <a:rPr sz="1800" spc="140" dirty="0">
                <a:solidFill>
                  <a:srgbClr val="FFFFFF"/>
                </a:solidFill>
                <a:latin typeface="Trebuchet MS"/>
                <a:cs typeface="Trebuchet MS"/>
              </a:rPr>
              <a:t>θ</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a</a:t>
            </a:r>
            <a:r>
              <a:rPr sz="1800" spc="75" baseline="-6944" dirty="0">
                <a:solidFill>
                  <a:srgbClr val="FFFFFF"/>
                </a:solidFill>
                <a:latin typeface="Tahoma"/>
                <a:cs typeface="Tahoma"/>
              </a:rPr>
              <a:t>t</a:t>
            </a:r>
            <a:r>
              <a:rPr sz="1800" spc="-52" baseline="-6944" dirty="0">
                <a:solidFill>
                  <a:srgbClr val="FFFFFF"/>
                </a:solidFill>
                <a:latin typeface="Tahoma"/>
                <a:cs typeface="Tahoma"/>
              </a:rPr>
              <a:t>-1</a:t>
            </a:r>
            <a:endParaRPr sz="1800" baseline="-6944">
              <a:latin typeface="Tahoma"/>
              <a:cs typeface="Tahoma"/>
            </a:endParaRPr>
          </a:p>
          <a:p>
            <a:pPr marL="257175">
              <a:lnSpc>
                <a:spcPct val="100000"/>
              </a:lnSpc>
              <a:spcBef>
                <a:spcPts val="550"/>
              </a:spcBef>
            </a:pPr>
            <a:r>
              <a:rPr sz="2250" spc="-15" dirty="0">
                <a:solidFill>
                  <a:srgbClr val="FFFFFF"/>
                </a:solidFill>
                <a:latin typeface="Tahoma"/>
                <a:cs typeface="Tahoma"/>
              </a:rPr>
              <a:t>O</a:t>
            </a:r>
            <a:r>
              <a:rPr sz="2250" spc="25" dirty="0">
                <a:solidFill>
                  <a:srgbClr val="FFFFFF"/>
                </a:solidFill>
                <a:latin typeface="Tahoma"/>
                <a:cs typeface="Tahoma"/>
              </a:rPr>
              <a:t>n</a:t>
            </a:r>
            <a:r>
              <a:rPr sz="2250" spc="140" dirty="0">
                <a:solidFill>
                  <a:srgbClr val="FFFFFF"/>
                </a:solidFill>
                <a:latin typeface="Tahoma"/>
                <a:cs typeface="Tahoma"/>
              </a:rPr>
              <a:t>e-</a:t>
            </a:r>
            <a:r>
              <a:rPr sz="2250" spc="-130" dirty="0">
                <a:solidFill>
                  <a:srgbClr val="FFFFFF"/>
                </a:solidFill>
                <a:latin typeface="Tahoma"/>
                <a:cs typeface="Tahoma"/>
              </a:rPr>
              <a:t>s</a:t>
            </a:r>
            <a:r>
              <a:rPr sz="2250" spc="175" dirty="0">
                <a:solidFill>
                  <a:srgbClr val="FFFFFF"/>
                </a:solidFill>
                <a:latin typeface="Tahoma"/>
                <a:cs typeface="Tahoma"/>
              </a:rPr>
              <a:t>t</a:t>
            </a:r>
            <a:r>
              <a:rPr sz="2250" spc="50" dirty="0">
                <a:solidFill>
                  <a:srgbClr val="FFFFFF"/>
                </a:solidFill>
                <a:latin typeface="Tahoma"/>
                <a:cs typeface="Tahoma"/>
              </a:rPr>
              <a:t>e</a:t>
            </a:r>
            <a:r>
              <a:rPr sz="2250" spc="-40" dirty="0">
                <a:solidFill>
                  <a:srgbClr val="FFFFFF"/>
                </a:solidFill>
                <a:latin typeface="Tahoma"/>
                <a:cs typeface="Tahoma"/>
              </a:rPr>
              <a:t>p</a:t>
            </a:r>
            <a:r>
              <a:rPr sz="2250" spc="165" dirty="0">
                <a:solidFill>
                  <a:srgbClr val="FFFFFF"/>
                </a:solidFill>
                <a:latin typeface="Tahoma"/>
                <a:cs typeface="Tahoma"/>
              </a:rPr>
              <a:t> </a:t>
            </a:r>
            <a:r>
              <a:rPr sz="2250" spc="20" dirty="0">
                <a:solidFill>
                  <a:srgbClr val="FFFFFF"/>
                </a:solidFill>
                <a:latin typeface="Tahoma"/>
                <a:cs typeface="Tahoma"/>
              </a:rPr>
              <a:t>ahe</a:t>
            </a:r>
            <a:r>
              <a:rPr sz="2250" spc="95" dirty="0">
                <a:solidFill>
                  <a:srgbClr val="FFFFFF"/>
                </a:solidFill>
                <a:latin typeface="Tahoma"/>
                <a:cs typeface="Tahoma"/>
              </a:rPr>
              <a:t>a</a:t>
            </a:r>
            <a:r>
              <a:rPr sz="2250" spc="-110" dirty="0">
                <a:solidFill>
                  <a:srgbClr val="FFFFFF"/>
                </a:solidFill>
                <a:latin typeface="Tahoma"/>
                <a:cs typeface="Tahoma"/>
              </a:rPr>
              <a:t>d:</a:t>
            </a:r>
            <a:r>
              <a:rPr sz="2250" spc="-295" dirty="0">
                <a:solidFill>
                  <a:srgbClr val="FFFFFF"/>
                </a:solidFill>
                <a:latin typeface="Tahoma"/>
                <a:cs typeface="Tahoma"/>
              </a:rPr>
              <a:t> </a:t>
            </a:r>
            <a:r>
              <a:rPr sz="1800" spc="35" dirty="0">
                <a:solidFill>
                  <a:srgbClr val="FFFFFF"/>
                </a:solidFill>
                <a:latin typeface="Tahoma"/>
                <a:cs typeface="Tahoma"/>
              </a:rPr>
              <a:t>Ŷ</a:t>
            </a:r>
            <a:r>
              <a:rPr sz="1800" spc="-254" baseline="-6944" dirty="0">
                <a:solidFill>
                  <a:srgbClr val="FFFFFF"/>
                </a:solidFill>
                <a:latin typeface="Tahoma"/>
                <a:cs typeface="Tahoma"/>
              </a:rPr>
              <a:t>n+</a:t>
            </a:r>
            <a:r>
              <a:rPr sz="1800" spc="-209"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80" dirty="0">
                <a:solidFill>
                  <a:srgbClr val="FFFFFF"/>
                </a:solidFill>
                <a:latin typeface="Trebuchet MS"/>
                <a:cs typeface="Trebuchet MS"/>
              </a:rPr>
              <a:t>δ</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n</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60" baseline="-6944" dirty="0">
                <a:solidFill>
                  <a:srgbClr val="FFFFFF"/>
                </a:solidFill>
                <a:latin typeface="Tahoma"/>
                <a:cs typeface="Tahoma"/>
              </a:rPr>
              <a:t>n-1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40" dirty="0">
                <a:solidFill>
                  <a:srgbClr val="FFFFFF"/>
                </a:solidFill>
                <a:latin typeface="Tahoma"/>
                <a:cs typeface="Tahoma"/>
              </a:rPr>
              <a:t>(â</a:t>
            </a:r>
            <a:r>
              <a:rPr sz="1800" spc="-254" baseline="-6944" dirty="0">
                <a:solidFill>
                  <a:srgbClr val="FFFFFF"/>
                </a:solidFill>
                <a:latin typeface="Tahoma"/>
                <a:cs typeface="Tahoma"/>
              </a:rPr>
              <a:t>n+</a:t>
            </a:r>
            <a:r>
              <a:rPr sz="1800" spc="-209" baseline="-6944" dirty="0">
                <a:solidFill>
                  <a:srgbClr val="FFFFFF"/>
                </a:solidFill>
                <a:latin typeface="Tahoma"/>
                <a:cs typeface="Tahoma"/>
              </a:rPr>
              <a:t>1</a:t>
            </a:r>
            <a:r>
              <a:rPr sz="1800" spc="-190" dirty="0">
                <a:solidFill>
                  <a:srgbClr val="FFFFFF"/>
                </a:solidFill>
                <a:latin typeface="Tahoma"/>
                <a:cs typeface="Tahoma"/>
              </a:rPr>
              <a:t>=0</a:t>
            </a:r>
            <a:r>
              <a:rPr sz="1800" spc="-110" dirty="0">
                <a:solidFill>
                  <a:srgbClr val="FFFFFF"/>
                </a:solidFill>
                <a:latin typeface="Tahoma"/>
                <a:cs typeface="Tahoma"/>
              </a:rPr>
              <a:t>)</a:t>
            </a:r>
            <a:r>
              <a:rPr sz="1800" spc="130" dirty="0">
                <a:solidFill>
                  <a:srgbClr val="FFFFFF"/>
                </a:solidFill>
                <a:latin typeface="Tahoma"/>
                <a:cs typeface="Tahoma"/>
              </a:rPr>
              <a:t> </a:t>
            </a:r>
            <a:r>
              <a:rPr sz="1800" spc="215" dirty="0">
                <a:solidFill>
                  <a:srgbClr val="FFFFFF"/>
                </a:solidFill>
                <a:latin typeface="Tahoma"/>
                <a:cs typeface="Tahoma"/>
              </a:rPr>
              <a:t>-</a:t>
            </a:r>
            <a:r>
              <a:rPr sz="1800" spc="140" dirty="0">
                <a:solidFill>
                  <a:srgbClr val="FFFFFF"/>
                </a:solidFill>
                <a:latin typeface="Tahoma"/>
                <a:cs typeface="Tahoma"/>
              </a:rPr>
              <a:t> </a:t>
            </a:r>
            <a:r>
              <a:rPr sz="1800" spc="140" dirty="0">
                <a:solidFill>
                  <a:srgbClr val="FFFFFF"/>
                </a:solidFill>
                <a:latin typeface="Trebuchet MS"/>
                <a:cs typeface="Trebuchet MS"/>
              </a:rPr>
              <a:t>θ</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â</a:t>
            </a:r>
            <a:r>
              <a:rPr sz="1800" spc="-75" baseline="-6944" dirty="0">
                <a:solidFill>
                  <a:srgbClr val="FFFFFF"/>
                </a:solidFill>
                <a:latin typeface="Tahoma"/>
                <a:cs typeface="Tahoma"/>
              </a:rPr>
              <a:t>n</a:t>
            </a:r>
            <a:endParaRPr sz="1800" baseline="-6944">
              <a:latin typeface="Tahoma"/>
              <a:cs typeface="Tahoma"/>
            </a:endParaRPr>
          </a:p>
        </p:txBody>
      </p:sp>
      <p:pic>
        <p:nvPicPr>
          <p:cNvPr id="16" name="object 16"/>
          <p:cNvPicPr/>
          <p:nvPr/>
        </p:nvPicPr>
        <p:blipFill>
          <a:blip r:embed="rId2" cstate="print"/>
          <a:stretch>
            <a:fillRect/>
          </a:stretch>
        </p:blipFill>
        <p:spPr>
          <a:xfrm>
            <a:off x="1562100" y="5918200"/>
            <a:ext cx="101600" cy="88900"/>
          </a:xfrm>
          <a:prstGeom prst="rect">
            <a:avLst/>
          </a:prstGeom>
        </p:spPr>
      </p:pic>
      <p:sp>
        <p:nvSpPr>
          <p:cNvPr id="17" name="object 17"/>
          <p:cNvSpPr txBox="1"/>
          <p:nvPr/>
        </p:nvSpPr>
        <p:spPr>
          <a:xfrm>
            <a:off x="3888283" y="5792242"/>
            <a:ext cx="5134610" cy="304165"/>
          </a:xfrm>
          <a:prstGeom prst="rect">
            <a:avLst/>
          </a:prstGeom>
        </p:spPr>
        <p:txBody>
          <a:bodyPr vert="horz" wrap="square" lIns="0" tIns="15875" rIns="0" bIns="0" rtlCol="0">
            <a:spAutoFit/>
          </a:bodyPr>
          <a:lstStyle/>
          <a:p>
            <a:pPr marL="38100">
              <a:lnSpc>
                <a:spcPct val="100000"/>
              </a:lnSpc>
              <a:spcBef>
                <a:spcPts val="125"/>
              </a:spcBef>
            </a:pPr>
            <a:r>
              <a:rPr sz="1800" spc="35" dirty="0">
                <a:solidFill>
                  <a:srgbClr val="FFFFFF"/>
                </a:solidFill>
                <a:latin typeface="Tahoma"/>
                <a:cs typeface="Tahoma"/>
              </a:rPr>
              <a:t>Ŷ</a:t>
            </a:r>
            <a:r>
              <a:rPr sz="1800" spc="-127" baseline="-6944" dirty="0">
                <a:solidFill>
                  <a:srgbClr val="FFFFFF"/>
                </a:solidFill>
                <a:latin typeface="Tahoma"/>
                <a:cs typeface="Tahoma"/>
              </a:rPr>
              <a:t>n+</a:t>
            </a:r>
            <a:r>
              <a:rPr sz="1800" spc="-104"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80" dirty="0">
                <a:solidFill>
                  <a:srgbClr val="FFFFFF"/>
                </a:solidFill>
                <a:latin typeface="Trebuchet MS"/>
                <a:cs typeface="Trebuchet MS"/>
              </a:rPr>
              <a:t>δ</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5" dirty="0">
                <a:solidFill>
                  <a:srgbClr val="FFFFFF"/>
                </a:solidFill>
                <a:latin typeface="Tahoma"/>
                <a:cs typeface="Tahoma"/>
              </a:rPr>
              <a:t>Ŷ</a:t>
            </a:r>
            <a:r>
              <a:rPr sz="1800" spc="-254" baseline="-6944" dirty="0">
                <a:solidFill>
                  <a:srgbClr val="FFFFFF"/>
                </a:solidFill>
                <a:latin typeface="Tahoma"/>
                <a:cs typeface="Tahoma"/>
              </a:rPr>
              <a:t>n+</a:t>
            </a:r>
            <a:r>
              <a:rPr sz="1800" spc="-209"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n</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40" dirty="0">
                <a:solidFill>
                  <a:srgbClr val="FFFFFF"/>
                </a:solidFill>
                <a:latin typeface="Tahoma"/>
                <a:cs typeface="Tahoma"/>
              </a:rPr>
              <a:t>(â</a:t>
            </a:r>
            <a:r>
              <a:rPr sz="1800" spc="-127" baseline="-6944" dirty="0">
                <a:solidFill>
                  <a:srgbClr val="FFFFFF"/>
                </a:solidFill>
                <a:latin typeface="Tahoma"/>
                <a:cs typeface="Tahoma"/>
              </a:rPr>
              <a:t>n+</a:t>
            </a:r>
            <a:r>
              <a:rPr sz="1800" spc="-104" baseline="-6944" dirty="0">
                <a:solidFill>
                  <a:srgbClr val="FFFFFF"/>
                </a:solidFill>
                <a:latin typeface="Tahoma"/>
                <a:cs typeface="Tahoma"/>
              </a:rPr>
              <a:t>2</a:t>
            </a:r>
            <a:r>
              <a:rPr sz="1800" spc="-190" dirty="0">
                <a:solidFill>
                  <a:srgbClr val="FFFFFF"/>
                </a:solidFill>
                <a:latin typeface="Tahoma"/>
                <a:cs typeface="Tahoma"/>
              </a:rPr>
              <a:t>=0</a:t>
            </a:r>
            <a:r>
              <a:rPr sz="1800" spc="-110" dirty="0">
                <a:solidFill>
                  <a:srgbClr val="FFFFFF"/>
                </a:solidFill>
                <a:latin typeface="Tahoma"/>
                <a:cs typeface="Tahoma"/>
              </a:rPr>
              <a:t>)</a:t>
            </a:r>
            <a:r>
              <a:rPr sz="1800" spc="130" dirty="0">
                <a:solidFill>
                  <a:srgbClr val="FFFFFF"/>
                </a:solidFill>
                <a:latin typeface="Tahoma"/>
                <a:cs typeface="Tahoma"/>
              </a:rPr>
              <a:t> </a:t>
            </a:r>
            <a:r>
              <a:rPr sz="1800" spc="215" dirty="0">
                <a:solidFill>
                  <a:srgbClr val="FFFFFF"/>
                </a:solidFill>
                <a:latin typeface="Tahoma"/>
                <a:cs typeface="Tahoma"/>
              </a:rPr>
              <a:t>-</a:t>
            </a:r>
            <a:r>
              <a:rPr sz="1800" spc="140" dirty="0">
                <a:solidFill>
                  <a:srgbClr val="FFFFFF"/>
                </a:solidFill>
                <a:latin typeface="Tahoma"/>
                <a:cs typeface="Tahoma"/>
              </a:rPr>
              <a:t> </a:t>
            </a:r>
            <a:r>
              <a:rPr sz="1800" spc="140" dirty="0">
                <a:solidFill>
                  <a:srgbClr val="FFFFFF"/>
                </a:solidFill>
                <a:latin typeface="Trebuchet MS"/>
                <a:cs typeface="Trebuchet MS"/>
              </a:rPr>
              <a:t>θ</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40" dirty="0">
                <a:solidFill>
                  <a:srgbClr val="FFFFFF"/>
                </a:solidFill>
                <a:latin typeface="Tahoma"/>
                <a:cs typeface="Tahoma"/>
              </a:rPr>
              <a:t>(â</a:t>
            </a:r>
            <a:r>
              <a:rPr sz="1800" spc="-254" baseline="-6944" dirty="0">
                <a:solidFill>
                  <a:srgbClr val="FFFFFF"/>
                </a:solidFill>
                <a:latin typeface="Tahoma"/>
                <a:cs typeface="Tahoma"/>
              </a:rPr>
              <a:t>n+</a:t>
            </a:r>
            <a:r>
              <a:rPr sz="1800" spc="-209" baseline="-6944" dirty="0">
                <a:solidFill>
                  <a:srgbClr val="FFFFFF"/>
                </a:solidFill>
                <a:latin typeface="Tahoma"/>
                <a:cs typeface="Tahoma"/>
              </a:rPr>
              <a:t>1</a:t>
            </a:r>
            <a:r>
              <a:rPr sz="1800" spc="-165" dirty="0">
                <a:solidFill>
                  <a:srgbClr val="FFFFFF"/>
                </a:solidFill>
                <a:latin typeface="Tahoma"/>
                <a:cs typeface="Tahoma"/>
              </a:rPr>
              <a:t>=0)</a:t>
            </a:r>
            <a:endParaRPr sz="1800">
              <a:latin typeface="Tahoma"/>
              <a:cs typeface="Tahoma"/>
            </a:endParaRPr>
          </a:p>
        </p:txBody>
      </p:sp>
      <p:pic>
        <p:nvPicPr>
          <p:cNvPr id="18" name="object 18"/>
          <p:cNvPicPr/>
          <p:nvPr/>
        </p:nvPicPr>
        <p:blipFill>
          <a:blip r:embed="rId2" cstate="print"/>
          <a:stretch>
            <a:fillRect/>
          </a:stretch>
        </p:blipFill>
        <p:spPr>
          <a:xfrm>
            <a:off x="1562100" y="6324600"/>
            <a:ext cx="101600" cy="88900"/>
          </a:xfrm>
          <a:prstGeom prst="rect">
            <a:avLst/>
          </a:prstGeom>
        </p:spPr>
      </p:pic>
      <p:sp>
        <p:nvSpPr>
          <p:cNvPr id="19" name="object 19"/>
          <p:cNvSpPr txBox="1"/>
          <p:nvPr/>
        </p:nvSpPr>
        <p:spPr>
          <a:xfrm>
            <a:off x="1692281" y="5676156"/>
            <a:ext cx="775335" cy="838200"/>
          </a:xfrm>
          <a:prstGeom prst="rect">
            <a:avLst/>
          </a:prstGeom>
        </p:spPr>
        <p:txBody>
          <a:bodyPr vert="horz" wrap="square" lIns="0" tIns="11430" rIns="0" bIns="0" rtlCol="0">
            <a:spAutoFit/>
          </a:bodyPr>
          <a:lstStyle/>
          <a:p>
            <a:pPr marL="12700" marR="5080">
              <a:lnSpc>
                <a:spcPct val="118500"/>
              </a:lnSpc>
              <a:spcBef>
                <a:spcPts val="90"/>
              </a:spcBef>
            </a:pPr>
            <a:r>
              <a:rPr sz="2250" spc="-105" dirty="0">
                <a:solidFill>
                  <a:srgbClr val="FFFFFF"/>
                </a:solidFill>
                <a:latin typeface="Tahoma"/>
                <a:cs typeface="Tahoma"/>
              </a:rPr>
              <a:t>Two </a:t>
            </a:r>
            <a:r>
              <a:rPr sz="2250" spc="-100" dirty="0">
                <a:solidFill>
                  <a:srgbClr val="FFFFFF"/>
                </a:solidFill>
                <a:latin typeface="Tahoma"/>
                <a:cs typeface="Tahoma"/>
              </a:rPr>
              <a:t> </a:t>
            </a:r>
            <a:r>
              <a:rPr sz="2250" spc="-15" dirty="0">
                <a:solidFill>
                  <a:srgbClr val="FFFFFF"/>
                </a:solidFill>
                <a:latin typeface="Tahoma"/>
                <a:cs typeface="Tahoma"/>
              </a:rPr>
              <a:t>T</a:t>
            </a:r>
            <a:r>
              <a:rPr sz="2250" spc="105" dirty="0">
                <a:solidFill>
                  <a:srgbClr val="FFFFFF"/>
                </a:solidFill>
                <a:latin typeface="Tahoma"/>
                <a:cs typeface="Tahoma"/>
              </a:rPr>
              <a:t>h</a:t>
            </a:r>
            <a:r>
              <a:rPr sz="2250" spc="15" dirty="0">
                <a:solidFill>
                  <a:srgbClr val="FFFFFF"/>
                </a:solidFill>
                <a:latin typeface="Tahoma"/>
                <a:cs typeface="Tahoma"/>
              </a:rPr>
              <a:t>ree</a:t>
            </a:r>
            <a:endParaRPr sz="2250">
              <a:latin typeface="Tahoma"/>
              <a:cs typeface="Tahoma"/>
            </a:endParaRPr>
          </a:p>
        </p:txBody>
      </p:sp>
      <p:sp>
        <p:nvSpPr>
          <p:cNvPr id="20" name="object 20"/>
          <p:cNvSpPr txBox="1"/>
          <p:nvPr/>
        </p:nvSpPr>
        <p:spPr>
          <a:xfrm>
            <a:off x="3913683" y="6220434"/>
            <a:ext cx="3104515" cy="304165"/>
          </a:xfrm>
          <a:prstGeom prst="rect">
            <a:avLst/>
          </a:prstGeom>
        </p:spPr>
        <p:txBody>
          <a:bodyPr vert="horz" wrap="square" lIns="0" tIns="15875" rIns="0" bIns="0" rtlCol="0">
            <a:spAutoFit/>
          </a:bodyPr>
          <a:lstStyle/>
          <a:p>
            <a:pPr marL="12700">
              <a:lnSpc>
                <a:spcPct val="100000"/>
              </a:lnSpc>
              <a:spcBef>
                <a:spcPts val="125"/>
              </a:spcBef>
            </a:pPr>
            <a:r>
              <a:rPr sz="2700" spc="52" baseline="4629" dirty="0">
                <a:solidFill>
                  <a:srgbClr val="FFFFFF"/>
                </a:solidFill>
                <a:latin typeface="Tahoma"/>
                <a:cs typeface="Tahoma"/>
              </a:rPr>
              <a:t>Ŷ</a:t>
            </a:r>
            <a:r>
              <a:rPr sz="1200" spc="-85" dirty="0">
                <a:solidFill>
                  <a:srgbClr val="FFFFFF"/>
                </a:solidFill>
                <a:latin typeface="Tahoma"/>
                <a:cs typeface="Tahoma"/>
              </a:rPr>
              <a:t>n+</a:t>
            </a:r>
            <a:r>
              <a:rPr sz="1200" spc="-70" dirty="0">
                <a:solidFill>
                  <a:srgbClr val="FFFFFF"/>
                </a:solidFill>
                <a:latin typeface="Tahoma"/>
                <a:cs typeface="Tahoma"/>
              </a:rPr>
              <a:t>3</a:t>
            </a:r>
            <a:r>
              <a:rPr sz="1200" dirty="0">
                <a:solidFill>
                  <a:srgbClr val="FFFFFF"/>
                </a:solidFill>
                <a:latin typeface="Tahoma"/>
                <a:cs typeface="Tahoma"/>
              </a:rPr>
              <a:t> </a:t>
            </a:r>
            <a:r>
              <a:rPr sz="1200" spc="-55" dirty="0">
                <a:solidFill>
                  <a:srgbClr val="FFFFFF"/>
                </a:solidFill>
                <a:latin typeface="Tahoma"/>
                <a:cs typeface="Tahoma"/>
              </a:rPr>
              <a:t> </a:t>
            </a:r>
            <a:r>
              <a:rPr sz="2700" spc="-630" baseline="4629" dirty="0">
                <a:solidFill>
                  <a:srgbClr val="FFFFFF"/>
                </a:solidFill>
                <a:latin typeface="Tahoma"/>
                <a:cs typeface="Tahoma"/>
              </a:rPr>
              <a:t>=</a:t>
            </a:r>
            <a:r>
              <a:rPr sz="2700" spc="202" baseline="4629" dirty="0">
                <a:solidFill>
                  <a:srgbClr val="FFFFFF"/>
                </a:solidFill>
                <a:latin typeface="Tahoma"/>
                <a:cs typeface="Tahoma"/>
              </a:rPr>
              <a:t> </a:t>
            </a:r>
            <a:r>
              <a:rPr sz="2700" spc="120" baseline="4629" dirty="0">
                <a:solidFill>
                  <a:srgbClr val="FFFFFF"/>
                </a:solidFill>
                <a:latin typeface="Trebuchet MS"/>
                <a:cs typeface="Trebuchet MS"/>
              </a:rPr>
              <a:t>δ</a:t>
            </a:r>
            <a:r>
              <a:rPr sz="2700" spc="232" baseline="4629" dirty="0">
                <a:solidFill>
                  <a:srgbClr val="FFFFFF"/>
                </a:solidFill>
                <a:latin typeface="Trebuchet MS"/>
                <a:cs typeface="Trebuchet MS"/>
              </a:rPr>
              <a:t> </a:t>
            </a:r>
            <a:r>
              <a:rPr sz="2700" spc="-487" baseline="4629" dirty="0">
                <a:solidFill>
                  <a:srgbClr val="FFFFFF"/>
                </a:solidFill>
                <a:latin typeface="Tahoma"/>
                <a:cs typeface="Tahoma"/>
              </a:rPr>
              <a:t>+</a:t>
            </a:r>
            <a:r>
              <a:rPr sz="2700" spc="202" baseline="4629" dirty="0">
                <a:solidFill>
                  <a:srgbClr val="FFFFFF"/>
                </a:solidFill>
                <a:latin typeface="Tahoma"/>
                <a:cs typeface="Tahoma"/>
              </a:rPr>
              <a:t> </a:t>
            </a:r>
            <a:r>
              <a:rPr sz="2700" spc="330" baseline="4629" dirty="0">
                <a:solidFill>
                  <a:srgbClr val="FFFFFF"/>
                </a:solidFill>
                <a:latin typeface="Trebuchet MS"/>
                <a:cs typeface="Trebuchet MS"/>
              </a:rPr>
              <a:t>φ</a:t>
            </a:r>
            <a:r>
              <a:rPr sz="1200" spc="-204" dirty="0">
                <a:solidFill>
                  <a:srgbClr val="FFFFFF"/>
                </a:solidFill>
                <a:latin typeface="Tahoma"/>
                <a:cs typeface="Tahoma"/>
              </a:rPr>
              <a:t>1</a:t>
            </a:r>
            <a:r>
              <a:rPr sz="1200" dirty="0">
                <a:solidFill>
                  <a:srgbClr val="FFFFFF"/>
                </a:solidFill>
                <a:latin typeface="Tahoma"/>
                <a:cs typeface="Tahoma"/>
              </a:rPr>
              <a:t> </a:t>
            </a:r>
            <a:r>
              <a:rPr sz="1200" spc="-55" dirty="0">
                <a:solidFill>
                  <a:srgbClr val="FFFFFF"/>
                </a:solidFill>
                <a:latin typeface="Tahoma"/>
                <a:cs typeface="Tahoma"/>
              </a:rPr>
              <a:t> </a:t>
            </a:r>
            <a:r>
              <a:rPr sz="2700" spc="52" baseline="4629" dirty="0">
                <a:solidFill>
                  <a:srgbClr val="FFFFFF"/>
                </a:solidFill>
                <a:latin typeface="Tahoma"/>
                <a:cs typeface="Tahoma"/>
              </a:rPr>
              <a:t>Ŷ</a:t>
            </a:r>
            <a:r>
              <a:rPr sz="1200" spc="-85" dirty="0">
                <a:solidFill>
                  <a:srgbClr val="FFFFFF"/>
                </a:solidFill>
                <a:latin typeface="Tahoma"/>
                <a:cs typeface="Tahoma"/>
              </a:rPr>
              <a:t>n+</a:t>
            </a:r>
            <a:r>
              <a:rPr sz="1200" spc="-70" dirty="0">
                <a:solidFill>
                  <a:srgbClr val="FFFFFF"/>
                </a:solidFill>
                <a:latin typeface="Tahoma"/>
                <a:cs typeface="Tahoma"/>
              </a:rPr>
              <a:t>2</a:t>
            </a:r>
            <a:r>
              <a:rPr sz="1200" dirty="0">
                <a:solidFill>
                  <a:srgbClr val="FFFFFF"/>
                </a:solidFill>
                <a:latin typeface="Tahoma"/>
                <a:cs typeface="Tahoma"/>
              </a:rPr>
              <a:t> </a:t>
            </a:r>
            <a:r>
              <a:rPr sz="1200" spc="-55" dirty="0">
                <a:solidFill>
                  <a:srgbClr val="FFFFFF"/>
                </a:solidFill>
                <a:latin typeface="Tahoma"/>
                <a:cs typeface="Tahoma"/>
              </a:rPr>
              <a:t> </a:t>
            </a:r>
            <a:r>
              <a:rPr sz="2700" spc="-487" baseline="4629" dirty="0">
                <a:solidFill>
                  <a:srgbClr val="FFFFFF"/>
                </a:solidFill>
                <a:latin typeface="Tahoma"/>
                <a:cs typeface="Tahoma"/>
              </a:rPr>
              <a:t>+</a:t>
            </a:r>
            <a:r>
              <a:rPr sz="2700" spc="202" baseline="4629" dirty="0">
                <a:solidFill>
                  <a:srgbClr val="FFFFFF"/>
                </a:solidFill>
                <a:latin typeface="Tahoma"/>
                <a:cs typeface="Tahoma"/>
              </a:rPr>
              <a:t> </a:t>
            </a:r>
            <a:r>
              <a:rPr sz="2700" spc="330" baseline="4629" dirty="0">
                <a:solidFill>
                  <a:srgbClr val="FFFFFF"/>
                </a:solidFill>
                <a:latin typeface="Trebuchet MS"/>
                <a:cs typeface="Trebuchet MS"/>
              </a:rPr>
              <a:t>φ</a:t>
            </a:r>
            <a:r>
              <a:rPr sz="1200" spc="35" dirty="0">
                <a:solidFill>
                  <a:srgbClr val="FFFFFF"/>
                </a:solidFill>
                <a:latin typeface="Tahoma"/>
                <a:cs typeface="Tahoma"/>
              </a:rPr>
              <a:t>2</a:t>
            </a:r>
            <a:r>
              <a:rPr sz="1200" dirty="0">
                <a:solidFill>
                  <a:srgbClr val="FFFFFF"/>
                </a:solidFill>
                <a:latin typeface="Tahoma"/>
                <a:cs typeface="Tahoma"/>
              </a:rPr>
              <a:t> </a:t>
            </a:r>
            <a:r>
              <a:rPr sz="1200" spc="-55" dirty="0">
                <a:solidFill>
                  <a:srgbClr val="FFFFFF"/>
                </a:solidFill>
                <a:latin typeface="Tahoma"/>
                <a:cs typeface="Tahoma"/>
              </a:rPr>
              <a:t> </a:t>
            </a:r>
            <a:r>
              <a:rPr sz="2700" spc="52" baseline="4629" dirty="0">
                <a:solidFill>
                  <a:srgbClr val="FFFFFF"/>
                </a:solidFill>
                <a:latin typeface="Tahoma"/>
                <a:cs typeface="Tahoma"/>
              </a:rPr>
              <a:t>Ŷ</a:t>
            </a:r>
            <a:r>
              <a:rPr sz="1200" spc="-170" dirty="0">
                <a:solidFill>
                  <a:srgbClr val="FFFFFF"/>
                </a:solidFill>
                <a:latin typeface="Tahoma"/>
                <a:cs typeface="Tahoma"/>
              </a:rPr>
              <a:t>n+</a:t>
            </a:r>
            <a:r>
              <a:rPr sz="1200" spc="-140" dirty="0">
                <a:solidFill>
                  <a:srgbClr val="FFFFFF"/>
                </a:solidFill>
                <a:latin typeface="Tahoma"/>
                <a:cs typeface="Tahoma"/>
              </a:rPr>
              <a:t>1</a:t>
            </a:r>
            <a:r>
              <a:rPr sz="1200" dirty="0">
                <a:solidFill>
                  <a:srgbClr val="FFFFFF"/>
                </a:solidFill>
                <a:latin typeface="Tahoma"/>
                <a:cs typeface="Tahoma"/>
              </a:rPr>
              <a:t> </a:t>
            </a:r>
            <a:r>
              <a:rPr sz="1200" spc="-55" dirty="0">
                <a:solidFill>
                  <a:srgbClr val="FFFFFF"/>
                </a:solidFill>
                <a:latin typeface="Tahoma"/>
                <a:cs typeface="Tahoma"/>
              </a:rPr>
              <a:t> </a:t>
            </a:r>
            <a:r>
              <a:rPr sz="2700" spc="-487" baseline="4629" dirty="0">
                <a:solidFill>
                  <a:srgbClr val="FFFFFF"/>
                </a:solidFill>
                <a:latin typeface="Tahoma"/>
                <a:cs typeface="Tahoma"/>
              </a:rPr>
              <a:t>+</a:t>
            </a:r>
            <a:endParaRPr sz="2700" baseline="4629">
              <a:latin typeface="Tahoma"/>
              <a:cs typeface="Tahoma"/>
            </a:endParaRPr>
          </a:p>
        </p:txBody>
      </p:sp>
      <p:sp>
        <p:nvSpPr>
          <p:cNvPr id="21" name="object 21"/>
          <p:cNvSpPr txBox="1"/>
          <p:nvPr/>
        </p:nvSpPr>
        <p:spPr>
          <a:xfrm>
            <a:off x="7258611" y="6198543"/>
            <a:ext cx="1213485" cy="304165"/>
          </a:xfrm>
          <a:prstGeom prst="rect">
            <a:avLst/>
          </a:prstGeom>
        </p:spPr>
        <p:txBody>
          <a:bodyPr vert="horz" wrap="square" lIns="0" tIns="15875" rIns="0" bIns="0" rtlCol="0">
            <a:spAutoFit/>
          </a:bodyPr>
          <a:lstStyle/>
          <a:p>
            <a:pPr marL="12700">
              <a:lnSpc>
                <a:spcPct val="100000"/>
              </a:lnSpc>
              <a:spcBef>
                <a:spcPts val="125"/>
              </a:spcBef>
              <a:tabLst>
                <a:tab pos="499109" algn="l"/>
                <a:tab pos="1067435" algn="l"/>
              </a:tabLst>
            </a:pPr>
            <a:r>
              <a:rPr sz="1800" spc="55" dirty="0">
                <a:solidFill>
                  <a:srgbClr val="FFFFFF"/>
                </a:solidFill>
                <a:latin typeface="Tahoma"/>
                <a:cs typeface="Tahoma"/>
              </a:rPr>
              <a:t>0	</a:t>
            </a:r>
            <a:r>
              <a:rPr sz="1800" spc="-325" dirty="0">
                <a:solidFill>
                  <a:srgbClr val="FFFFFF"/>
                </a:solidFill>
                <a:latin typeface="Tahoma"/>
                <a:cs typeface="Tahoma"/>
              </a:rPr>
              <a:t>+	</a:t>
            </a:r>
            <a:r>
              <a:rPr sz="1800" spc="55" dirty="0">
                <a:solidFill>
                  <a:srgbClr val="FFFFFF"/>
                </a:solidFill>
                <a:latin typeface="Tahoma"/>
                <a:cs typeface="Tahoma"/>
              </a:rPr>
              <a:t>0</a:t>
            </a:r>
            <a:endParaRPr sz="1800">
              <a:latin typeface="Tahoma"/>
              <a:cs typeface="Tahoma"/>
            </a:endParaRPr>
          </a:p>
        </p:txBody>
      </p:sp>
      <p:pic>
        <p:nvPicPr>
          <p:cNvPr id="22" name="object 22"/>
          <p:cNvPicPr/>
          <p:nvPr/>
        </p:nvPicPr>
        <p:blipFill>
          <a:blip r:embed="rId2" cstate="print"/>
          <a:stretch>
            <a:fillRect/>
          </a:stretch>
        </p:blipFill>
        <p:spPr>
          <a:xfrm>
            <a:off x="1562100" y="6705600"/>
            <a:ext cx="76200" cy="76200"/>
          </a:xfrm>
          <a:prstGeom prst="rect">
            <a:avLst/>
          </a:prstGeom>
        </p:spPr>
      </p:pic>
      <p:sp>
        <p:nvSpPr>
          <p:cNvPr id="23" name="object 23"/>
          <p:cNvSpPr txBox="1"/>
          <p:nvPr/>
        </p:nvSpPr>
        <p:spPr>
          <a:xfrm>
            <a:off x="1692281" y="6556474"/>
            <a:ext cx="4660900" cy="304165"/>
          </a:xfrm>
          <a:prstGeom prst="rect">
            <a:avLst/>
          </a:prstGeom>
        </p:spPr>
        <p:txBody>
          <a:bodyPr vert="horz" wrap="square" lIns="0" tIns="15875" rIns="0" bIns="0" rtlCol="0">
            <a:spAutoFit/>
          </a:bodyPr>
          <a:lstStyle/>
          <a:p>
            <a:pPr marL="12700">
              <a:lnSpc>
                <a:spcPct val="100000"/>
              </a:lnSpc>
              <a:spcBef>
                <a:spcPts val="125"/>
              </a:spcBef>
            </a:pPr>
            <a:r>
              <a:rPr sz="1800" spc="55" dirty="0">
                <a:solidFill>
                  <a:srgbClr val="FFFFFF"/>
                </a:solidFill>
                <a:latin typeface="Tahoma"/>
                <a:cs typeface="Tahoma"/>
              </a:rPr>
              <a:t>AR</a:t>
            </a:r>
            <a:r>
              <a:rPr sz="1800" spc="125" dirty="0">
                <a:solidFill>
                  <a:srgbClr val="FFFFFF"/>
                </a:solidFill>
                <a:latin typeface="Tahoma"/>
                <a:cs typeface="Tahoma"/>
              </a:rPr>
              <a:t> </a:t>
            </a:r>
            <a:r>
              <a:rPr sz="1800" spc="35" dirty="0">
                <a:solidFill>
                  <a:srgbClr val="FFFFFF"/>
                </a:solidFill>
                <a:latin typeface="Tahoma"/>
                <a:cs typeface="Tahoma"/>
              </a:rPr>
              <a:t>gradually</a:t>
            </a:r>
            <a:r>
              <a:rPr sz="1800" spc="130" dirty="0">
                <a:solidFill>
                  <a:srgbClr val="FFFFFF"/>
                </a:solidFill>
                <a:latin typeface="Tahoma"/>
                <a:cs typeface="Tahoma"/>
              </a:rPr>
              <a:t> </a:t>
            </a:r>
            <a:r>
              <a:rPr sz="1800" spc="-55" dirty="0">
                <a:solidFill>
                  <a:srgbClr val="FFFFFF"/>
                </a:solidFill>
                <a:latin typeface="Tahoma"/>
                <a:cs typeface="Tahoma"/>
              </a:rPr>
              <a:t>damp</a:t>
            </a:r>
            <a:r>
              <a:rPr sz="1800" spc="125" dirty="0">
                <a:solidFill>
                  <a:srgbClr val="FFFFFF"/>
                </a:solidFill>
                <a:latin typeface="Tahoma"/>
                <a:cs typeface="Tahoma"/>
              </a:rPr>
              <a:t> </a:t>
            </a:r>
            <a:r>
              <a:rPr sz="1800" spc="-70" dirty="0">
                <a:solidFill>
                  <a:srgbClr val="FFFFFF"/>
                </a:solidFill>
                <a:latin typeface="Tahoma"/>
                <a:cs typeface="Tahoma"/>
              </a:rPr>
              <a:t>out,</a:t>
            </a:r>
            <a:r>
              <a:rPr sz="1800" spc="125" dirty="0">
                <a:solidFill>
                  <a:srgbClr val="FFFFFF"/>
                </a:solidFill>
                <a:latin typeface="Tahoma"/>
                <a:cs typeface="Tahoma"/>
              </a:rPr>
              <a:t> </a:t>
            </a:r>
            <a:r>
              <a:rPr sz="1800" spc="110" dirty="0">
                <a:solidFill>
                  <a:srgbClr val="FFFFFF"/>
                </a:solidFill>
                <a:latin typeface="Tahoma"/>
                <a:cs typeface="Tahoma"/>
              </a:rPr>
              <a:t>MA</a:t>
            </a:r>
            <a:r>
              <a:rPr sz="1800" spc="130" dirty="0">
                <a:solidFill>
                  <a:srgbClr val="FFFFFF"/>
                </a:solidFill>
                <a:latin typeface="Tahoma"/>
                <a:cs typeface="Tahoma"/>
              </a:rPr>
              <a:t> </a:t>
            </a:r>
            <a:r>
              <a:rPr sz="1800" spc="45" dirty="0">
                <a:solidFill>
                  <a:srgbClr val="FFFFFF"/>
                </a:solidFill>
                <a:latin typeface="Tahoma"/>
                <a:cs typeface="Tahoma"/>
              </a:rPr>
              <a:t>terms</a:t>
            </a:r>
            <a:r>
              <a:rPr sz="1800" spc="130" dirty="0">
                <a:solidFill>
                  <a:srgbClr val="FFFFFF"/>
                </a:solidFill>
                <a:latin typeface="Tahoma"/>
                <a:cs typeface="Tahoma"/>
              </a:rPr>
              <a:t> </a:t>
            </a:r>
            <a:r>
              <a:rPr sz="1800" spc="15" dirty="0">
                <a:solidFill>
                  <a:srgbClr val="FFFFFF"/>
                </a:solidFill>
                <a:latin typeface="Tahoma"/>
                <a:cs typeface="Tahoma"/>
              </a:rPr>
              <a:t>disappear</a:t>
            </a:r>
            <a:endParaRPr sz="1800">
              <a:latin typeface="Tahoma"/>
              <a:cs typeface="Tahoma"/>
            </a:endParaRPr>
          </a:p>
        </p:txBody>
      </p:sp>
      <p:sp>
        <p:nvSpPr>
          <p:cNvPr id="24" name="object 24"/>
          <p:cNvSpPr txBox="1"/>
          <p:nvPr/>
        </p:nvSpPr>
        <p:spPr>
          <a:xfrm>
            <a:off x="6505194" y="6556474"/>
            <a:ext cx="2395220" cy="304165"/>
          </a:xfrm>
          <a:prstGeom prst="rect">
            <a:avLst/>
          </a:prstGeom>
        </p:spPr>
        <p:txBody>
          <a:bodyPr vert="horz" wrap="square" lIns="0" tIns="15875" rIns="0" bIns="0" rtlCol="0">
            <a:spAutoFit/>
          </a:bodyPr>
          <a:lstStyle/>
          <a:p>
            <a:pPr marL="12700">
              <a:lnSpc>
                <a:spcPct val="100000"/>
              </a:lnSpc>
              <a:spcBef>
                <a:spcPts val="125"/>
              </a:spcBef>
            </a:pPr>
            <a:r>
              <a:rPr sz="1800" spc="-55" dirty="0">
                <a:solidFill>
                  <a:srgbClr val="FFFFFF"/>
                </a:solidFill>
                <a:latin typeface="Tahoma"/>
                <a:cs typeface="Tahoma"/>
              </a:rPr>
              <a:t>(as</a:t>
            </a:r>
            <a:r>
              <a:rPr sz="1800" spc="120" dirty="0">
                <a:solidFill>
                  <a:srgbClr val="FFFFFF"/>
                </a:solidFill>
                <a:latin typeface="Tahoma"/>
                <a:cs typeface="Tahoma"/>
              </a:rPr>
              <a:t> </a:t>
            </a:r>
            <a:r>
              <a:rPr sz="1800" spc="-15" dirty="0">
                <a:solidFill>
                  <a:srgbClr val="FFFFFF"/>
                </a:solidFill>
                <a:latin typeface="Tahoma"/>
                <a:cs typeface="Tahoma"/>
              </a:rPr>
              <a:t>in</a:t>
            </a:r>
            <a:r>
              <a:rPr sz="1800" spc="120" dirty="0">
                <a:solidFill>
                  <a:srgbClr val="FFFFFF"/>
                </a:solidFill>
                <a:latin typeface="Tahoma"/>
                <a:cs typeface="Tahoma"/>
              </a:rPr>
              <a:t> </a:t>
            </a:r>
            <a:r>
              <a:rPr sz="1800" spc="5" dirty="0">
                <a:solidFill>
                  <a:srgbClr val="FFFFFF"/>
                </a:solidFill>
                <a:latin typeface="Tahoma"/>
                <a:cs typeface="Tahoma"/>
              </a:rPr>
              <a:t>autocorrelations)</a:t>
            </a:r>
            <a:endParaRPr sz="1800">
              <a:latin typeface="Tahoma"/>
              <a:cs typeface="Tahoma"/>
            </a:endParaRPr>
          </a:p>
        </p:txBody>
      </p:sp>
      <p:sp>
        <p:nvSpPr>
          <p:cNvPr id="25" name="object 25"/>
          <p:cNvSpPr txBox="1"/>
          <p:nvPr/>
        </p:nvSpPr>
        <p:spPr>
          <a:xfrm>
            <a:off x="9697099" y="7272337"/>
            <a:ext cx="125095" cy="234950"/>
          </a:xfrm>
          <a:prstGeom prst="rect">
            <a:avLst/>
          </a:prstGeom>
        </p:spPr>
        <p:txBody>
          <a:bodyPr vert="horz" wrap="square" lIns="0" tIns="15240" rIns="0" bIns="0" rtlCol="0">
            <a:spAutoFit/>
          </a:bodyPr>
          <a:lstStyle/>
          <a:p>
            <a:pPr marL="12700">
              <a:lnSpc>
                <a:spcPct val="100000"/>
              </a:lnSpc>
              <a:spcBef>
                <a:spcPts val="120"/>
              </a:spcBef>
            </a:pPr>
            <a:r>
              <a:rPr sz="1350" spc="40" dirty="0">
                <a:solidFill>
                  <a:srgbClr val="FFFFFF"/>
                </a:solidFill>
                <a:latin typeface="Tahoma"/>
                <a:cs typeface="Tahoma"/>
              </a:rPr>
              <a:t>5</a:t>
            </a:r>
            <a:endParaRPr sz="1350">
              <a:latin typeface="Tahoma"/>
              <a:cs typeface="Tahoma"/>
            </a:endParaRPr>
          </a:p>
        </p:txBody>
      </p:sp>
      <p:grpSp>
        <p:nvGrpSpPr>
          <p:cNvPr id="26" name="object 26"/>
          <p:cNvGrpSpPr/>
          <p:nvPr/>
        </p:nvGrpSpPr>
        <p:grpSpPr>
          <a:xfrm>
            <a:off x="76200" y="165100"/>
            <a:ext cx="9906000" cy="7442200"/>
            <a:chOff x="76200" y="165100"/>
            <a:chExt cx="9906000" cy="7442200"/>
          </a:xfrm>
        </p:grpSpPr>
        <p:sp>
          <p:nvSpPr>
            <p:cNvPr id="27" name="object 27"/>
            <p:cNvSpPr/>
            <p:nvPr/>
          </p:nvSpPr>
          <p:spPr>
            <a:xfrm>
              <a:off x="4216598" y="6075809"/>
              <a:ext cx="1024890" cy="173990"/>
            </a:xfrm>
            <a:custGeom>
              <a:avLst/>
              <a:gdLst/>
              <a:ahLst/>
              <a:cxnLst/>
              <a:rect l="l" t="t" r="r" b="b"/>
              <a:pathLst>
                <a:path w="1024889" h="173989">
                  <a:moveTo>
                    <a:pt x="1024335" y="173771"/>
                  </a:moveTo>
                  <a:lnTo>
                    <a:pt x="1014799" y="172153"/>
                  </a:lnTo>
                  <a:lnTo>
                    <a:pt x="0" y="0"/>
                  </a:lnTo>
                </a:path>
              </a:pathLst>
            </a:custGeom>
            <a:ln w="19347">
              <a:solidFill>
                <a:srgbClr val="797979"/>
              </a:solidFill>
            </a:ln>
          </p:spPr>
          <p:txBody>
            <a:bodyPr wrap="square" lIns="0" tIns="0" rIns="0" bIns="0" rtlCol="0"/>
            <a:lstStyle/>
            <a:p>
              <a:endParaRPr/>
            </a:p>
          </p:txBody>
        </p:sp>
        <p:sp>
          <p:nvSpPr>
            <p:cNvPr id="28" name="object 28"/>
            <p:cNvSpPr/>
            <p:nvPr/>
          </p:nvSpPr>
          <p:spPr>
            <a:xfrm>
              <a:off x="5200740" y="6198299"/>
              <a:ext cx="99695" cy="92075"/>
            </a:xfrm>
            <a:custGeom>
              <a:avLst/>
              <a:gdLst/>
              <a:ahLst/>
              <a:cxnLst/>
              <a:rect l="l" t="t" r="r" b="b"/>
              <a:pathLst>
                <a:path w="99695" h="92075">
                  <a:moveTo>
                    <a:pt x="15532" y="0"/>
                  </a:moveTo>
                  <a:lnTo>
                    <a:pt x="30656" y="49663"/>
                  </a:lnTo>
                  <a:lnTo>
                    <a:pt x="0" y="91560"/>
                  </a:lnTo>
                  <a:lnTo>
                    <a:pt x="99326" y="61311"/>
                  </a:lnTo>
                  <a:lnTo>
                    <a:pt x="15532" y="0"/>
                  </a:lnTo>
                  <a:close/>
                </a:path>
              </a:pathLst>
            </a:custGeom>
            <a:solidFill>
              <a:srgbClr val="797979"/>
            </a:solidFill>
          </p:spPr>
          <p:txBody>
            <a:bodyPr wrap="square" lIns="0" tIns="0" rIns="0" bIns="0" rtlCol="0"/>
            <a:lstStyle/>
            <a:p>
              <a:endParaRPr/>
            </a:p>
          </p:txBody>
        </p:sp>
        <p:sp>
          <p:nvSpPr>
            <p:cNvPr id="29" name="object 29"/>
            <p:cNvSpPr/>
            <p:nvPr/>
          </p:nvSpPr>
          <p:spPr>
            <a:xfrm>
              <a:off x="4216598" y="5679182"/>
              <a:ext cx="1024890" cy="173990"/>
            </a:xfrm>
            <a:custGeom>
              <a:avLst/>
              <a:gdLst/>
              <a:ahLst/>
              <a:cxnLst/>
              <a:rect l="l" t="t" r="r" b="b"/>
              <a:pathLst>
                <a:path w="1024889" h="173989">
                  <a:moveTo>
                    <a:pt x="1024335" y="173771"/>
                  </a:moveTo>
                  <a:lnTo>
                    <a:pt x="1014799" y="172153"/>
                  </a:lnTo>
                  <a:lnTo>
                    <a:pt x="0" y="0"/>
                  </a:lnTo>
                </a:path>
              </a:pathLst>
            </a:custGeom>
            <a:ln w="19347">
              <a:solidFill>
                <a:srgbClr val="797979"/>
              </a:solidFill>
            </a:ln>
          </p:spPr>
          <p:txBody>
            <a:bodyPr wrap="square" lIns="0" tIns="0" rIns="0" bIns="0" rtlCol="0"/>
            <a:lstStyle/>
            <a:p>
              <a:endParaRPr/>
            </a:p>
          </p:txBody>
        </p:sp>
        <p:sp>
          <p:nvSpPr>
            <p:cNvPr id="30" name="object 30"/>
            <p:cNvSpPr/>
            <p:nvPr/>
          </p:nvSpPr>
          <p:spPr>
            <a:xfrm>
              <a:off x="5200740" y="5801672"/>
              <a:ext cx="99695" cy="92075"/>
            </a:xfrm>
            <a:custGeom>
              <a:avLst/>
              <a:gdLst/>
              <a:ahLst/>
              <a:cxnLst/>
              <a:rect l="l" t="t" r="r" b="b"/>
              <a:pathLst>
                <a:path w="99695" h="92075">
                  <a:moveTo>
                    <a:pt x="15532" y="0"/>
                  </a:moveTo>
                  <a:lnTo>
                    <a:pt x="30656" y="49663"/>
                  </a:lnTo>
                  <a:lnTo>
                    <a:pt x="0" y="91560"/>
                  </a:lnTo>
                  <a:lnTo>
                    <a:pt x="99326" y="61311"/>
                  </a:lnTo>
                  <a:lnTo>
                    <a:pt x="15532" y="0"/>
                  </a:lnTo>
                  <a:close/>
                </a:path>
              </a:pathLst>
            </a:custGeom>
            <a:solidFill>
              <a:srgbClr val="797979"/>
            </a:solidFill>
          </p:spPr>
          <p:txBody>
            <a:bodyPr wrap="square" lIns="0" tIns="0" rIns="0" bIns="0" rtlCol="0"/>
            <a:lstStyle/>
            <a:p>
              <a:endParaRPr/>
            </a:p>
          </p:txBody>
        </p:sp>
        <p:sp>
          <p:nvSpPr>
            <p:cNvPr id="31" name="object 31"/>
            <p:cNvSpPr/>
            <p:nvPr/>
          </p:nvSpPr>
          <p:spPr>
            <a:xfrm>
              <a:off x="5512891" y="6095157"/>
              <a:ext cx="879475" cy="154305"/>
            </a:xfrm>
            <a:custGeom>
              <a:avLst/>
              <a:gdLst/>
              <a:ahLst/>
              <a:cxnLst/>
              <a:rect l="l" t="t" r="r" b="b"/>
              <a:pathLst>
                <a:path w="879475" h="154304">
                  <a:moveTo>
                    <a:pt x="879284" y="154102"/>
                  </a:moveTo>
                  <a:lnTo>
                    <a:pt x="869755" y="152432"/>
                  </a:lnTo>
                  <a:lnTo>
                    <a:pt x="0" y="0"/>
                  </a:lnTo>
                </a:path>
              </a:pathLst>
            </a:custGeom>
            <a:ln w="19347">
              <a:solidFill>
                <a:srgbClr val="797979"/>
              </a:solidFill>
            </a:ln>
          </p:spPr>
          <p:txBody>
            <a:bodyPr wrap="square" lIns="0" tIns="0" rIns="0" bIns="0" rtlCol="0"/>
            <a:lstStyle/>
            <a:p>
              <a:endParaRPr/>
            </a:p>
          </p:txBody>
        </p:sp>
        <p:sp>
          <p:nvSpPr>
            <p:cNvPr id="32" name="object 32"/>
            <p:cNvSpPr/>
            <p:nvPr/>
          </p:nvSpPr>
          <p:spPr>
            <a:xfrm>
              <a:off x="6351762" y="6197843"/>
              <a:ext cx="99695" cy="92075"/>
            </a:xfrm>
            <a:custGeom>
              <a:avLst/>
              <a:gdLst/>
              <a:ahLst/>
              <a:cxnLst/>
              <a:rect l="l" t="t" r="r" b="b"/>
              <a:pathLst>
                <a:path w="99695" h="92075">
                  <a:moveTo>
                    <a:pt x="16031" y="0"/>
                  </a:moveTo>
                  <a:lnTo>
                    <a:pt x="30883" y="49744"/>
                  </a:lnTo>
                  <a:lnTo>
                    <a:pt x="0" y="91474"/>
                  </a:lnTo>
                  <a:lnTo>
                    <a:pt x="99490" y="61767"/>
                  </a:lnTo>
                  <a:lnTo>
                    <a:pt x="16031" y="0"/>
                  </a:lnTo>
                  <a:close/>
                </a:path>
              </a:pathLst>
            </a:custGeom>
            <a:solidFill>
              <a:srgbClr val="797979"/>
            </a:solidFill>
          </p:spPr>
          <p:txBody>
            <a:bodyPr wrap="square" lIns="0" tIns="0" rIns="0" bIns="0" rtlCol="0"/>
            <a:lstStyle/>
            <a:p>
              <a:endParaRPr/>
            </a:p>
          </p:txBody>
        </p:sp>
        <p:sp>
          <p:nvSpPr>
            <p:cNvPr id="33" name="object 33"/>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320" y="229790"/>
            <a:ext cx="6914515" cy="861694"/>
          </a:xfrm>
          <a:prstGeom prst="rect">
            <a:avLst/>
          </a:prstGeom>
        </p:spPr>
        <p:txBody>
          <a:bodyPr vert="horz" wrap="square" lIns="0" tIns="17145" rIns="0" bIns="0" rtlCol="0">
            <a:spAutoFit/>
          </a:bodyPr>
          <a:lstStyle/>
          <a:p>
            <a:pPr marL="12700">
              <a:lnSpc>
                <a:spcPct val="100000"/>
              </a:lnSpc>
              <a:spcBef>
                <a:spcPts val="135"/>
              </a:spcBef>
            </a:pPr>
            <a:r>
              <a:rPr spc="85" dirty="0"/>
              <a:t>Accuracy</a:t>
            </a:r>
            <a:r>
              <a:rPr spc="355" dirty="0"/>
              <a:t> </a:t>
            </a:r>
            <a:r>
              <a:rPr spc="170" dirty="0"/>
              <a:t>of</a:t>
            </a:r>
            <a:r>
              <a:rPr spc="355" dirty="0"/>
              <a:t> </a:t>
            </a:r>
            <a:r>
              <a:rPr spc="20" dirty="0"/>
              <a:t>Forecasts</a:t>
            </a:r>
          </a:p>
        </p:txBody>
      </p:sp>
      <p:grpSp>
        <p:nvGrpSpPr>
          <p:cNvPr id="3" name="object 3"/>
          <p:cNvGrpSpPr/>
          <p:nvPr/>
        </p:nvGrpSpPr>
        <p:grpSpPr>
          <a:xfrm>
            <a:off x="1003300" y="1358900"/>
            <a:ext cx="520700" cy="2489200"/>
            <a:chOff x="1003300" y="1358900"/>
            <a:chExt cx="520700" cy="2489200"/>
          </a:xfrm>
        </p:grpSpPr>
        <p:pic>
          <p:nvPicPr>
            <p:cNvPr id="4" name="object 4"/>
            <p:cNvPicPr/>
            <p:nvPr/>
          </p:nvPicPr>
          <p:blipFill>
            <a:blip r:embed="rId2" cstate="print"/>
            <a:stretch>
              <a:fillRect/>
            </a:stretch>
          </p:blipFill>
          <p:spPr>
            <a:xfrm>
              <a:off x="1003300" y="1358900"/>
              <a:ext cx="203200" cy="190500"/>
            </a:xfrm>
            <a:prstGeom prst="rect">
              <a:avLst/>
            </a:prstGeom>
          </p:spPr>
        </p:pic>
        <p:pic>
          <p:nvPicPr>
            <p:cNvPr id="5" name="object 5"/>
            <p:cNvPicPr/>
            <p:nvPr/>
          </p:nvPicPr>
          <p:blipFill>
            <a:blip r:embed="rId2" cstate="print"/>
            <a:stretch>
              <a:fillRect/>
            </a:stretch>
          </p:blipFill>
          <p:spPr>
            <a:xfrm>
              <a:off x="1422400" y="1854200"/>
              <a:ext cx="101600" cy="88900"/>
            </a:xfrm>
            <a:prstGeom prst="rect">
              <a:avLst/>
            </a:prstGeom>
          </p:spPr>
        </p:pic>
        <p:pic>
          <p:nvPicPr>
            <p:cNvPr id="6" name="object 6"/>
            <p:cNvPicPr/>
            <p:nvPr/>
          </p:nvPicPr>
          <p:blipFill>
            <a:blip r:embed="rId2" cstate="print"/>
            <a:stretch>
              <a:fillRect/>
            </a:stretch>
          </p:blipFill>
          <p:spPr>
            <a:xfrm>
              <a:off x="1003300" y="2298700"/>
              <a:ext cx="203200" cy="190500"/>
            </a:xfrm>
            <a:prstGeom prst="rect">
              <a:avLst/>
            </a:prstGeom>
          </p:spPr>
        </p:pic>
        <p:pic>
          <p:nvPicPr>
            <p:cNvPr id="7" name="object 7"/>
            <p:cNvPicPr/>
            <p:nvPr/>
          </p:nvPicPr>
          <p:blipFill>
            <a:blip r:embed="rId2" cstate="print"/>
            <a:stretch>
              <a:fillRect/>
            </a:stretch>
          </p:blipFill>
          <p:spPr>
            <a:xfrm>
              <a:off x="1422400" y="2794000"/>
              <a:ext cx="101600" cy="88900"/>
            </a:xfrm>
            <a:prstGeom prst="rect">
              <a:avLst/>
            </a:prstGeom>
          </p:spPr>
        </p:pic>
        <p:pic>
          <p:nvPicPr>
            <p:cNvPr id="8" name="object 8"/>
            <p:cNvPicPr/>
            <p:nvPr/>
          </p:nvPicPr>
          <p:blipFill>
            <a:blip r:embed="rId2" cstate="print"/>
            <a:stretch>
              <a:fillRect/>
            </a:stretch>
          </p:blipFill>
          <p:spPr>
            <a:xfrm>
              <a:off x="1003300" y="3263900"/>
              <a:ext cx="203200" cy="190500"/>
            </a:xfrm>
            <a:prstGeom prst="rect">
              <a:avLst/>
            </a:prstGeom>
          </p:spPr>
        </p:pic>
        <p:pic>
          <p:nvPicPr>
            <p:cNvPr id="9" name="object 9"/>
            <p:cNvPicPr/>
            <p:nvPr/>
          </p:nvPicPr>
          <p:blipFill>
            <a:blip r:embed="rId2" cstate="print"/>
            <a:stretch>
              <a:fillRect/>
            </a:stretch>
          </p:blipFill>
          <p:spPr>
            <a:xfrm>
              <a:off x="1422400" y="3759200"/>
              <a:ext cx="101600" cy="88900"/>
            </a:xfrm>
            <a:prstGeom prst="rect">
              <a:avLst/>
            </a:prstGeom>
          </p:spPr>
        </p:pic>
      </p:grpSp>
      <p:sp>
        <p:nvSpPr>
          <p:cNvPr id="10" name="object 10"/>
          <p:cNvSpPr txBox="1"/>
          <p:nvPr/>
        </p:nvSpPr>
        <p:spPr>
          <a:xfrm>
            <a:off x="1311975" y="1098886"/>
            <a:ext cx="8052434" cy="2842260"/>
          </a:xfrm>
          <a:prstGeom prst="rect">
            <a:avLst/>
          </a:prstGeom>
        </p:spPr>
        <p:txBody>
          <a:bodyPr vert="horz" wrap="square" lIns="0" tIns="90170" rIns="0" bIns="0" rtlCol="0">
            <a:spAutoFit/>
          </a:bodyPr>
          <a:lstStyle/>
          <a:p>
            <a:pPr marL="25400">
              <a:lnSpc>
                <a:spcPct val="100000"/>
              </a:lnSpc>
              <a:spcBef>
                <a:spcPts val="710"/>
              </a:spcBef>
            </a:pPr>
            <a:r>
              <a:rPr sz="2750" spc="-40" dirty="0">
                <a:solidFill>
                  <a:srgbClr val="FFFFFF"/>
                </a:solidFill>
                <a:latin typeface="Tahoma"/>
                <a:cs typeface="Tahoma"/>
              </a:rPr>
              <a:t>Assume</a:t>
            </a:r>
            <a:endParaRPr sz="2750">
              <a:latin typeface="Tahoma"/>
              <a:cs typeface="Tahoma"/>
            </a:endParaRPr>
          </a:p>
          <a:p>
            <a:pPr marL="257175">
              <a:lnSpc>
                <a:spcPct val="100000"/>
              </a:lnSpc>
              <a:spcBef>
                <a:spcPts val="555"/>
              </a:spcBef>
            </a:pPr>
            <a:r>
              <a:rPr sz="2250" spc="10" dirty="0">
                <a:solidFill>
                  <a:srgbClr val="FFFFFF"/>
                </a:solidFill>
                <a:latin typeface="Tahoma"/>
                <a:cs typeface="Tahoma"/>
              </a:rPr>
              <a:t>Estimated</a:t>
            </a:r>
            <a:r>
              <a:rPr sz="2250" spc="165" dirty="0">
                <a:solidFill>
                  <a:srgbClr val="FFFFFF"/>
                </a:solidFill>
                <a:latin typeface="Tahoma"/>
                <a:cs typeface="Tahoma"/>
              </a:rPr>
              <a:t> </a:t>
            </a:r>
            <a:r>
              <a:rPr sz="2250" spc="-20" dirty="0">
                <a:solidFill>
                  <a:srgbClr val="FFFFFF"/>
                </a:solidFill>
                <a:latin typeface="Tahoma"/>
                <a:cs typeface="Tahoma"/>
              </a:rPr>
              <a:t>model</a:t>
            </a:r>
            <a:r>
              <a:rPr sz="2250" spc="165" dirty="0">
                <a:solidFill>
                  <a:srgbClr val="FFFFFF"/>
                </a:solidFill>
                <a:latin typeface="Tahoma"/>
                <a:cs typeface="Tahoma"/>
              </a:rPr>
              <a:t> </a:t>
            </a:r>
            <a:r>
              <a:rPr sz="2250" spc="15" dirty="0">
                <a:solidFill>
                  <a:srgbClr val="FFFFFF"/>
                </a:solidFill>
                <a:latin typeface="Tahoma"/>
                <a:cs typeface="Tahoma"/>
              </a:rPr>
              <a:t>is</a:t>
            </a:r>
            <a:r>
              <a:rPr sz="2250" spc="170" dirty="0">
                <a:solidFill>
                  <a:srgbClr val="FFFFFF"/>
                </a:solidFill>
                <a:latin typeface="Tahoma"/>
                <a:cs typeface="Tahoma"/>
              </a:rPr>
              <a:t> </a:t>
            </a:r>
            <a:r>
              <a:rPr sz="2250" spc="125" dirty="0">
                <a:solidFill>
                  <a:srgbClr val="FFFFFF"/>
                </a:solidFill>
                <a:latin typeface="Tahoma"/>
                <a:cs typeface="Tahoma"/>
              </a:rPr>
              <a:t>true</a:t>
            </a:r>
            <a:r>
              <a:rPr sz="2250" spc="160" dirty="0">
                <a:solidFill>
                  <a:srgbClr val="FFFFFF"/>
                </a:solidFill>
                <a:latin typeface="Tahoma"/>
                <a:cs typeface="Tahoma"/>
              </a:rPr>
              <a:t> </a:t>
            </a:r>
            <a:r>
              <a:rPr sz="2250" spc="-20" dirty="0">
                <a:solidFill>
                  <a:srgbClr val="FFFFFF"/>
                </a:solidFill>
                <a:latin typeface="Tahoma"/>
                <a:cs typeface="Tahoma"/>
              </a:rPr>
              <a:t>model</a:t>
            </a:r>
            <a:endParaRPr sz="2250">
              <a:latin typeface="Tahoma"/>
              <a:cs typeface="Tahoma"/>
            </a:endParaRPr>
          </a:p>
          <a:p>
            <a:pPr marL="25400">
              <a:lnSpc>
                <a:spcPct val="100000"/>
              </a:lnSpc>
              <a:spcBef>
                <a:spcPts val="910"/>
              </a:spcBef>
            </a:pPr>
            <a:r>
              <a:rPr sz="2750" spc="-20" dirty="0">
                <a:solidFill>
                  <a:srgbClr val="FFFFFF"/>
                </a:solidFill>
                <a:latin typeface="Tahoma"/>
                <a:cs typeface="Tahoma"/>
              </a:rPr>
              <a:t>Key</a:t>
            </a:r>
            <a:r>
              <a:rPr sz="2750" spc="135" dirty="0">
                <a:solidFill>
                  <a:srgbClr val="FFFFFF"/>
                </a:solidFill>
                <a:latin typeface="Tahoma"/>
                <a:cs typeface="Tahoma"/>
              </a:rPr>
              <a:t> </a:t>
            </a:r>
            <a:r>
              <a:rPr sz="2750" spc="120" dirty="0">
                <a:solidFill>
                  <a:srgbClr val="FFFFFF"/>
                </a:solidFill>
                <a:latin typeface="Tahoma"/>
                <a:cs typeface="Tahoma"/>
              </a:rPr>
              <a:t>fact</a:t>
            </a:r>
            <a:endParaRPr sz="2750">
              <a:latin typeface="Tahoma"/>
              <a:cs typeface="Tahoma"/>
            </a:endParaRPr>
          </a:p>
          <a:p>
            <a:pPr marL="257175">
              <a:lnSpc>
                <a:spcPct val="100000"/>
              </a:lnSpc>
              <a:spcBef>
                <a:spcPts val="555"/>
              </a:spcBef>
            </a:pPr>
            <a:r>
              <a:rPr sz="2250" spc="105" dirty="0">
                <a:solidFill>
                  <a:srgbClr val="FFFFFF"/>
                </a:solidFill>
                <a:latin typeface="Tahoma"/>
                <a:cs typeface="Tahoma"/>
              </a:rPr>
              <a:t>ARMA</a:t>
            </a:r>
            <a:r>
              <a:rPr sz="2250" spc="160" dirty="0">
                <a:solidFill>
                  <a:srgbClr val="FFFFFF"/>
                </a:solidFill>
                <a:latin typeface="Tahoma"/>
                <a:cs typeface="Tahoma"/>
              </a:rPr>
              <a:t> </a:t>
            </a:r>
            <a:r>
              <a:rPr sz="2250" spc="-20" dirty="0">
                <a:solidFill>
                  <a:srgbClr val="FFFFFF"/>
                </a:solidFill>
                <a:latin typeface="Tahoma"/>
                <a:cs typeface="Tahoma"/>
              </a:rPr>
              <a:t>models</a:t>
            </a:r>
            <a:r>
              <a:rPr sz="2250" spc="170" dirty="0">
                <a:solidFill>
                  <a:srgbClr val="FFFFFF"/>
                </a:solidFill>
                <a:latin typeface="Tahoma"/>
                <a:cs typeface="Tahoma"/>
              </a:rPr>
              <a:t> </a:t>
            </a:r>
            <a:r>
              <a:rPr sz="2250" spc="45" dirty="0">
                <a:solidFill>
                  <a:srgbClr val="FFFFFF"/>
                </a:solidFill>
                <a:latin typeface="Tahoma"/>
                <a:cs typeface="Tahoma"/>
              </a:rPr>
              <a:t>represent</a:t>
            </a:r>
            <a:r>
              <a:rPr sz="2250" dirty="0">
                <a:solidFill>
                  <a:srgbClr val="FFFFFF"/>
                </a:solidFill>
                <a:latin typeface="Tahoma"/>
                <a:cs typeface="Tahoma"/>
              </a:rPr>
              <a:t> </a:t>
            </a:r>
            <a:r>
              <a:rPr sz="2250" spc="110" dirty="0">
                <a:solidFill>
                  <a:srgbClr val="FFFFFF"/>
                </a:solidFill>
                <a:latin typeface="Tahoma"/>
                <a:cs typeface="Tahoma"/>
              </a:rPr>
              <a:t>Y</a:t>
            </a:r>
            <a:r>
              <a:rPr sz="2250" spc="165" baseline="-7407" dirty="0">
                <a:solidFill>
                  <a:srgbClr val="FFFFFF"/>
                </a:solidFill>
                <a:latin typeface="Tahoma"/>
                <a:cs typeface="Tahoma"/>
              </a:rPr>
              <a:t>t</a:t>
            </a:r>
            <a:r>
              <a:rPr sz="2250" spc="607" baseline="-7407" dirty="0">
                <a:solidFill>
                  <a:srgbClr val="FFFFFF"/>
                </a:solidFill>
                <a:latin typeface="Tahoma"/>
                <a:cs typeface="Tahoma"/>
              </a:rPr>
              <a:t> </a:t>
            </a:r>
            <a:r>
              <a:rPr sz="2250" spc="20" dirty="0">
                <a:solidFill>
                  <a:srgbClr val="FFFFFF"/>
                </a:solidFill>
                <a:latin typeface="Tahoma"/>
                <a:cs typeface="Tahoma"/>
              </a:rPr>
              <a:t>as</a:t>
            </a:r>
            <a:r>
              <a:rPr sz="2250" spc="170" dirty="0">
                <a:solidFill>
                  <a:srgbClr val="FFFFFF"/>
                </a:solidFill>
                <a:latin typeface="Tahoma"/>
                <a:cs typeface="Tahoma"/>
              </a:rPr>
              <a:t> </a:t>
            </a:r>
            <a:r>
              <a:rPr sz="2250" spc="20" dirty="0">
                <a:solidFill>
                  <a:srgbClr val="FFFFFF"/>
                </a:solidFill>
                <a:latin typeface="Tahoma"/>
                <a:cs typeface="Tahoma"/>
              </a:rPr>
              <a:t>weighted</a:t>
            </a:r>
            <a:r>
              <a:rPr sz="2250" spc="170" dirty="0">
                <a:solidFill>
                  <a:srgbClr val="FFFFFF"/>
                </a:solidFill>
                <a:latin typeface="Tahoma"/>
                <a:cs typeface="Tahoma"/>
              </a:rPr>
              <a:t> </a:t>
            </a:r>
            <a:r>
              <a:rPr sz="2250" spc="-70" dirty="0">
                <a:solidFill>
                  <a:srgbClr val="FFFFFF"/>
                </a:solidFill>
                <a:latin typeface="Tahoma"/>
                <a:cs typeface="Tahoma"/>
              </a:rPr>
              <a:t>sum</a:t>
            </a:r>
            <a:r>
              <a:rPr sz="2250" spc="165" dirty="0">
                <a:solidFill>
                  <a:srgbClr val="FFFFFF"/>
                </a:solidFill>
                <a:latin typeface="Tahoma"/>
                <a:cs typeface="Tahoma"/>
              </a:rPr>
              <a:t> </a:t>
            </a:r>
            <a:r>
              <a:rPr sz="2250" spc="75" dirty="0">
                <a:solidFill>
                  <a:srgbClr val="FFFFFF"/>
                </a:solidFill>
                <a:latin typeface="Tahoma"/>
                <a:cs typeface="Tahoma"/>
              </a:rPr>
              <a:t>of</a:t>
            </a:r>
            <a:r>
              <a:rPr sz="2250" spc="165" dirty="0">
                <a:solidFill>
                  <a:srgbClr val="FFFFFF"/>
                </a:solidFill>
                <a:latin typeface="Tahoma"/>
                <a:cs typeface="Tahoma"/>
              </a:rPr>
              <a:t> </a:t>
            </a:r>
            <a:r>
              <a:rPr sz="2250" spc="45" dirty="0">
                <a:solidFill>
                  <a:srgbClr val="FFFFFF"/>
                </a:solidFill>
                <a:latin typeface="Tahoma"/>
                <a:cs typeface="Tahoma"/>
              </a:rPr>
              <a:t>past</a:t>
            </a:r>
            <a:r>
              <a:rPr sz="2250" spc="165" dirty="0">
                <a:solidFill>
                  <a:srgbClr val="FFFFFF"/>
                </a:solidFill>
                <a:latin typeface="Tahoma"/>
                <a:cs typeface="Tahoma"/>
              </a:rPr>
              <a:t> </a:t>
            </a:r>
            <a:r>
              <a:rPr sz="2250" spc="100" dirty="0">
                <a:solidFill>
                  <a:srgbClr val="FFFFFF"/>
                </a:solidFill>
                <a:latin typeface="Tahoma"/>
                <a:cs typeface="Tahoma"/>
              </a:rPr>
              <a:t>errors</a:t>
            </a:r>
            <a:endParaRPr sz="2250">
              <a:latin typeface="Tahoma"/>
              <a:cs typeface="Tahoma"/>
            </a:endParaRPr>
          </a:p>
          <a:p>
            <a:pPr marL="25400">
              <a:lnSpc>
                <a:spcPct val="100000"/>
              </a:lnSpc>
              <a:spcBef>
                <a:spcPts val="990"/>
              </a:spcBef>
            </a:pPr>
            <a:r>
              <a:rPr sz="2750" spc="-5" dirty="0">
                <a:solidFill>
                  <a:srgbClr val="FFFFFF"/>
                </a:solidFill>
                <a:latin typeface="Tahoma"/>
                <a:cs typeface="Tahoma"/>
              </a:rPr>
              <a:t>Theory:</a:t>
            </a:r>
            <a:r>
              <a:rPr sz="2750" spc="180" dirty="0">
                <a:solidFill>
                  <a:srgbClr val="FFFFFF"/>
                </a:solidFill>
                <a:latin typeface="Tahoma"/>
                <a:cs typeface="Tahoma"/>
              </a:rPr>
              <a:t> </a:t>
            </a:r>
            <a:r>
              <a:rPr sz="2750" spc="-5" dirty="0">
                <a:solidFill>
                  <a:srgbClr val="FFFFFF"/>
                </a:solidFill>
                <a:latin typeface="Tahoma"/>
                <a:cs typeface="Tahoma"/>
              </a:rPr>
              <a:t>Forecasts</a:t>
            </a:r>
            <a:r>
              <a:rPr sz="2750" spc="185" dirty="0">
                <a:solidFill>
                  <a:srgbClr val="FFFFFF"/>
                </a:solidFill>
                <a:latin typeface="Tahoma"/>
                <a:cs typeface="Tahoma"/>
              </a:rPr>
              <a:t> </a:t>
            </a:r>
            <a:r>
              <a:rPr sz="2750" spc="-35" dirty="0">
                <a:solidFill>
                  <a:srgbClr val="FFFFFF"/>
                </a:solidFill>
                <a:latin typeface="Tahoma"/>
                <a:cs typeface="Tahoma"/>
              </a:rPr>
              <a:t>omit</a:t>
            </a:r>
            <a:r>
              <a:rPr sz="2750" spc="185" dirty="0">
                <a:solidFill>
                  <a:srgbClr val="FFFFFF"/>
                </a:solidFill>
                <a:latin typeface="Tahoma"/>
                <a:cs typeface="Tahoma"/>
              </a:rPr>
              <a:t> </a:t>
            </a:r>
            <a:r>
              <a:rPr sz="2750" spc="-60" dirty="0">
                <a:solidFill>
                  <a:srgbClr val="FFFFFF"/>
                </a:solidFill>
                <a:latin typeface="Tahoma"/>
                <a:cs typeface="Tahoma"/>
              </a:rPr>
              <a:t>unknown</a:t>
            </a:r>
            <a:r>
              <a:rPr sz="2750" spc="185" dirty="0">
                <a:solidFill>
                  <a:srgbClr val="FFFFFF"/>
                </a:solidFill>
                <a:latin typeface="Tahoma"/>
                <a:cs typeface="Tahoma"/>
              </a:rPr>
              <a:t> </a:t>
            </a:r>
            <a:r>
              <a:rPr sz="2750" spc="120" dirty="0">
                <a:solidFill>
                  <a:srgbClr val="FFFFFF"/>
                </a:solidFill>
                <a:latin typeface="Tahoma"/>
                <a:cs typeface="Tahoma"/>
              </a:rPr>
              <a:t>error</a:t>
            </a:r>
            <a:r>
              <a:rPr sz="2750" spc="190" dirty="0">
                <a:solidFill>
                  <a:srgbClr val="FFFFFF"/>
                </a:solidFill>
                <a:latin typeface="Tahoma"/>
                <a:cs typeface="Tahoma"/>
              </a:rPr>
              <a:t> </a:t>
            </a:r>
            <a:r>
              <a:rPr sz="2750" spc="45" dirty="0">
                <a:solidFill>
                  <a:srgbClr val="FFFFFF"/>
                </a:solidFill>
                <a:latin typeface="Tahoma"/>
                <a:cs typeface="Tahoma"/>
              </a:rPr>
              <a:t>terms</a:t>
            </a:r>
            <a:endParaRPr sz="2750">
              <a:latin typeface="Tahoma"/>
              <a:cs typeface="Tahoma"/>
            </a:endParaRPr>
          </a:p>
          <a:p>
            <a:pPr marL="257175">
              <a:lnSpc>
                <a:spcPct val="100000"/>
              </a:lnSpc>
              <a:spcBef>
                <a:spcPts val="550"/>
              </a:spcBef>
            </a:pPr>
            <a:r>
              <a:rPr sz="2250" spc="40" dirty="0">
                <a:solidFill>
                  <a:srgbClr val="FFFFFF"/>
                </a:solidFill>
                <a:latin typeface="Tahoma"/>
                <a:cs typeface="Tahoma"/>
              </a:rPr>
              <a:t>Y</a:t>
            </a:r>
            <a:r>
              <a:rPr sz="2250" spc="-315" baseline="-7407" dirty="0">
                <a:solidFill>
                  <a:srgbClr val="FFFFFF"/>
                </a:solidFill>
                <a:latin typeface="Tahoma"/>
                <a:cs typeface="Tahoma"/>
              </a:rPr>
              <a:t>n+</a:t>
            </a:r>
            <a:r>
              <a:rPr sz="2250" spc="-26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525" dirty="0">
                <a:solidFill>
                  <a:srgbClr val="FFFFFF"/>
                </a:solidFill>
                <a:latin typeface="Tahoma"/>
                <a:cs typeface="Tahoma"/>
              </a:rPr>
              <a:t>=</a:t>
            </a:r>
            <a:r>
              <a:rPr sz="2250" spc="170" dirty="0">
                <a:solidFill>
                  <a:srgbClr val="FFFFFF"/>
                </a:solidFill>
                <a:latin typeface="Tahoma"/>
                <a:cs typeface="Tahoma"/>
              </a:rPr>
              <a:t> </a:t>
            </a:r>
            <a:r>
              <a:rPr sz="2250" spc="200" dirty="0">
                <a:solidFill>
                  <a:srgbClr val="FFFFFF"/>
                </a:solidFill>
                <a:latin typeface="Trebuchet MS"/>
                <a:cs typeface="Trebuchet MS"/>
              </a:rPr>
              <a:t>μ</a:t>
            </a:r>
            <a:r>
              <a:rPr sz="2250" spc="195" dirty="0">
                <a:solidFill>
                  <a:srgbClr val="FFFFFF"/>
                </a:solidFill>
                <a:latin typeface="Trebuchet MS"/>
                <a:cs typeface="Trebuchet MS"/>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40" dirty="0">
                <a:solidFill>
                  <a:srgbClr val="FFFFFF"/>
                </a:solidFill>
                <a:latin typeface="Tahoma"/>
                <a:cs typeface="Tahoma"/>
              </a:rPr>
              <a:t>a</a:t>
            </a:r>
            <a:r>
              <a:rPr sz="2250" spc="-315" baseline="-7407" dirty="0">
                <a:solidFill>
                  <a:srgbClr val="FFFFFF"/>
                </a:solidFill>
                <a:latin typeface="Tahoma"/>
                <a:cs typeface="Tahoma"/>
              </a:rPr>
              <a:t>n+</a:t>
            </a:r>
            <a:r>
              <a:rPr sz="2250" spc="-26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38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89" baseline="-7407" dirty="0">
                <a:solidFill>
                  <a:srgbClr val="FFFFFF"/>
                </a:solidFill>
                <a:latin typeface="Tahoma"/>
                <a:cs typeface="Tahoma"/>
              </a:rPr>
              <a:t>n</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75" baseline="-7407" dirty="0">
                <a:solidFill>
                  <a:srgbClr val="FFFFFF"/>
                </a:solidFill>
                <a:latin typeface="Tahoma"/>
                <a:cs typeface="Tahoma"/>
              </a:rPr>
              <a:t>n-1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3</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97" baseline="-7407" dirty="0">
                <a:solidFill>
                  <a:srgbClr val="FFFFFF"/>
                </a:solidFill>
                <a:latin typeface="Tahoma"/>
                <a:cs typeface="Tahoma"/>
              </a:rPr>
              <a:t>n</a:t>
            </a:r>
            <a:r>
              <a:rPr sz="2250" spc="-44" baseline="-7407" dirty="0">
                <a:solidFill>
                  <a:srgbClr val="FFFFFF"/>
                </a:solidFill>
                <a:latin typeface="Tahoma"/>
                <a:cs typeface="Tahoma"/>
              </a:rPr>
              <a:t>-</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104" baseline="-7407" dirty="0">
                <a:solidFill>
                  <a:srgbClr val="FFFFFF"/>
                </a:solidFill>
                <a:latin typeface="Tahoma"/>
                <a:cs typeface="Tahoma"/>
              </a:rPr>
              <a:t> </a:t>
            </a:r>
            <a:r>
              <a:rPr sz="2250" spc="-270" dirty="0">
                <a:solidFill>
                  <a:srgbClr val="FFFFFF"/>
                </a:solidFill>
                <a:latin typeface="Tahoma"/>
                <a:cs typeface="Tahoma"/>
              </a:rPr>
              <a:t>+…</a:t>
            </a:r>
            <a:endParaRPr sz="2250">
              <a:latin typeface="Tahoma"/>
              <a:cs typeface="Tahoma"/>
            </a:endParaRPr>
          </a:p>
        </p:txBody>
      </p:sp>
      <p:sp>
        <p:nvSpPr>
          <p:cNvPr id="11" name="object 11"/>
          <p:cNvSpPr txBox="1"/>
          <p:nvPr/>
        </p:nvSpPr>
        <p:spPr>
          <a:xfrm>
            <a:off x="1531447" y="4283124"/>
            <a:ext cx="1334135" cy="374015"/>
          </a:xfrm>
          <a:prstGeom prst="rect">
            <a:avLst/>
          </a:prstGeom>
        </p:spPr>
        <p:txBody>
          <a:bodyPr vert="horz" wrap="square" lIns="0" tIns="17145" rIns="0" bIns="0" rtlCol="0">
            <a:spAutoFit/>
          </a:bodyPr>
          <a:lstStyle/>
          <a:p>
            <a:pPr marL="38100">
              <a:lnSpc>
                <a:spcPct val="100000"/>
              </a:lnSpc>
              <a:spcBef>
                <a:spcPts val="135"/>
              </a:spcBef>
            </a:pPr>
            <a:r>
              <a:rPr sz="2250" spc="40" dirty="0">
                <a:solidFill>
                  <a:srgbClr val="FFFFFF"/>
                </a:solidFill>
                <a:latin typeface="Tahoma"/>
                <a:cs typeface="Tahoma"/>
              </a:rPr>
              <a:t>Ŷ</a:t>
            </a:r>
            <a:r>
              <a:rPr sz="2250" spc="-315" baseline="-7407" dirty="0">
                <a:solidFill>
                  <a:srgbClr val="FFFFFF"/>
                </a:solidFill>
                <a:latin typeface="Tahoma"/>
                <a:cs typeface="Tahoma"/>
              </a:rPr>
              <a:t>n+</a:t>
            </a:r>
            <a:r>
              <a:rPr sz="2250" spc="-26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525" dirty="0">
                <a:solidFill>
                  <a:srgbClr val="FFFFFF"/>
                </a:solidFill>
                <a:latin typeface="Tahoma"/>
                <a:cs typeface="Tahoma"/>
              </a:rPr>
              <a:t>=</a:t>
            </a:r>
            <a:r>
              <a:rPr sz="2250" spc="170" dirty="0">
                <a:solidFill>
                  <a:srgbClr val="FFFFFF"/>
                </a:solidFill>
                <a:latin typeface="Tahoma"/>
                <a:cs typeface="Tahoma"/>
              </a:rPr>
              <a:t> </a:t>
            </a:r>
            <a:r>
              <a:rPr sz="2250" spc="200" dirty="0">
                <a:solidFill>
                  <a:srgbClr val="FFFFFF"/>
                </a:solidFill>
                <a:latin typeface="Trebuchet MS"/>
                <a:cs typeface="Trebuchet MS"/>
              </a:rPr>
              <a:t>μ</a:t>
            </a:r>
            <a:r>
              <a:rPr sz="2250" spc="195" dirty="0">
                <a:solidFill>
                  <a:srgbClr val="FFFFFF"/>
                </a:solidFill>
                <a:latin typeface="Trebuchet MS"/>
                <a:cs typeface="Trebuchet MS"/>
              </a:rPr>
              <a:t> </a:t>
            </a:r>
            <a:r>
              <a:rPr sz="2250" spc="-405" dirty="0">
                <a:solidFill>
                  <a:srgbClr val="FFFFFF"/>
                </a:solidFill>
                <a:latin typeface="Tahoma"/>
                <a:cs typeface="Tahoma"/>
              </a:rPr>
              <a:t>+</a:t>
            </a:r>
            <a:endParaRPr sz="2250">
              <a:latin typeface="Tahoma"/>
              <a:cs typeface="Tahoma"/>
            </a:endParaRPr>
          </a:p>
        </p:txBody>
      </p:sp>
      <p:pic>
        <p:nvPicPr>
          <p:cNvPr id="12" name="object 12"/>
          <p:cNvPicPr/>
          <p:nvPr/>
        </p:nvPicPr>
        <p:blipFill>
          <a:blip r:embed="rId2" cstate="print"/>
          <a:stretch>
            <a:fillRect/>
          </a:stretch>
        </p:blipFill>
        <p:spPr>
          <a:xfrm>
            <a:off x="1422400" y="5384800"/>
            <a:ext cx="101600" cy="88900"/>
          </a:xfrm>
          <a:prstGeom prst="rect">
            <a:avLst/>
          </a:prstGeom>
        </p:spPr>
      </p:pic>
      <p:sp>
        <p:nvSpPr>
          <p:cNvPr id="13" name="object 13"/>
          <p:cNvSpPr txBox="1"/>
          <p:nvPr/>
        </p:nvSpPr>
        <p:spPr>
          <a:xfrm>
            <a:off x="1531447" y="5192464"/>
            <a:ext cx="5928360" cy="374015"/>
          </a:xfrm>
          <a:prstGeom prst="rect">
            <a:avLst/>
          </a:prstGeom>
        </p:spPr>
        <p:txBody>
          <a:bodyPr vert="horz" wrap="square" lIns="0" tIns="17145" rIns="0" bIns="0" rtlCol="0">
            <a:spAutoFit/>
          </a:bodyPr>
          <a:lstStyle/>
          <a:p>
            <a:pPr marL="38100">
              <a:lnSpc>
                <a:spcPct val="100000"/>
              </a:lnSpc>
              <a:spcBef>
                <a:spcPts val="135"/>
              </a:spcBef>
            </a:pPr>
            <a:r>
              <a:rPr sz="2250" spc="40" dirty="0">
                <a:solidFill>
                  <a:srgbClr val="FFFFFF"/>
                </a:solidFill>
                <a:latin typeface="Tahoma"/>
                <a:cs typeface="Tahoma"/>
              </a:rPr>
              <a:t>Y</a:t>
            </a:r>
            <a:r>
              <a:rPr sz="2250" spc="-157" baseline="-7407" dirty="0">
                <a:solidFill>
                  <a:srgbClr val="FFFFFF"/>
                </a:solidFill>
                <a:latin typeface="Tahoma"/>
                <a:cs typeface="Tahoma"/>
              </a:rPr>
              <a:t>n+</a:t>
            </a:r>
            <a:r>
              <a:rPr sz="2250" spc="-12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525" dirty="0">
                <a:solidFill>
                  <a:srgbClr val="FFFFFF"/>
                </a:solidFill>
                <a:latin typeface="Tahoma"/>
                <a:cs typeface="Tahoma"/>
              </a:rPr>
              <a:t>=</a:t>
            </a:r>
            <a:r>
              <a:rPr sz="2250" spc="170" dirty="0">
                <a:solidFill>
                  <a:srgbClr val="FFFFFF"/>
                </a:solidFill>
                <a:latin typeface="Tahoma"/>
                <a:cs typeface="Tahoma"/>
              </a:rPr>
              <a:t> </a:t>
            </a:r>
            <a:r>
              <a:rPr sz="2250" spc="200" dirty="0">
                <a:solidFill>
                  <a:srgbClr val="FFFFFF"/>
                </a:solidFill>
                <a:latin typeface="Trebuchet MS"/>
                <a:cs typeface="Trebuchet MS"/>
              </a:rPr>
              <a:t>μ</a:t>
            </a:r>
            <a:r>
              <a:rPr sz="2250" spc="195" dirty="0">
                <a:solidFill>
                  <a:srgbClr val="FFFFFF"/>
                </a:solidFill>
                <a:latin typeface="Trebuchet MS"/>
                <a:cs typeface="Trebuchet MS"/>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40" dirty="0">
                <a:solidFill>
                  <a:srgbClr val="FFFFFF"/>
                </a:solidFill>
                <a:latin typeface="Tahoma"/>
                <a:cs typeface="Tahoma"/>
              </a:rPr>
              <a:t>a</a:t>
            </a:r>
            <a:r>
              <a:rPr sz="2250" spc="-157" baseline="-7407" dirty="0">
                <a:solidFill>
                  <a:srgbClr val="FFFFFF"/>
                </a:solidFill>
                <a:latin typeface="Tahoma"/>
                <a:cs typeface="Tahoma"/>
              </a:rPr>
              <a:t>n+</a:t>
            </a:r>
            <a:r>
              <a:rPr sz="2250" spc="-12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38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315" baseline="-7407" dirty="0">
                <a:solidFill>
                  <a:srgbClr val="FFFFFF"/>
                </a:solidFill>
                <a:latin typeface="Tahoma"/>
                <a:cs typeface="Tahoma"/>
              </a:rPr>
              <a:t>n+</a:t>
            </a:r>
            <a:r>
              <a:rPr sz="2250" spc="-26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89" baseline="-7407" dirty="0">
                <a:solidFill>
                  <a:srgbClr val="FFFFFF"/>
                </a:solidFill>
                <a:latin typeface="Tahoma"/>
                <a:cs typeface="Tahoma"/>
              </a:rPr>
              <a:t>n</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3</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75" baseline="-7407" dirty="0">
                <a:solidFill>
                  <a:srgbClr val="FFFFFF"/>
                </a:solidFill>
                <a:latin typeface="Tahoma"/>
                <a:cs typeface="Tahoma"/>
              </a:rPr>
              <a:t>n-1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270" dirty="0">
                <a:solidFill>
                  <a:srgbClr val="FFFFFF"/>
                </a:solidFill>
                <a:latin typeface="Tahoma"/>
                <a:cs typeface="Tahoma"/>
              </a:rPr>
              <a:t>+…</a:t>
            </a:r>
            <a:endParaRPr sz="2250">
              <a:latin typeface="Tahoma"/>
              <a:cs typeface="Tahoma"/>
            </a:endParaRPr>
          </a:p>
        </p:txBody>
      </p:sp>
      <p:sp>
        <p:nvSpPr>
          <p:cNvPr id="14" name="object 14"/>
          <p:cNvSpPr txBox="1"/>
          <p:nvPr/>
        </p:nvSpPr>
        <p:spPr>
          <a:xfrm>
            <a:off x="1531447" y="5550396"/>
            <a:ext cx="1372235" cy="374015"/>
          </a:xfrm>
          <a:prstGeom prst="rect">
            <a:avLst/>
          </a:prstGeom>
        </p:spPr>
        <p:txBody>
          <a:bodyPr vert="horz" wrap="square" lIns="0" tIns="17145" rIns="0" bIns="0" rtlCol="0">
            <a:spAutoFit/>
          </a:bodyPr>
          <a:lstStyle/>
          <a:p>
            <a:pPr marL="38100">
              <a:lnSpc>
                <a:spcPct val="100000"/>
              </a:lnSpc>
              <a:spcBef>
                <a:spcPts val="135"/>
              </a:spcBef>
            </a:pPr>
            <a:r>
              <a:rPr sz="2250" spc="40" dirty="0">
                <a:solidFill>
                  <a:srgbClr val="FFFFFF"/>
                </a:solidFill>
                <a:latin typeface="Tahoma"/>
                <a:cs typeface="Tahoma"/>
              </a:rPr>
              <a:t>Ŷ</a:t>
            </a:r>
            <a:r>
              <a:rPr sz="2250" spc="-157" baseline="-7407" dirty="0">
                <a:solidFill>
                  <a:srgbClr val="FFFFFF"/>
                </a:solidFill>
                <a:latin typeface="Tahoma"/>
                <a:cs typeface="Tahoma"/>
              </a:rPr>
              <a:t>n+</a:t>
            </a:r>
            <a:r>
              <a:rPr sz="2250" spc="-12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525" dirty="0">
                <a:solidFill>
                  <a:srgbClr val="FFFFFF"/>
                </a:solidFill>
                <a:latin typeface="Tahoma"/>
                <a:cs typeface="Tahoma"/>
              </a:rPr>
              <a:t>=</a:t>
            </a:r>
            <a:r>
              <a:rPr sz="2250" spc="170" dirty="0">
                <a:solidFill>
                  <a:srgbClr val="FFFFFF"/>
                </a:solidFill>
                <a:latin typeface="Tahoma"/>
                <a:cs typeface="Tahoma"/>
              </a:rPr>
              <a:t> </a:t>
            </a:r>
            <a:r>
              <a:rPr sz="2250" spc="200" dirty="0">
                <a:solidFill>
                  <a:srgbClr val="FFFFFF"/>
                </a:solidFill>
                <a:latin typeface="Trebuchet MS"/>
                <a:cs typeface="Trebuchet MS"/>
              </a:rPr>
              <a:t>μ</a:t>
            </a:r>
            <a:r>
              <a:rPr sz="2250" spc="195" dirty="0">
                <a:solidFill>
                  <a:srgbClr val="FFFFFF"/>
                </a:solidFill>
                <a:latin typeface="Trebuchet MS"/>
                <a:cs typeface="Trebuchet MS"/>
              </a:rPr>
              <a:t> </a:t>
            </a:r>
            <a:r>
              <a:rPr sz="2250" spc="-405" dirty="0">
                <a:solidFill>
                  <a:srgbClr val="FFFFFF"/>
                </a:solidFill>
                <a:latin typeface="Tahoma"/>
                <a:cs typeface="Tahoma"/>
              </a:rPr>
              <a:t>+</a:t>
            </a:r>
            <a:endParaRPr sz="2250">
              <a:latin typeface="Tahoma"/>
              <a:cs typeface="Tahoma"/>
            </a:endParaRPr>
          </a:p>
        </p:txBody>
      </p:sp>
      <p:sp>
        <p:nvSpPr>
          <p:cNvPr id="15" name="object 15"/>
          <p:cNvSpPr txBox="1"/>
          <p:nvPr/>
        </p:nvSpPr>
        <p:spPr>
          <a:xfrm>
            <a:off x="5044532" y="5513358"/>
            <a:ext cx="3885565" cy="796290"/>
          </a:xfrm>
          <a:prstGeom prst="rect">
            <a:avLst/>
          </a:prstGeom>
        </p:spPr>
        <p:txBody>
          <a:bodyPr vert="horz" wrap="square" lIns="0" tIns="53975" rIns="0" bIns="0" rtlCol="0">
            <a:spAutoFit/>
          </a:bodyPr>
          <a:lstStyle/>
          <a:p>
            <a:pPr marL="38100">
              <a:lnSpc>
                <a:spcPct val="100000"/>
              </a:lnSpc>
              <a:spcBef>
                <a:spcPts val="425"/>
              </a:spcBef>
            </a:pPr>
            <a:r>
              <a:rPr sz="2250" spc="-10" dirty="0">
                <a:solidFill>
                  <a:srgbClr val="FFFFFF"/>
                </a:solidFill>
                <a:latin typeface="Tahoma"/>
                <a:cs typeface="Tahoma"/>
              </a:rPr>
              <a:t>w</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89" baseline="-7407" dirty="0">
                <a:solidFill>
                  <a:srgbClr val="FFFFFF"/>
                </a:solidFill>
                <a:latin typeface="Tahoma"/>
                <a:cs typeface="Tahoma"/>
              </a:rPr>
              <a:t>n</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3</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75" baseline="-7407" dirty="0">
                <a:solidFill>
                  <a:srgbClr val="FFFFFF"/>
                </a:solidFill>
                <a:latin typeface="Tahoma"/>
                <a:cs typeface="Tahoma"/>
              </a:rPr>
              <a:t>n-1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270" dirty="0">
                <a:solidFill>
                  <a:srgbClr val="FFFFFF"/>
                </a:solidFill>
                <a:latin typeface="Tahoma"/>
                <a:cs typeface="Tahoma"/>
              </a:rPr>
              <a:t>+…</a:t>
            </a:r>
            <a:endParaRPr sz="2250" dirty="0">
              <a:latin typeface="Tahoma"/>
              <a:cs typeface="Tahoma"/>
            </a:endParaRPr>
          </a:p>
          <a:p>
            <a:pPr marL="139065">
              <a:lnSpc>
                <a:spcPct val="100000"/>
              </a:lnSpc>
              <a:spcBef>
                <a:spcPts val="335"/>
              </a:spcBef>
            </a:pPr>
            <a:r>
              <a:rPr sz="3375" spc="-37" baseline="4938" dirty="0">
                <a:solidFill>
                  <a:srgbClr val="FFFFFF"/>
                </a:solidFill>
                <a:latin typeface="Lucida Sans Unicode"/>
                <a:cs typeface="Lucida Sans Unicode"/>
              </a:rPr>
              <a:t>→</a:t>
            </a:r>
            <a:r>
              <a:rPr sz="3375" spc="-89" baseline="4938" dirty="0">
                <a:solidFill>
                  <a:srgbClr val="FFFFFF"/>
                </a:solidFill>
                <a:latin typeface="Lucida Sans Unicode"/>
                <a:cs typeface="Lucida Sans Unicode"/>
              </a:rPr>
              <a:t> </a:t>
            </a:r>
            <a:r>
              <a:rPr sz="3375" spc="52" baseline="4938" dirty="0">
                <a:solidFill>
                  <a:srgbClr val="FFFFFF"/>
                </a:solidFill>
                <a:latin typeface="Tahoma"/>
                <a:cs typeface="Tahoma"/>
              </a:rPr>
              <a:t>Y</a:t>
            </a:r>
            <a:r>
              <a:rPr sz="1500" spc="-105" dirty="0">
                <a:solidFill>
                  <a:srgbClr val="FFFFFF"/>
                </a:solidFill>
                <a:latin typeface="Tahoma"/>
                <a:cs typeface="Tahoma"/>
              </a:rPr>
              <a:t>n+</a:t>
            </a:r>
            <a:r>
              <a:rPr sz="1500" spc="-85" dirty="0">
                <a:solidFill>
                  <a:srgbClr val="FFFFFF"/>
                </a:solidFill>
                <a:latin typeface="Tahoma"/>
                <a:cs typeface="Tahoma"/>
              </a:rPr>
              <a:t>2</a:t>
            </a:r>
            <a:r>
              <a:rPr sz="1500" dirty="0">
                <a:solidFill>
                  <a:srgbClr val="FFFFFF"/>
                </a:solidFill>
                <a:latin typeface="Tahoma"/>
                <a:cs typeface="Tahoma"/>
              </a:rPr>
              <a:t> </a:t>
            </a:r>
            <a:r>
              <a:rPr sz="1500" spc="-65" dirty="0">
                <a:solidFill>
                  <a:srgbClr val="FFFFFF"/>
                </a:solidFill>
                <a:latin typeface="Tahoma"/>
                <a:cs typeface="Tahoma"/>
              </a:rPr>
              <a:t> </a:t>
            </a:r>
            <a:r>
              <a:rPr sz="3375" spc="405" baseline="4938" dirty="0">
                <a:solidFill>
                  <a:srgbClr val="FFFFFF"/>
                </a:solidFill>
                <a:latin typeface="Tahoma"/>
                <a:cs typeface="Tahoma"/>
              </a:rPr>
              <a:t>-</a:t>
            </a:r>
            <a:r>
              <a:rPr sz="3375" spc="247" baseline="4938" dirty="0">
                <a:solidFill>
                  <a:srgbClr val="FFFFFF"/>
                </a:solidFill>
                <a:latin typeface="Tahoma"/>
                <a:cs typeface="Tahoma"/>
              </a:rPr>
              <a:t> </a:t>
            </a:r>
            <a:r>
              <a:rPr sz="3375" spc="60" baseline="4938" dirty="0">
                <a:solidFill>
                  <a:srgbClr val="FFFFFF"/>
                </a:solidFill>
                <a:latin typeface="Tahoma"/>
                <a:cs typeface="Tahoma"/>
              </a:rPr>
              <a:t>Ŷ</a:t>
            </a:r>
            <a:r>
              <a:rPr sz="1500" spc="-105" dirty="0">
                <a:solidFill>
                  <a:srgbClr val="FFFFFF"/>
                </a:solidFill>
                <a:latin typeface="Tahoma"/>
                <a:cs typeface="Tahoma"/>
              </a:rPr>
              <a:t>n+</a:t>
            </a:r>
            <a:r>
              <a:rPr sz="1500" spc="-85" dirty="0">
                <a:solidFill>
                  <a:srgbClr val="FFFFFF"/>
                </a:solidFill>
                <a:latin typeface="Tahoma"/>
                <a:cs typeface="Tahoma"/>
              </a:rPr>
              <a:t>2</a:t>
            </a:r>
            <a:r>
              <a:rPr sz="1500" dirty="0">
                <a:solidFill>
                  <a:srgbClr val="FFFFFF"/>
                </a:solidFill>
                <a:latin typeface="Tahoma"/>
                <a:cs typeface="Tahoma"/>
              </a:rPr>
              <a:t> </a:t>
            </a:r>
            <a:r>
              <a:rPr sz="1500" spc="-65" dirty="0">
                <a:solidFill>
                  <a:srgbClr val="FFFFFF"/>
                </a:solidFill>
                <a:latin typeface="Tahoma"/>
                <a:cs typeface="Tahoma"/>
              </a:rPr>
              <a:t> </a:t>
            </a:r>
            <a:r>
              <a:rPr sz="3375" spc="-787" baseline="4938" dirty="0">
                <a:solidFill>
                  <a:srgbClr val="FFFFFF"/>
                </a:solidFill>
                <a:latin typeface="Tahoma"/>
                <a:cs typeface="Tahoma"/>
              </a:rPr>
              <a:t>=</a:t>
            </a:r>
            <a:r>
              <a:rPr sz="3375" spc="247" baseline="4938" dirty="0">
                <a:solidFill>
                  <a:srgbClr val="FFFFFF"/>
                </a:solidFill>
                <a:latin typeface="Tahoma"/>
                <a:cs typeface="Tahoma"/>
              </a:rPr>
              <a:t> </a:t>
            </a:r>
            <a:r>
              <a:rPr sz="3375" spc="60" baseline="4938" dirty="0">
                <a:solidFill>
                  <a:srgbClr val="FFFFFF"/>
                </a:solidFill>
                <a:latin typeface="Tahoma"/>
                <a:cs typeface="Tahoma"/>
              </a:rPr>
              <a:t>a</a:t>
            </a:r>
            <a:r>
              <a:rPr sz="1500" spc="-105" dirty="0">
                <a:solidFill>
                  <a:srgbClr val="FFFFFF"/>
                </a:solidFill>
                <a:latin typeface="Tahoma"/>
                <a:cs typeface="Tahoma"/>
              </a:rPr>
              <a:t>n+</a:t>
            </a:r>
            <a:r>
              <a:rPr sz="1500" spc="-85" dirty="0">
                <a:solidFill>
                  <a:srgbClr val="FFFFFF"/>
                </a:solidFill>
                <a:latin typeface="Tahoma"/>
                <a:cs typeface="Tahoma"/>
              </a:rPr>
              <a:t>2</a:t>
            </a:r>
            <a:r>
              <a:rPr sz="1500" dirty="0">
                <a:solidFill>
                  <a:srgbClr val="FFFFFF"/>
                </a:solidFill>
                <a:latin typeface="Tahoma"/>
                <a:cs typeface="Tahoma"/>
              </a:rPr>
              <a:t> </a:t>
            </a:r>
            <a:r>
              <a:rPr sz="1500" spc="-65" dirty="0">
                <a:solidFill>
                  <a:srgbClr val="FFFFFF"/>
                </a:solidFill>
                <a:latin typeface="Tahoma"/>
                <a:cs typeface="Tahoma"/>
              </a:rPr>
              <a:t> </a:t>
            </a:r>
            <a:r>
              <a:rPr sz="3375" spc="-607" baseline="4938" dirty="0">
                <a:solidFill>
                  <a:srgbClr val="FFFFFF"/>
                </a:solidFill>
                <a:latin typeface="Tahoma"/>
                <a:cs typeface="Tahoma"/>
              </a:rPr>
              <a:t>+</a:t>
            </a:r>
            <a:r>
              <a:rPr sz="3375" spc="247" baseline="4938" dirty="0">
                <a:solidFill>
                  <a:srgbClr val="FFFFFF"/>
                </a:solidFill>
                <a:latin typeface="Tahoma"/>
                <a:cs typeface="Tahoma"/>
              </a:rPr>
              <a:t> </a:t>
            </a:r>
            <a:r>
              <a:rPr sz="3375" spc="-37" baseline="4938" dirty="0">
                <a:solidFill>
                  <a:srgbClr val="FFFFFF"/>
                </a:solidFill>
                <a:latin typeface="Tahoma"/>
                <a:cs typeface="Tahoma"/>
              </a:rPr>
              <a:t>w</a:t>
            </a:r>
            <a:r>
              <a:rPr sz="1500" spc="-254" dirty="0">
                <a:solidFill>
                  <a:srgbClr val="FFFFFF"/>
                </a:solidFill>
                <a:latin typeface="Tahoma"/>
                <a:cs typeface="Tahoma"/>
              </a:rPr>
              <a:t>1</a:t>
            </a:r>
            <a:r>
              <a:rPr sz="1500" dirty="0">
                <a:solidFill>
                  <a:srgbClr val="FFFFFF"/>
                </a:solidFill>
                <a:latin typeface="Tahoma"/>
                <a:cs typeface="Tahoma"/>
              </a:rPr>
              <a:t> </a:t>
            </a:r>
            <a:r>
              <a:rPr sz="1500" spc="-65" dirty="0">
                <a:solidFill>
                  <a:srgbClr val="FFFFFF"/>
                </a:solidFill>
                <a:latin typeface="Tahoma"/>
                <a:cs typeface="Tahoma"/>
              </a:rPr>
              <a:t> </a:t>
            </a:r>
            <a:r>
              <a:rPr sz="3375" spc="60" baseline="4938" dirty="0">
                <a:solidFill>
                  <a:srgbClr val="FFFFFF"/>
                </a:solidFill>
                <a:latin typeface="Tahoma"/>
                <a:cs typeface="Tahoma"/>
              </a:rPr>
              <a:t>a</a:t>
            </a:r>
            <a:r>
              <a:rPr sz="1500" spc="-200" dirty="0">
                <a:solidFill>
                  <a:srgbClr val="FFFFFF"/>
                </a:solidFill>
                <a:latin typeface="Tahoma"/>
                <a:cs typeface="Tahoma"/>
              </a:rPr>
              <a:t>n+1</a:t>
            </a:r>
            <a:endParaRPr sz="1500" dirty="0">
              <a:latin typeface="Tahoma"/>
              <a:cs typeface="Tahoma"/>
            </a:endParaRPr>
          </a:p>
        </p:txBody>
      </p:sp>
      <p:pic>
        <p:nvPicPr>
          <p:cNvPr id="16" name="object 16"/>
          <p:cNvPicPr/>
          <p:nvPr/>
        </p:nvPicPr>
        <p:blipFill>
          <a:blip r:embed="rId2" cstate="print"/>
          <a:stretch>
            <a:fillRect/>
          </a:stretch>
        </p:blipFill>
        <p:spPr>
          <a:xfrm>
            <a:off x="1422400" y="6654800"/>
            <a:ext cx="101600" cy="88900"/>
          </a:xfrm>
          <a:prstGeom prst="rect">
            <a:avLst/>
          </a:prstGeom>
        </p:spPr>
      </p:pic>
      <p:sp>
        <p:nvSpPr>
          <p:cNvPr id="17" name="object 17"/>
          <p:cNvSpPr txBox="1"/>
          <p:nvPr/>
        </p:nvSpPr>
        <p:spPr>
          <a:xfrm>
            <a:off x="1518747" y="6459735"/>
            <a:ext cx="6318250" cy="739775"/>
          </a:xfrm>
          <a:prstGeom prst="rect">
            <a:avLst/>
          </a:prstGeom>
        </p:spPr>
        <p:txBody>
          <a:bodyPr vert="horz" wrap="square" lIns="0" tIns="17145" rIns="0" bIns="0" rtlCol="0">
            <a:spAutoFit/>
          </a:bodyPr>
          <a:lstStyle/>
          <a:p>
            <a:pPr algn="ctr">
              <a:lnSpc>
                <a:spcPct val="100000"/>
              </a:lnSpc>
              <a:spcBef>
                <a:spcPts val="135"/>
              </a:spcBef>
            </a:pPr>
            <a:r>
              <a:rPr sz="2250" spc="20" dirty="0">
                <a:solidFill>
                  <a:srgbClr val="FFFFFF"/>
                </a:solidFill>
                <a:latin typeface="Tahoma"/>
                <a:cs typeface="Tahoma"/>
              </a:rPr>
              <a:t>Variance</a:t>
            </a:r>
            <a:r>
              <a:rPr sz="2250" spc="170" dirty="0">
                <a:solidFill>
                  <a:srgbClr val="FFFFFF"/>
                </a:solidFill>
                <a:latin typeface="Tahoma"/>
                <a:cs typeface="Tahoma"/>
              </a:rPr>
              <a:t> </a:t>
            </a:r>
            <a:r>
              <a:rPr sz="2250" spc="75" dirty="0">
                <a:solidFill>
                  <a:srgbClr val="FFFFFF"/>
                </a:solidFill>
                <a:latin typeface="Tahoma"/>
                <a:cs typeface="Tahoma"/>
              </a:rPr>
              <a:t>of</a:t>
            </a:r>
            <a:r>
              <a:rPr sz="2250" spc="165" dirty="0">
                <a:solidFill>
                  <a:srgbClr val="FFFFFF"/>
                </a:solidFill>
                <a:latin typeface="Tahoma"/>
                <a:cs typeface="Tahoma"/>
              </a:rPr>
              <a:t> </a:t>
            </a:r>
            <a:r>
              <a:rPr sz="2250" spc="65" dirty="0">
                <a:solidFill>
                  <a:srgbClr val="FFFFFF"/>
                </a:solidFill>
                <a:latin typeface="Tahoma"/>
                <a:cs typeface="Tahoma"/>
              </a:rPr>
              <a:t>forecast</a:t>
            </a:r>
            <a:r>
              <a:rPr sz="2250" spc="170" dirty="0">
                <a:solidFill>
                  <a:srgbClr val="FFFFFF"/>
                </a:solidFill>
                <a:latin typeface="Tahoma"/>
                <a:cs typeface="Tahoma"/>
              </a:rPr>
              <a:t> </a:t>
            </a:r>
            <a:r>
              <a:rPr sz="2250" spc="114" dirty="0">
                <a:solidFill>
                  <a:srgbClr val="FFFFFF"/>
                </a:solidFill>
                <a:latin typeface="Tahoma"/>
                <a:cs typeface="Tahoma"/>
              </a:rPr>
              <a:t>error</a:t>
            </a:r>
            <a:r>
              <a:rPr sz="2250" spc="170" dirty="0">
                <a:solidFill>
                  <a:srgbClr val="FFFFFF"/>
                </a:solidFill>
                <a:latin typeface="Tahoma"/>
                <a:cs typeface="Tahoma"/>
              </a:rPr>
              <a:t> </a:t>
            </a:r>
            <a:r>
              <a:rPr sz="2250" spc="15" dirty="0">
                <a:solidFill>
                  <a:srgbClr val="FFFFFF"/>
                </a:solidFill>
                <a:latin typeface="Tahoma"/>
                <a:cs typeface="Tahoma"/>
              </a:rPr>
              <a:t>grows</a:t>
            </a:r>
            <a:r>
              <a:rPr sz="2250" spc="165" dirty="0">
                <a:solidFill>
                  <a:srgbClr val="FFFFFF"/>
                </a:solidFill>
                <a:latin typeface="Tahoma"/>
                <a:cs typeface="Tahoma"/>
              </a:rPr>
              <a:t> </a:t>
            </a:r>
            <a:r>
              <a:rPr sz="2250" spc="20" dirty="0">
                <a:solidFill>
                  <a:srgbClr val="FFFFFF"/>
                </a:solidFill>
                <a:latin typeface="Tahoma"/>
                <a:cs typeface="Tahoma"/>
              </a:rPr>
              <a:t>as</a:t>
            </a:r>
            <a:r>
              <a:rPr sz="2250" spc="175" dirty="0">
                <a:solidFill>
                  <a:srgbClr val="FFFFFF"/>
                </a:solidFill>
                <a:latin typeface="Tahoma"/>
                <a:cs typeface="Tahoma"/>
              </a:rPr>
              <a:t> </a:t>
            </a:r>
            <a:r>
              <a:rPr sz="2250" spc="-15" dirty="0">
                <a:solidFill>
                  <a:srgbClr val="FFFFFF"/>
                </a:solidFill>
                <a:latin typeface="Tahoma"/>
                <a:cs typeface="Tahoma"/>
              </a:rPr>
              <a:t>(a</a:t>
            </a:r>
            <a:r>
              <a:rPr sz="2250" spc="-22" baseline="-7407" dirty="0">
                <a:solidFill>
                  <a:srgbClr val="FFFFFF"/>
                </a:solidFill>
                <a:latin typeface="Tahoma"/>
                <a:cs typeface="Tahoma"/>
              </a:rPr>
              <a:t>t</a:t>
            </a:r>
            <a:r>
              <a:rPr sz="2250" spc="607" baseline="-7407" dirty="0">
                <a:solidFill>
                  <a:srgbClr val="FFFFFF"/>
                </a:solidFill>
                <a:latin typeface="Tahoma"/>
                <a:cs typeface="Tahoma"/>
              </a:rPr>
              <a:t> </a:t>
            </a:r>
            <a:r>
              <a:rPr sz="2250" spc="55" dirty="0">
                <a:solidFill>
                  <a:srgbClr val="FFFFFF"/>
                </a:solidFill>
                <a:latin typeface="Tahoma"/>
                <a:cs typeface="Tahoma"/>
              </a:rPr>
              <a:t>are</a:t>
            </a:r>
            <a:r>
              <a:rPr sz="2250" spc="170" dirty="0">
                <a:solidFill>
                  <a:srgbClr val="FFFFFF"/>
                </a:solidFill>
                <a:latin typeface="Tahoma"/>
                <a:cs typeface="Tahoma"/>
              </a:rPr>
              <a:t> </a:t>
            </a:r>
            <a:r>
              <a:rPr sz="2250" spc="-5" dirty="0">
                <a:solidFill>
                  <a:srgbClr val="FFFFFF"/>
                </a:solidFill>
                <a:latin typeface="Tahoma"/>
                <a:cs typeface="Tahoma"/>
              </a:rPr>
              <a:t>iid)</a:t>
            </a:r>
            <a:endParaRPr sz="2250">
              <a:latin typeface="Tahoma"/>
              <a:cs typeface="Tahoma"/>
            </a:endParaRPr>
          </a:p>
          <a:p>
            <a:pPr marR="247650" algn="ctr">
              <a:lnSpc>
                <a:spcPts val="1835"/>
              </a:lnSpc>
              <a:spcBef>
                <a:spcPts val="114"/>
              </a:spcBef>
            </a:pPr>
            <a:r>
              <a:rPr sz="2250" spc="270" dirty="0">
                <a:solidFill>
                  <a:srgbClr val="FFFFFF"/>
                </a:solidFill>
                <a:latin typeface="Trebuchet MS"/>
                <a:cs typeface="Trebuchet MS"/>
              </a:rPr>
              <a:t>σ</a:t>
            </a:r>
            <a:r>
              <a:rPr sz="2250" spc="67" baseline="27777" dirty="0">
                <a:solidFill>
                  <a:srgbClr val="FFFFFF"/>
                </a:solidFill>
                <a:latin typeface="Tahoma"/>
                <a:cs typeface="Tahoma"/>
              </a:rPr>
              <a:t>2</a:t>
            </a:r>
            <a:r>
              <a:rPr sz="2250" spc="-265" dirty="0">
                <a:solidFill>
                  <a:srgbClr val="FFFFFF"/>
                </a:solidFill>
                <a:latin typeface="Tahoma"/>
                <a:cs typeface="Tahoma"/>
              </a:rPr>
              <a:t>(1</a:t>
            </a:r>
            <a:r>
              <a:rPr sz="2250" spc="170"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204" dirty="0">
                <a:solidFill>
                  <a:srgbClr val="FFFFFF"/>
                </a:solidFill>
                <a:latin typeface="Tahoma"/>
                <a:cs typeface="Tahoma"/>
              </a:rPr>
              <a:t> </a:t>
            </a:r>
            <a:r>
              <a:rPr sz="2250" spc="67" baseline="27777" dirty="0">
                <a:solidFill>
                  <a:srgbClr val="FFFFFF"/>
                </a:solidFill>
                <a:latin typeface="Tahoma"/>
                <a:cs typeface="Tahoma"/>
              </a:rPr>
              <a:t>2</a:t>
            </a:r>
            <a:r>
              <a:rPr sz="2250" spc="165" baseline="2777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165" dirty="0">
                <a:solidFill>
                  <a:srgbClr val="FFFFFF"/>
                </a:solidFill>
                <a:latin typeface="Tahoma"/>
                <a:cs typeface="Tahoma"/>
              </a:rPr>
              <a:t> </a:t>
            </a:r>
            <a:r>
              <a:rPr sz="2250" spc="67" baseline="27777" dirty="0">
                <a:solidFill>
                  <a:srgbClr val="FFFFFF"/>
                </a:solidFill>
                <a:latin typeface="Tahoma"/>
                <a:cs typeface="Tahoma"/>
              </a:rPr>
              <a:t>2</a:t>
            </a:r>
            <a:r>
              <a:rPr sz="2250" spc="165" baseline="2777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130" dirty="0">
                <a:solidFill>
                  <a:srgbClr val="FFFFFF"/>
                </a:solidFill>
                <a:latin typeface="Tahoma"/>
                <a:cs typeface="Tahoma"/>
              </a:rPr>
              <a:t>…)</a:t>
            </a:r>
            <a:endParaRPr sz="2250">
              <a:latin typeface="Tahoma"/>
              <a:cs typeface="Tahoma"/>
            </a:endParaRPr>
          </a:p>
          <a:p>
            <a:pPr marL="76835" algn="ctr">
              <a:lnSpc>
                <a:spcPts val="935"/>
              </a:lnSpc>
              <a:tabLst>
                <a:tab pos="800735" algn="l"/>
              </a:tabLst>
            </a:pPr>
            <a:r>
              <a:rPr sz="1500" spc="-254" dirty="0">
                <a:solidFill>
                  <a:srgbClr val="FFFFFF"/>
                </a:solidFill>
                <a:latin typeface="Tahoma"/>
                <a:cs typeface="Tahoma"/>
              </a:rPr>
              <a:t>1	</a:t>
            </a:r>
            <a:r>
              <a:rPr sz="1500" spc="45" dirty="0">
                <a:solidFill>
                  <a:srgbClr val="FFFFFF"/>
                </a:solidFill>
                <a:latin typeface="Tahoma"/>
                <a:cs typeface="Tahoma"/>
              </a:rPr>
              <a:t>2</a:t>
            </a:r>
            <a:endParaRPr sz="1500">
              <a:latin typeface="Tahoma"/>
              <a:cs typeface="Tahoma"/>
            </a:endParaRPr>
          </a:p>
        </p:txBody>
      </p:sp>
      <p:sp>
        <p:nvSpPr>
          <p:cNvPr id="18" name="object 18"/>
          <p:cNvSpPr txBox="1"/>
          <p:nvPr/>
        </p:nvSpPr>
        <p:spPr>
          <a:xfrm>
            <a:off x="9697099" y="7272337"/>
            <a:ext cx="125095" cy="234950"/>
          </a:xfrm>
          <a:prstGeom prst="rect">
            <a:avLst/>
          </a:prstGeom>
        </p:spPr>
        <p:txBody>
          <a:bodyPr vert="horz" wrap="square" lIns="0" tIns="15240" rIns="0" bIns="0" rtlCol="0">
            <a:spAutoFit/>
          </a:bodyPr>
          <a:lstStyle/>
          <a:p>
            <a:pPr marL="12700">
              <a:lnSpc>
                <a:spcPct val="100000"/>
              </a:lnSpc>
              <a:spcBef>
                <a:spcPts val="120"/>
              </a:spcBef>
            </a:pPr>
            <a:r>
              <a:rPr sz="1350" spc="40" dirty="0">
                <a:solidFill>
                  <a:srgbClr val="FFFFFF"/>
                </a:solidFill>
                <a:latin typeface="Tahoma"/>
                <a:cs typeface="Tahoma"/>
              </a:rPr>
              <a:t>6</a:t>
            </a:r>
            <a:endParaRPr sz="1350">
              <a:latin typeface="Tahoma"/>
              <a:cs typeface="Tahoma"/>
            </a:endParaRPr>
          </a:p>
        </p:txBody>
      </p:sp>
      <p:sp>
        <p:nvSpPr>
          <p:cNvPr id="19" name="object 19"/>
          <p:cNvSpPr txBox="1"/>
          <p:nvPr/>
        </p:nvSpPr>
        <p:spPr>
          <a:xfrm>
            <a:off x="3786782" y="4031604"/>
            <a:ext cx="3827779" cy="1010919"/>
          </a:xfrm>
          <a:prstGeom prst="rect">
            <a:avLst/>
          </a:prstGeom>
        </p:spPr>
        <p:txBody>
          <a:bodyPr vert="horz" wrap="square" lIns="0" tIns="15875" rIns="0" bIns="0" rtlCol="0">
            <a:spAutoFit/>
          </a:bodyPr>
          <a:lstStyle/>
          <a:p>
            <a:pPr marL="1356995">
              <a:lnSpc>
                <a:spcPts val="2075"/>
              </a:lnSpc>
              <a:spcBef>
                <a:spcPts val="125"/>
              </a:spcBef>
            </a:pPr>
            <a:r>
              <a:rPr sz="1800" spc="5" dirty="0">
                <a:solidFill>
                  <a:srgbClr val="FFFFFF"/>
                </a:solidFill>
                <a:latin typeface="Tahoma"/>
                <a:cs typeface="Tahoma"/>
              </a:rPr>
              <a:t>“known”</a:t>
            </a:r>
            <a:endParaRPr sz="1800">
              <a:latin typeface="Tahoma"/>
              <a:cs typeface="Tahoma"/>
            </a:endParaRPr>
          </a:p>
          <a:p>
            <a:pPr marL="38100">
              <a:lnSpc>
                <a:spcPts val="2615"/>
              </a:lnSpc>
            </a:pPr>
            <a:r>
              <a:rPr sz="2250" spc="-20" dirty="0">
                <a:solidFill>
                  <a:srgbClr val="FFFFFF"/>
                </a:solidFill>
                <a:latin typeface="Tahoma"/>
                <a:cs typeface="Tahoma"/>
              </a:rPr>
              <a:t>w</a:t>
            </a:r>
            <a:r>
              <a:rPr sz="2250" spc="-38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89" baseline="-7407" dirty="0">
                <a:solidFill>
                  <a:srgbClr val="FFFFFF"/>
                </a:solidFill>
                <a:latin typeface="Tahoma"/>
                <a:cs typeface="Tahoma"/>
              </a:rPr>
              <a:t>n</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75" baseline="-7407" dirty="0">
                <a:solidFill>
                  <a:srgbClr val="FFFFFF"/>
                </a:solidFill>
                <a:latin typeface="Tahoma"/>
                <a:cs typeface="Tahoma"/>
              </a:rPr>
              <a:t>n-1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120" dirty="0">
                <a:solidFill>
                  <a:srgbClr val="FFFFFF"/>
                </a:solidFill>
                <a:latin typeface="Tahoma"/>
                <a:cs typeface="Tahoma"/>
              </a:rPr>
              <a:t>…</a:t>
            </a:r>
            <a:endParaRPr sz="2250">
              <a:latin typeface="Tahoma"/>
              <a:cs typeface="Tahoma"/>
            </a:endParaRPr>
          </a:p>
          <a:p>
            <a:pPr marL="1397000">
              <a:lnSpc>
                <a:spcPct val="100000"/>
              </a:lnSpc>
              <a:spcBef>
                <a:spcPts val="335"/>
              </a:spcBef>
            </a:pPr>
            <a:r>
              <a:rPr sz="3375" spc="-37" baseline="4938" dirty="0">
                <a:solidFill>
                  <a:srgbClr val="FFFFFF"/>
                </a:solidFill>
                <a:latin typeface="Lucida Sans Unicode"/>
                <a:cs typeface="Lucida Sans Unicode"/>
              </a:rPr>
              <a:t>→</a:t>
            </a:r>
            <a:r>
              <a:rPr sz="3375" spc="-89" baseline="4938" dirty="0">
                <a:solidFill>
                  <a:srgbClr val="FFFFFF"/>
                </a:solidFill>
                <a:latin typeface="Lucida Sans Unicode"/>
                <a:cs typeface="Lucida Sans Unicode"/>
              </a:rPr>
              <a:t> </a:t>
            </a:r>
            <a:r>
              <a:rPr sz="3375" spc="52" baseline="4938" dirty="0">
                <a:solidFill>
                  <a:srgbClr val="FFFFFF"/>
                </a:solidFill>
                <a:latin typeface="Tahoma"/>
                <a:cs typeface="Tahoma"/>
              </a:rPr>
              <a:t>Y</a:t>
            </a:r>
            <a:r>
              <a:rPr sz="1500" spc="-210" dirty="0">
                <a:solidFill>
                  <a:srgbClr val="FFFFFF"/>
                </a:solidFill>
                <a:latin typeface="Tahoma"/>
                <a:cs typeface="Tahoma"/>
              </a:rPr>
              <a:t>n+</a:t>
            </a:r>
            <a:r>
              <a:rPr sz="1500" spc="-175" dirty="0">
                <a:solidFill>
                  <a:srgbClr val="FFFFFF"/>
                </a:solidFill>
                <a:latin typeface="Tahoma"/>
                <a:cs typeface="Tahoma"/>
              </a:rPr>
              <a:t>1</a:t>
            </a:r>
            <a:r>
              <a:rPr sz="1500" dirty="0">
                <a:solidFill>
                  <a:srgbClr val="FFFFFF"/>
                </a:solidFill>
                <a:latin typeface="Tahoma"/>
                <a:cs typeface="Tahoma"/>
              </a:rPr>
              <a:t> </a:t>
            </a:r>
            <a:r>
              <a:rPr sz="1500" spc="-65" dirty="0">
                <a:solidFill>
                  <a:srgbClr val="FFFFFF"/>
                </a:solidFill>
                <a:latin typeface="Tahoma"/>
                <a:cs typeface="Tahoma"/>
              </a:rPr>
              <a:t> </a:t>
            </a:r>
            <a:r>
              <a:rPr sz="3375" spc="405" baseline="4938" dirty="0">
                <a:solidFill>
                  <a:srgbClr val="FFFFFF"/>
                </a:solidFill>
                <a:latin typeface="Tahoma"/>
                <a:cs typeface="Tahoma"/>
              </a:rPr>
              <a:t>-</a:t>
            </a:r>
            <a:r>
              <a:rPr sz="3375" spc="247" baseline="4938" dirty="0">
                <a:solidFill>
                  <a:srgbClr val="FFFFFF"/>
                </a:solidFill>
                <a:latin typeface="Tahoma"/>
                <a:cs typeface="Tahoma"/>
              </a:rPr>
              <a:t> </a:t>
            </a:r>
            <a:r>
              <a:rPr sz="3375" spc="60" baseline="4938" dirty="0">
                <a:solidFill>
                  <a:srgbClr val="FFFFFF"/>
                </a:solidFill>
                <a:latin typeface="Tahoma"/>
                <a:cs typeface="Tahoma"/>
              </a:rPr>
              <a:t>Ŷ</a:t>
            </a:r>
            <a:r>
              <a:rPr sz="1500" spc="-210" dirty="0">
                <a:solidFill>
                  <a:srgbClr val="FFFFFF"/>
                </a:solidFill>
                <a:latin typeface="Tahoma"/>
                <a:cs typeface="Tahoma"/>
              </a:rPr>
              <a:t>n+</a:t>
            </a:r>
            <a:r>
              <a:rPr sz="1500" spc="-175" dirty="0">
                <a:solidFill>
                  <a:srgbClr val="FFFFFF"/>
                </a:solidFill>
                <a:latin typeface="Tahoma"/>
                <a:cs typeface="Tahoma"/>
              </a:rPr>
              <a:t>1</a:t>
            </a:r>
            <a:r>
              <a:rPr sz="1500" dirty="0">
                <a:solidFill>
                  <a:srgbClr val="FFFFFF"/>
                </a:solidFill>
                <a:latin typeface="Tahoma"/>
                <a:cs typeface="Tahoma"/>
              </a:rPr>
              <a:t> </a:t>
            </a:r>
            <a:r>
              <a:rPr sz="1500" spc="-65" dirty="0">
                <a:solidFill>
                  <a:srgbClr val="FFFFFF"/>
                </a:solidFill>
                <a:latin typeface="Tahoma"/>
                <a:cs typeface="Tahoma"/>
              </a:rPr>
              <a:t> </a:t>
            </a:r>
            <a:r>
              <a:rPr sz="3375" spc="-787" baseline="4938" dirty="0">
                <a:solidFill>
                  <a:srgbClr val="FFFFFF"/>
                </a:solidFill>
                <a:latin typeface="Tahoma"/>
                <a:cs typeface="Tahoma"/>
              </a:rPr>
              <a:t>=</a:t>
            </a:r>
            <a:r>
              <a:rPr sz="3375" spc="247" baseline="4938" dirty="0">
                <a:solidFill>
                  <a:srgbClr val="FFFFFF"/>
                </a:solidFill>
                <a:latin typeface="Tahoma"/>
                <a:cs typeface="Tahoma"/>
              </a:rPr>
              <a:t> </a:t>
            </a:r>
            <a:r>
              <a:rPr sz="3375" spc="60" baseline="4938" dirty="0">
                <a:solidFill>
                  <a:srgbClr val="FFFFFF"/>
                </a:solidFill>
                <a:latin typeface="Tahoma"/>
                <a:cs typeface="Tahoma"/>
              </a:rPr>
              <a:t>a</a:t>
            </a:r>
            <a:r>
              <a:rPr sz="1500" spc="-200" dirty="0">
                <a:solidFill>
                  <a:srgbClr val="FFFFFF"/>
                </a:solidFill>
                <a:latin typeface="Tahoma"/>
                <a:cs typeface="Tahoma"/>
              </a:rPr>
              <a:t>n+1</a:t>
            </a:r>
            <a:endParaRPr sz="1500">
              <a:latin typeface="Tahoma"/>
              <a:cs typeface="Tahoma"/>
            </a:endParaRPr>
          </a:p>
        </p:txBody>
      </p:sp>
      <p:grpSp>
        <p:nvGrpSpPr>
          <p:cNvPr id="20" name="object 20"/>
          <p:cNvGrpSpPr/>
          <p:nvPr/>
        </p:nvGrpSpPr>
        <p:grpSpPr>
          <a:xfrm>
            <a:off x="76200" y="165100"/>
            <a:ext cx="9906000" cy="7442200"/>
            <a:chOff x="76200" y="165100"/>
            <a:chExt cx="9906000" cy="7442200"/>
          </a:xfrm>
        </p:grpSpPr>
        <p:sp>
          <p:nvSpPr>
            <p:cNvPr id="21" name="object 21"/>
            <p:cNvSpPr/>
            <p:nvPr/>
          </p:nvSpPr>
          <p:spPr>
            <a:xfrm>
              <a:off x="3879949" y="3976588"/>
              <a:ext cx="3246755" cy="0"/>
            </a:xfrm>
            <a:custGeom>
              <a:avLst/>
              <a:gdLst/>
              <a:ahLst/>
              <a:cxnLst/>
              <a:rect l="l" t="t" r="r" b="b"/>
              <a:pathLst>
                <a:path w="3246754">
                  <a:moveTo>
                    <a:pt x="0" y="0"/>
                  </a:moveTo>
                  <a:lnTo>
                    <a:pt x="9673" y="0"/>
                  </a:lnTo>
                  <a:lnTo>
                    <a:pt x="3236877" y="2"/>
                  </a:lnTo>
                  <a:lnTo>
                    <a:pt x="3246551" y="2"/>
                  </a:lnTo>
                </a:path>
              </a:pathLst>
            </a:custGeom>
            <a:ln w="19347">
              <a:solidFill>
                <a:srgbClr val="FFFFFF"/>
              </a:solidFill>
            </a:ln>
          </p:spPr>
          <p:txBody>
            <a:bodyPr wrap="square" lIns="0" tIns="0" rIns="0" bIns="0" rtlCol="0"/>
            <a:lstStyle/>
            <a:p>
              <a:endParaRPr/>
            </a:p>
          </p:txBody>
        </p:sp>
        <p:sp>
          <p:nvSpPr>
            <p:cNvPr id="22" name="object 22"/>
            <p:cNvSpPr/>
            <p:nvPr/>
          </p:nvSpPr>
          <p:spPr>
            <a:xfrm>
              <a:off x="3819969" y="3930154"/>
              <a:ext cx="3366770" cy="93345"/>
            </a:xfrm>
            <a:custGeom>
              <a:avLst/>
              <a:gdLst/>
              <a:ahLst/>
              <a:cxnLst/>
              <a:rect l="l" t="t" r="r" b="b"/>
              <a:pathLst>
                <a:path w="3366770" h="93345">
                  <a:moveTo>
                    <a:pt x="92862" y="0"/>
                  </a:moveTo>
                  <a:lnTo>
                    <a:pt x="0" y="46443"/>
                  </a:lnTo>
                  <a:lnTo>
                    <a:pt x="92862" y="92875"/>
                  </a:lnTo>
                  <a:lnTo>
                    <a:pt x="69646" y="46443"/>
                  </a:lnTo>
                  <a:lnTo>
                    <a:pt x="92862" y="0"/>
                  </a:lnTo>
                  <a:close/>
                </a:path>
                <a:path w="3366770" h="93345">
                  <a:moveTo>
                    <a:pt x="3366503" y="46443"/>
                  </a:moveTo>
                  <a:lnTo>
                    <a:pt x="3273628" y="12"/>
                  </a:lnTo>
                  <a:lnTo>
                    <a:pt x="3296856" y="46443"/>
                  </a:lnTo>
                  <a:lnTo>
                    <a:pt x="3273628" y="92875"/>
                  </a:lnTo>
                  <a:lnTo>
                    <a:pt x="3366503" y="46443"/>
                  </a:lnTo>
                  <a:close/>
                </a:path>
              </a:pathLst>
            </a:custGeom>
            <a:solidFill>
              <a:srgbClr val="FFFFFF"/>
            </a:solidFill>
          </p:spPr>
          <p:txBody>
            <a:bodyPr wrap="square" lIns="0" tIns="0" rIns="0" bIns="0" rtlCol="0"/>
            <a:lstStyle/>
            <a:p>
              <a:endParaRPr/>
            </a:p>
          </p:txBody>
        </p:sp>
        <p:sp>
          <p:nvSpPr>
            <p:cNvPr id="23" name="object 23"/>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390" y="229790"/>
            <a:ext cx="6042025" cy="861694"/>
          </a:xfrm>
          <a:prstGeom prst="rect">
            <a:avLst/>
          </a:prstGeom>
        </p:spPr>
        <p:txBody>
          <a:bodyPr vert="horz" wrap="square" lIns="0" tIns="17145" rIns="0" bIns="0" rtlCol="0">
            <a:spAutoFit/>
          </a:bodyPr>
          <a:lstStyle/>
          <a:p>
            <a:pPr marL="12700">
              <a:lnSpc>
                <a:spcPct val="100000"/>
              </a:lnSpc>
              <a:spcBef>
                <a:spcPts val="135"/>
              </a:spcBef>
            </a:pPr>
            <a:r>
              <a:rPr spc="-95" dirty="0"/>
              <a:t>Example:</a:t>
            </a:r>
            <a:r>
              <a:rPr spc="-5" dirty="0"/>
              <a:t> </a:t>
            </a:r>
            <a:r>
              <a:rPr spc="-204" dirty="0"/>
              <a:t>ARMA(1,1)</a:t>
            </a:r>
          </a:p>
        </p:txBody>
      </p:sp>
      <p:grpSp>
        <p:nvGrpSpPr>
          <p:cNvPr id="3" name="object 3"/>
          <p:cNvGrpSpPr/>
          <p:nvPr/>
        </p:nvGrpSpPr>
        <p:grpSpPr>
          <a:xfrm>
            <a:off x="1117600" y="1524000"/>
            <a:ext cx="520700" cy="990600"/>
            <a:chOff x="1117600" y="1524000"/>
            <a:chExt cx="520700" cy="990600"/>
          </a:xfrm>
        </p:grpSpPr>
        <p:pic>
          <p:nvPicPr>
            <p:cNvPr id="4" name="object 4"/>
            <p:cNvPicPr/>
            <p:nvPr/>
          </p:nvPicPr>
          <p:blipFill>
            <a:blip r:embed="rId2" cstate="print"/>
            <a:stretch>
              <a:fillRect/>
            </a:stretch>
          </p:blipFill>
          <p:spPr>
            <a:xfrm>
              <a:off x="1117600" y="1524000"/>
              <a:ext cx="203200" cy="190500"/>
            </a:xfrm>
            <a:prstGeom prst="rect">
              <a:avLst/>
            </a:prstGeom>
          </p:spPr>
        </p:pic>
        <p:pic>
          <p:nvPicPr>
            <p:cNvPr id="5" name="object 5"/>
            <p:cNvPicPr/>
            <p:nvPr/>
          </p:nvPicPr>
          <p:blipFill>
            <a:blip r:embed="rId2" cstate="print"/>
            <a:stretch>
              <a:fillRect/>
            </a:stretch>
          </p:blipFill>
          <p:spPr>
            <a:xfrm>
              <a:off x="1536700" y="2019300"/>
              <a:ext cx="101600" cy="88900"/>
            </a:xfrm>
            <a:prstGeom prst="rect">
              <a:avLst/>
            </a:prstGeom>
          </p:spPr>
        </p:pic>
        <p:pic>
          <p:nvPicPr>
            <p:cNvPr id="6" name="object 6"/>
            <p:cNvPicPr/>
            <p:nvPr/>
          </p:nvPicPr>
          <p:blipFill>
            <a:blip r:embed="rId2" cstate="print"/>
            <a:stretch>
              <a:fillRect/>
            </a:stretch>
          </p:blipFill>
          <p:spPr>
            <a:xfrm>
              <a:off x="1536700" y="2425700"/>
              <a:ext cx="101600" cy="88900"/>
            </a:xfrm>
            <a:prstGeom prst="rect">
              <a:avLst/>
            </a:prstGeom>
          </p:spPr>
        </p:pic>
      </p:grpSp>
      <p:sp>
        <p:nvSpPr>
          <p:cNvPr id="7" name="object 7"/>
          <p:cNvSpPr txBox="1"/>
          <p:nvPr/>
        </p:nvSpPr>
        <p:spPr>
          <a:xfrm>
            <a:off x="1440761" y="1273016"/>
            <a:ext cx="5801360" cy="1343025"/>
          </a:xfrm>
          <a:prstGeom prst="rect">
            <a:avLst/>
          </a:prstGeom>
        </p:spPr>
        <p:txBody>
          <a:bodyPr vert="horz" wrap="square" lIns="0" tIns="90170" rIns="0" bIns="0" rtlCol="0">
            <a:spAutoFit/>
          </a:bodyPr>
          <a:lstStyle/>
          <a:p>
            <a:pPr marL="12700">
              <a:lnSpc>
                <a:spcPct val="100000"/>
              </a:lnSpc>
              <a:spcBef>
                <a:spcPts val="710"/>
              </a:spcBef>
            </a:pPr>
            <a:r>
              <a:rPr sz="2750" spc="-15" dirty="0">
                <a:solidFill>
                  <a:srgbClr val="FFFFFF"/>
                </a:solidFill>
                <a:latin typeface="Tahoma"/>
                <a:cs typeface="Tahoma"/>
              </a:rPr>
              <a:t>Simulated</a:t>
            </a:r>
            <a:r>
              <a:rPr sz="2750" spc="145" dirty="0">
                <a:solidFill>
                  <a:srgbClr val="FFFFFF"/>
                </a:solidFill>
                <a:latin typeface="Tahoma"/>
                <a:cs typeface="Tahoma"/>
              </a:rPr>
              <a:t> </a:t>
            </a:r>
            <a:r>
              <a:rPr sz="2750" spc="-35" dirty="0">
                <a:solidFill>
                  <a:srgbClr val="FFFFFF"/>
                </a:solidFill>
                <a:latin typeface="Tahoma"/>
                <a:cs typeface="Tahoma"/>
              </a:rPr>
              <a:t>data</a:t>
            </a:r>
            <a:endParaRPr sz="2750">
              <a:latin typeface="Tahoma"/>
              <a:cs typeface="Tahoma"/>
            </a:endParaRPr>
          </a:p>
          <a:p>
            <a:pPr marL="244475" marR="5080">
              <a:lnSpc>
                <a:spcPct val="118500"/>
              </a:lnSpc>
              <a:spcBef>
                <a:spcPts val="55"/>
              </a:spcBef>
            </a:pPr>
            <a:r>
              <a:rPr sz="2250" spc="-25" dirty="0">
                <a:solidFill>
                  <a:srgbClr val="FFFFFF"/>
                </a:solidFill>
                <a:latin typeface="Tahoma"/>
                <a:cs typeface="Tahoma"/>
              </a:rPr>
              <a:t>Know</a:t>
            </a:r>
            <a:r>
              <a:rPr sz="2250" spc="160" dirty="0">
                <a:solidFill>
                  <a:srgbClr val="FFFFFF"/>
                </a:solidFill>
                <a:latin typeface="Tahoma"/>
                <a:cs typeface="Tahoma"/>
              </a:rPr>
              <a:t> </a:t>
            </a:r>
            <a:r>
              <a:rPr sz="2250" spc="110" dirty="0">
                <a:solidFill>
                  <a:srgbClr val="FFFFFF"/>
                </a:solidFill>
                <a:latin typeface="Tahoma"/>
                <a:cs typeface="Tahoma"/>
              </a:rPr>
              <a:t>that</a:t>
            </a:r>
            <a:r>
              <a:rPr sz="2250" spc="165" dirty="0">
                <a:solidFill>
                  <a:srgbClr val="FFFFFF"/>
                </a:solidFill>
                <a:latin typeface="Tahoma"/>
                <a:cs typeface="Tahoma"/>
              </a:rPr>
              <a:t> </a:t>
            </a:r>
            <a:r>
              <a:rPr sz="2250" spc="-5" dirty="0">
                <a:solidFill>
                  <a:srgbClr val="FFFFFF"/>
                </a:solidFill>
                <a:latin typeface="Tahoma"/>
                <a:cs typeface="Tahoma"/>
              </a:rPr>
              <a:t>we’re</a:t>
            </a:r>
            <a:r>
              <a:rPr sz="2250" spc="170" dirty="0">
                <a:solidFill>
                  <a:srgbClr val="FFFFFF"/>
                </a:solidFill>
                <a:latin typeface="Tahoma"/>
                <a:cs typeface="Tahoma"/>
              </a:rPr>
              <a:t> </a:t>
            </a:r>
            <a:r>
              <a:rPr sz="2250" spc="80" dirty="0">
                <a:solidFill>
                  <a:srgbClr val="FFFFFF"/>
                </a:solidFill>
                <a:latin typeface="Tahoma"/>
                <a:cs typeface="Tahoma"/>
              </a:rPr>
              <a:t>fitting</a:t>
            </a:r>
            <a:r>
              <a:rPr sz="2250" spc="165" dirty="0">
                <a:solidFill>
                  <a:srgbClr val="FFFFFF"/>
                </a:solidFill>
                <a:latin typeface="Tahoma"/>
                <a:cs typeface="Tahoma"/>
              </a:rPr>
              <a:t> </a:t>
            </a:r>
            <a:r>
              <a:rPr sz="2250" spc="95" dirty="0">
                <a:solidFill>
                  <a:srgbClr val="FFFFFF"/>
                </a:solidFill>
                <a:latin typeface="Tahoma"/>
                <a:cs typeface="Tahoma"/>
              </a:rPr>
              <a:t>the</a:t>
            </a:r>
            <a:r>
              <a:rPr sz="2250" spc="165" dirty="0">
                <a:solidFill>
                  <a:srgbClr val="FFFFFF"/>
                </a:solidFill>
                <a:latin typeface="Tahoma"/>
                <a:cs typeface="Tahoma"/>
              </a:rPr>
              <a:t> </a:t>
            </a:r>
            <a:r>
              <a:rPr sz="2250" spc="95" dirty="0">
                <a:solidFill>
                  <a:srgbClr val="FFFFFF"/>
                </a:solidFill>
                <a:latin typeface="Tahoma"/>
                <a:cs typeface="Tahoma"/>
              </a:rPr>
              <a:t>right</a:t>
            </a:r>
            <a:r>
              <a:rPr sz="2250" spc="165" dirty="0">
                <a:solidFill>
                  <a:srgbClr val="FFFFFF"/>
                </a:solidFill>
                <a:latin typeface="Tahoma"/>
                <a:cs typeface="Tahoma"/>
              </a:rPr>
              <a:t> </a:t>
            </a:r>
            <a:r>
              <a:rPr sz="2250" spc="-20" dirty="0">
                <a:solidFill>
                  <a:srgbClr val="FFFFFF"/>
                </a:solidFill>
                <a:latin typeface="Tahoma"/>
                <a:cs typeface="Tahoma"/>
              </a:rPr>
              <a:t>model </a:t>
            </a:r>
            <a:r>
              <a:rPr sz="2250" spc="-15" dirty="0">
                <a:solidFill>
                  <a:srgbClr val="FFFFFF"/>
                </a:solidFill>
                <a:latin typeface="Tahoma"/>
                <a:cs typeface="Tahoma"/>
              </a:rPr>
              <a:t> </a:t>
            </a:r>
            <a:r>
              <a:rPr sz="2250" spc="-20" dirty="0">
                <a:solidFill>
                  <a:srgbClr val="FFFFFF"/>
                </a:solidFill>
                <a:latin typeface="Tahoma"/>
                <a:cs typeface="Tahoma"/>
              </a:rPr>
              <a:t>Compare</a:t>
            </a:r>
            <a:r>
              <a:rPr sz="2250" spc="165" dirty="0">
                <a:solidFill>
                  <a:srgbClr val="FFFFFF"/>
                </a:solidFill>
                <a:latin typeface="Tahoma"/>
                <a:cs typeface="Tahoma"/>
              </a:rPr>
              <a:t> </a:t>
            </a:r>
            <a:r>
              <a:rPr sz="2250" spc="55" dirty="0">
                <a:solidFill>
                  <a:srgbClr val="FFFFFF"/>
                </a:solidFill>
                <a:latin typeface="Tahoma"/>
                <a:cs typeface="Tahoma"/>
              </a:rPr>
              <a:t>forecasts</a:t>
            </a:r>
            <a:r>
              <a:rPr sz="2250" spc="160" dirty="0">
                <a:solidFill>
                  <a:srgbClr val="FFFFFF"/>
                </a:solidFill>
                <a:latin typeface="Tahoma"/>
                <a:cs typeface="Tahoma"/>
              </a:rPr>
              <a:t> </a:t>
            </a:r>
            <a:r>
              <a:rPr sz="2250" spc="40" dirty="0">
                <a:solidFill>
                  <a:srgbClr val="FFFFFF"/>
                </a:solidFill>
                <a:latin typeface="Tahoma"/>
                <a:cs typeface="Tahoma"/>
              </a:rPr>
              <a:t>to</a:t>
            </a:r>
            <a:r>
              <a:rPr sz="2250" spc="165" dirty="0">
                <a:solidFill>
                  <a:srgbClr val="FFFFFF"/>
                </a:solidFill>
                <a:latin typeface="Tahoma"/>
                <a:cs typeface="Tahoma"/>
              </a:rPr>
              <a:t> </a:t>
            </a:r>
            <a:r>
              <a:rPr sz="2250" spc="65" dirty="0">
                <a:solidFill>
                  <a:srgbClr val="FFFFFF"/>
                </a:solidFill>
                <a:latin typeface="Tahoma"/>
                <a:cs typeface="Tahoma"/>
              </a:rPr>
              <a:t>actual</a:t>
            </a:r>
            <a:r>
              <a:rPr sz="2250" spc="165" dirty="0">
                <a:solidFill>
                  <a:srgbClr val="FFFFFF"/>
                </a:solidFill>
                <a:latin typeface="Tahoma"/>
                <a:cs typeface="Tahoma"/>
              </a:rPr>
              <a:t> </a:t>
            </a:r>
            <a:r>
              <a:rPr sz="2250" spc="85" dirty="0">
                <a:solidFill>
                  <a:srgbClr val="FFFFFF"/>
                </a:solidFill>
                <a:latin typeface="Tahoma"/>
                <a:cs typeface="Tahoma"/>
              </a:rPr>
              <a:t>future</a:t>
            </a:r>
            <a:r>
              <a:rPr sz="2250" spc="170" dirty="0">
                <a:solidFill>
                  <a:srgbClr val="FFFFFF"/>
                </a:solidFill>
                <a:latin typeface="Tahoma"/>
                <a:cs typeface="Tahoma"/>
              </a:rPr>
              <a:t> </a:t>
            </a:r>
            <a:r>
              <a:rPr sz="2250" spc="-20" dirty="0">
                <a:solidFill>
                  <a:srgbClr val="FFFFFF"/>
                </a:solidFill>
                <a:latin typeface="Tahoma"/>
                <a:cs typeface="Tahoma"/>
              </a:rPr>
              <a:t>values</a:t>
            </a:r>
            <a:endParaRPr sz="2250">
              <a:latin typeface="Tahoma"/>
              <a:cs typeface="Tahoma"/>
            </a:endParaRPr>
          </a:p>
        </p:txBody>
      </p:sp>
      <p:pic>
        <p:nvPicPr>
          <p:cNvPr id="8" name="object 8"/>
          <p:cNvPicPr/>
          <p:nvPr/>
        </p:nvPicPr>
        <p:blipFill>
          <a:blip r:embed="rId2" cstate="print"/>
          <a:stretch>
            <a:fillRect/>
          </a:stretch>
        </p:blipFill>
        <p:spPr>
          <a:xfrm>
            <a:off x="1117600" y="3060700"/>
            <a:ext cx="203200" cy="190500"/>
          </a:xfrm>
          <a:prstGeom prst="rect">
            <a:avLst/>
          </a:prstGeom>
        </p:spPr>
      </p:pic>
      <p:sp>
        <p:nvSpPr>
          <p:cNvPr id="9" name="object 9"/>
          <p:cNvSpPr txBox="1"/>
          <p:nvPr/>
        </p:nvSpPr>
        <p:spPr>
          <a:xfrm>
            <a:off x="1440761" y="2890093"/>
            <a:ext cx="2583180" cy="443865"/>
          </a:xfrm>
          <a:prstGeom prst="rect">
            <a:avLst/>
          </a:prstGeom>
        </p:spPr>
        <p:txBody>
          <a:bodyPr vert="horz" wrap="square" lIns="0" tIns="11430" rIns="0" bIns="0" rtlCol="0">
            <a:spAutoFit/>
          </a:bodyPr>
          <a:lstStyle/>
          <a:p>
            <a:pPr marL="12700">
              <a:lnSpc>
                <a:spcPct val="100000"/>
              </a:lnSpc>
              <a:spcBef>
                <a:spcPts val="90"/>
              </a:spcBef>
            </a:pPr>
            <a:r>
              <a:rPr sz="2750" spc="-10" dirty="0">
                <a:solidFill>
                  <a:srgbClr val="FFFFFF"/>
                </a:solidFill>
                <a:latin typeface="Tahoma"/>
                <a:cs typeface="Tahoma"/>
              </a:rPr>
              <a:t>Estimated</a:t>
            </a:r>
            <a:r>
              <a:rPr sz="2750" spc="140" dirty="0">
                <a:solidFill>
                  <a:srgbClr val="FFFFFF"/>
                </a:solidFill>
                <a:latin typeface="Tahoma"/>
                <a:cs typeface="Tahoma"/>
              </a:rPr>
              <a:t> </a:t>
            </a:r>
            <a:r>
              <a:rPr sz="2750" spc="-50" dirty="0">
                <a:solidFill>
                  <a:srgbClr val="FFFFFF"/>
                </a:solidFill>
                <a:latin typeface="Tahoma"/>
                <a:cs typeface="Tahoma"/>
              </a:rPr>
              <a:t>model</a:t>
            </a:r>
            <a:endParaRPr sz="2750">
              <a:latin typeface="Tahoma"/>
              <a:cs typeface="Tahoma"/>
            </a:endParaRPr>
          </a:p>
        </p:txBody>
      </p:sp>
      <p:pic>
        <p:nvPicPr>
          <p:cNvPr id="10" name="object 10"/>
          <p:cNvPicPr/>
          <p:nvPr/>
        </p:nvPicPr>
        <p:blipFill>
          <a:blip r:embed="rId2" cstate="print"/>
          <a:stretch>
            <a:fillRect/>
          </a:stretch>
        </p:blipFill>
        <p:spPr>
          <a:xfrm>
            <a:off x="1117600" y="4521200"/>
            <a:ext cx="203200" cy="190500"/>
          </a:xfrm>
          <a:prstGeom prst="rect">
            <a:avLst/>
          </a:prstGeom>
        </p:spPr>
      </p:pic>
      <p:sp>
        <p:nvSpPr>
          <p:cNvPr id="11" name="object 11"/>
          <p:cNvSpPr txBox="1"/>
          <p:nvPr/>
        </p:nvSpPr>
        <p:spPr>
          <a:xfrm>
            <a:off x="1440761" y="4341167"/>
            <a:ext cx="1481455" cy="443865"/>
          </a:xfrm>
          <a:prstGeom prst="rect">
            <a:avLst/>
          </a:prstGeom>
        </p:spPr>
        <p:txBody>
          <a:bodyPr vert="horz" wrap="square" lIns="0" tIns="11430" rIns="0" bIns="0" rtlCol="0">
            <a:spAutoFit/>
          </a:bodyPr>
          <a:lstStyle/>
          <a:p>
            <a:pPr marL="12700">
              <a:lnSpc>
                <a:spcPct val="100000"/>
              </a:lnSpc>
              <a:spcBef>
                <a:spcPts val="90"/>
              </a:spcBef>
            </a:pPr>
            <a:r>
              <a:rPr sz="2750" spc="-5" dirty="0">
                <a:solidFill>
                  <a:srgbClr val="FFFFFF"/>
                </a:solidFill>
                <a:latin typeface="Tahoma"/>
                <a:cs typeface="Tahoma"/>
              </a:rPr>
              <a:t>Forecasts</a:t>
            </a:r>
            <a:endParaRPr sz="2750">
              <a:latin typeface="Tahoma"/>
              <a:cs typeface="Tahoma"/>
            </a:endParaRPr>
          </a:p>
        </p:txBody>
      </p:sp>
      <p:sp>
        <p:nvSpPr>
          <p:cNvPr id="12" name="object 12"/>
          <p:cNvSpPr txBox="1"/>
          <p:nvPr/>
        </p:nvSpPr>
        <p:spPr>
          <a:xfrm>
            <a:off x="9697099" y="7272337"/>
            <a:ext cx="125095" cy="234950"/>
          </a:xfrm>
          <a:prstGeom prst="rect">
            <a:avLst/>
          </a:prstGeom>
        </p:spPr>
        <p:txBody>
          <a:bodyPr vert="horz" wrap="square" lIns="0" tIns="15240" rIns="0" bIns="0" rtlCol="0">
            <a:spAutoFit/>
          </a:bodyPr>
          <a:lstStyle/>
          <a:p>
            <a:pPr marL="12700">
              <a:lnSpc>
                <a:spcPct val="100000"/>
              </a:lnSpc>
              <a:spcBef>
                <a:spcPts val="120"/>
              </a:spcBef>
            </a:pPr>
            <a:r>
              <a:rPr sz="1350" spc="40" dirty="0">
                <a:solidFill>
                  <a:srgbClr val="FFFFFF"/>
                </a:solidFill>
                <a:latin typeface="Tahoma"/>
                <a:cs typeface="Tahoma"/>
              </a:rPr>
              <a:t>7</a:t>
            </a:r>
            <a:endParaRPr sz="1350">
              <a:latin typeface="Tahoma"/>
              <a:cs typeface="Tahoma"/>
            </a:endParaRPr>
          </a:p>
        </p:txBody>
      </p:sp>
      <p:grpSp>
        <p:nvGrpSpPr>
          <p:cNvPr id="13" name="object 13"/>
          <p:cNvGrpSpPr/>
          <p:nvPr/>
        </p:nvGrpSpPr>
        <p:grpSpPr>
          <a:xfrm>
            <a:off x="431800" y="3187700"/>
            <a:ext cx="6375400" cy="4076700"/>
            <a:chOff x="431800" y="3187700"/>
            <a:chExt cx="6375400" cy="4076700"/>
          </a:xfrm>
        </p:grpSpPr>
        <p:pic>
          <p:nvPicPr>
            <p:cNvPr id="14" name="object 14"/>
            <p:cNvPicPr/>
            <p:nvPr/>
          </p:nvPicPr>
          <p:blipFill>
            <a:blip r:embed="rId3" cstate="print"/>
            <a:stretch>
              <a:fillRect/>
            </a:stretch>
          </p:blipFill>
          <p:spPr>
            <a:xfrm>
              <a:off x="431800" y="4889500"/>
              <a:ext cx="5626100" cy="2374900"/>
            </a:xfrm>
            <a:prstGeom prst="rect">
              <a:avLst/>
            </a:prstGeom>
          </p:spPr>
        </p:pic>
        <p:sp>
          <p:nvSpPr>
            <p:cNvPr id="15" name="object 15"/>
            <p:cNvSpPr/>
            <p:nvPr/>
          </p:nvSpPr>
          <p:spPr>
            <a:xfrm>
              <a:off x="4394200" y="3187700"/>
              <a:ext cx="2413000" cy="977900"/>
            </a:xfrm>
            <a:custGeom>
              <a:avLst/>
              <a:gdLst/>
              <a:ahLst/>
              <a:cxnLst/>
              <a:rect l="l" t="t" r="r" b="b"/>
              <a:pathLst>
                <a:path w="2413000" h="977900">
                  <a:moveTo>
                    <a:pt x="2413000" y="0"/>
                  </a:moveTo>
                  <a:lnTo>
                    <a:pt x="0" y="0"/>
                  </a:lnTo>
                  <a:lnTo>
                    <a:pt x="0" y="977899"/>
                  </a:lnTo>
                  <a:lnTo>
                    <a:pt x="2413000" y="977899"/>
                  </a:lnTo>
                  <a:lnTo>
                    <a:pt x="2413000" y="0"/>
                  </a:lnTo>
                  <a:close/>
                </a:path>
              </a:pathLst>
            </a:custGeom>
            <a:solidFill>
              <a:srgbClr val="FFFFFF"/>
            </a:solidFill>
          </p:spPr>
          <p:txBody>
            <a:bodyPr wrap="square" lIns="0" tIns="0" rIns="0" bIns="0" rtlCol="0"/>
            <a:lstStyle/>
            <a:p>
              <a:endParaRPr/>
            </a:p>
          </p:txBody>
        </p:sp>
      </p:grpSp>
      <p:sp>
        <p:nvSpPr>
          <p:cNvPr id="16" name="object 16"/>
          <p:cNvSpPr txBox="1"/>
          <p:nvPr/>
        </p:nvSpPr>
        <p:spPr>
          <a:xfrm>
            <a:off x="4516628" y="3542922"/>
            <a:ext cx="526415" cy="600710"/>
          </a:xfrm>
          <a:prstGeom prst="rect">
            <a:avLst/>
          </a:prstGeom>
        </p:spPr>
        <p:txBody>
          <a:bodyPr vert="horz" wrap="square" lIns="0" tIns="6350" rIns="0" bIns="0" rtlCol="0">
            <a:spAutoFit/>
          </a:bodyPr>
          <a:lstStyle/>
          <a:p>
            <a:pPr marL="12700" marR="192405">
              <a:lnSpc>
                <a:spcPct val="105900"/>
              </a:lnSpc>
              <a:spcBef>
                <a:spcPts val="50"/>
              </a:spcBef>
            </a:pPr>
            <a:r>
              <a:rPr sz="900" b="1" spc="45" dirty="0">
                <a:latin typeface="Trebuchet MS"/>
                <a:cs typeface="Trebuchet MS"/>
              </a:rPr>
              <a:t>Term  </a:t>
            </a:r>
            <a:r>
              <a:rPr sz="900" spc="85" dirty="0">
                <a:latin typeface="Trebuchet MS"/>
                <a:cs typeface="Trebuchet MS"/>
              </a:rPr>
              <a:t>AR1 </a:t>
            </a:r>
            <a:r>
              <a:rPr sz="900" spc="90" dirty="0">
                <a:latin typeface="Trebuchet MS"/>
                <a:cs typeface="Trebuchet MS"/>
              </a:rPr>
              <a:t> </a:t>
            </a:r>
            <a:r>
              <a:rPr sz="900" spc="110" dirty="0">
                <a:latin typeface="Trebuchet MS"/>
                <a:cs typeface="Trebuchet MS"/>
              </a:rPr>
              <a:t>MA1</a:t>
            </a:r>
            <a:endParaRPr sz="900">
              <a:latin typeface="Trebuchet MS"/>
              <a:cs typeface="Trebuchet MS"/>
            </a:endParaRPr>
          </a:p>
          <a:p>
            <a:pPr marL="12700">
              <a:lnSpc>
                <a:spcPct val="100000"/>
              </a:lnSpc>
              <a:spcBef>
                <a:spcPts val="65"/>
              </a:spcBef>
            </a:pPr>
            <a:r>
              <a:rPr sz="900" spc="15" dirty="0">
                <a:latin typeface="Trebuchet MS"/>
                <a:cs typeface="Trebuchet MS"/>
              </a:rPr>
              <a:t>Intercept</a:t>
            </a:r>
            <a:endParaRPr sz="900">
              <a:latin typeface="Trebuchet MS"/>
              <a:cs typeface="Trebuchet MS"/>
            </a:endParaRPr>
          </a:p>
        </p:txBody>
      </p:sp>
      <p:sp>
        <p:nvSpPr>
          <p:cNvPr id="17" name="object 17"/>
          <p:cNvSpPr txBox="1"/>
          <p:nvPr/>
        </p:nvSpPr>
        <p:spPr>
          <a:xfrm>
            <a:off x="5385308" y="3397690"/>
            <a:ext cx="1425575" cy="746125"/>
          </a:xfrm>
          <a:prstGeom prst="rect">
            <a:avLst/>
          </a:prstGeom>
        </p:spPr>
        <p:txBody>
          <a:bodyPr vert="horz" wrap="square" lIns="0" tIns="14605" rIns="0" bIns="0" rtlCol="0">
            <a:spAutoFit/>
          </a:bodyPr>
          <a:lstStyle/>
          <a:p>
            <a:pPr marR="5715" algn="r">
              <a:lnSpc>
                <a:spcPct val="100000"/>
              </a:lnSpc>
              <a:spcBef>
                <a:spcPts val="115"/>
              </a:spcBef>
            </a:pPr>
            <a:r>
              <a:rPr sz="900" b="1" spc="55" dirty="0">
                <a:latin typeface="Trebuchet MS"/>
                <a:cs typeface="Trebuchet MS"/>
              </a:rPr>
              <a:t>Constant</a:t>
            </a:r>
            <a:endParaRPr sz="900">
              <a:latin typeface="Trebuchet MS"/>
              <a:cs typeface="Trebuchet MS"/>
            </a:endParaRPr>
          </a:p>
          <a:p>
            <a:pPr marR="5080" algn="r">
              <a:lnSpc>
                <a:spcPct val="100000"/>
              </a:lnSpc>
              <a:spcBef>
                <a:spcPts val="60"/>
              </a:spcBef>
              <a:tabLst>
                <a:tab pos="884555" algn="l"/>
              </a:tabLst>
            </a:pPr>
            <a:r>
              <a:rPr sz="900" b="1" spc="50" dirty="0">
                <a:latin typeface="Trebuchet MS"/>
                <a:cs typeface="Trebuchet MS"/>
              </a:rPr>
              <a:t>Estimate	Estimate</a:t>
            </a:r>
            <a:endParaRPr sz="900">
              <a:latin typeface="Trebuchet MS"/>
              <a:cs typeface="Trebuchet MS"/>
            </a:endParaRPr>
          </a:p>
          <a:p>
            <a:pPr marR="24130" algn="r">
              <a:lnSpc>
                <a:spcPct val="100000"/>
              </a:lnSpc>
              <a:spcBef>
                <a:spcPts val="65"/>
              </a:spcBef>
              <a:tabLst>
                <a:tab pos="578485" algn="l"/>
              </a:tabLst>
            </a:pPr>
            <a:r>
              <a:rPr sz="900" spc="75" dirty="0">
                <a:latin typeface="Trebuchet MS"/>
                <a:cs typeface="Trebuchet MS"/>
              </a:rPr>
              <a:t>0.7467	</a:t>
            </a:r>
            <a:r>
              <a:rPr sz="900" spc="85" dirty="0">
                <a:latin typeface="Trebuchet MS"/>
                <a:cs typeface="Trebuchet MS"/>
              </a:rPr>
              <a:t>0.07988923</a:t>
            </a:r>
            <a:endParaRPr sz="900">
              <a:latin typeface="Trebuchet MS"/>
              <a:cs typeface="Trebuchet MS"/>
            </a:endParaRPr>
          </a:p>
          <a:p>
            <a:pPr marL="50800">
              <a:lnSpc>
                <a:spcPct val="100000"/>
              </a:lnSpc>
              <a:spcBef>
                <a:spcPts val="65"/>
              </a:spcBef>
            </a:pPr>
            <a:r>
              <a:rPr sz="900" spc="95" dirty="0">
                <a:latin typeface="Trebuchet MS"/>
                <a:cs typeface="Trebuchet MS"/>
              </a:rPr>
              <a:t>-0.7954</a:t>
            </a:r>
            <a:endParaRPr sz="900">
              <a:latin typeface="Trebuchet MS"/>
              <a:cs typeface="Trebuchet MS"/>
            </a:endParaRPr>
          </a:p>
          <a:p>
            <a:pPr marL="118745">
              <a:lnSpc>
                <a:spcPct val="100000"/>
              </a:lnSpc>
              <a:spcBef>
                <a:spcPts val="65"/>
              </a:spcBef>
            </a:pPr>
            <a:r>
              <a:rPr sz="900" spc="75" dirty="0">
                <a:latin typeface="Trebuchet MS"/>
                <a:cs typeface="Trebuchet MS"/>
              </a:rPr>
              <a:t>0.3154</a:t>
            </a:r>
            <a:endParaRPr sz="900">
              <a:latin typeface="Trebuchet MS"/>
              <a:cs typeface="Trebuchet MS"/>
            </a:endParaRPr>
          </a:p>
        </p:txBody>
      </p:sp>
      <p:pic>
        <p:nvPicPr>
          <p:cNvPr id="18" name="object 18"/>
          <p:cNvPicPr/>
          <p:nvPr/>
        </p:nvPicPr>
        <p:blipFill>
          <a:blip r:embed="rId4" cstate="print"/>
          <a:stretch>
            <a:fillRect/>
          </a:stretch>
        </p:blipFill>
        <p:spPr>
          <a:xfrm>
            <a:off x="4519676" y="3207063"/>
            <a:ext cx="2287524" cy="183961"/>
          </a:xfrm>
          <a:prstGeom prst="rect">
            <a:avLst/>
          </a:prstGeom>
        </p:spPr>
      </p:pic>
      <p:sp>
        <p:nvSpPr>
          <p:cNvPr id="19" name="object 19"/>
          <p:cNvSpPr txBox="1"/>
          <p:nvPr/>
        </p:nvSpPr>
        <p:spPr>
          <a:xfrm>
            <a:off x="4574540" y="3184681"/>
            <a:ext cx="1456055" cy="188595"/>
          </a:xfrm>
          <a:prstGeom prst="rect">
            <a:avLst/>
          </a:prstGeom>
        </p:spPr>
        <p:txBody>
          <a:bodyPr vert="horz" wrap="square" lIns="0" tIns="14604" rIns="0" bIns="0" rtlCol="0">
            <a:spAutoFit/>
          </a:bodyPr>
          <a:lstStyle/>
          <a:p>
            <a:pPr marL="12700">
              <a:lnSpc>
                <a:spcPct val="100000"/>
              </a:lnSpc>
              <a:spcBef>
                <a:spcPts val="114"/>
              </a:spcBef>
            </a:pPr>
            <a:r>
              <a:rPr sz="1050" b="1" spc="40" dirty="0">
                <a:latin typeface="Trebuchet MS"/>
                <a:cs typeface="Trebuchet MS"/>
              </a:rPr>
              <a:t>Parameter</a:t>
            </a:r>
            <a:r>
              <a:rPr sz="1050" b="1" spc="-5" dirty="0">
                <a:latin typeface="Trebuchet MS"/>
                <a:cs typeface="Trebuchet MS"/>
              </a:rPr>
              <a:t> </a:t>
            </a:r>
            <a:r>
              <a:rPr sz="1050" b="1" spc="65" dirty="0">
                <a:latin typeface="Trebuchet MS"/>
                <a:cs typeface="Trebuchet MS"/>
              </a:rPr>
              <a:t>Estimates</a:t>
            </a:r>
            <a:endParaRPr sz="1050">
              <a:latin typeface="Trebuchet MS"/>
              <a:cs typeface="Trebuchet MS"/>
            </a:endParaRPr>
          </a:p>
        </p:txBody>
      </p:sp>
      <p:sp>
        <p:nvSpPr>
          <p:cNvPr id="20" name="object 20"/>
          <p:cNvSpPr txBox="1"/>
          <p:nvPr/>
        </p:nvSpPr>
        <p:spPr>
          <a:xfrm>
            <a:off x="7937891" y="3252861"/>
            <a:ext cx="265430" cy="513080"/>
          </a:xfrm>
          <a:prstGeom prst="rect">
            <a:avLst/>
          </a:prstGeom>
        </p:spPr>
        <p:txBody>
          <a:bodyPr vert="horz" wrap="square" lIns="0" tIns="12700" rIns="0" bIns="0" rtlCol="0">
            <a:spAutoFit/>
          </a:bodyPr>
          <a:lstStyle/>
          <a:p>
            <a:pPr marL="12700">
              <a:lnSpc>
                <a:spcPct val="100000"/>
              </a:lnSpc>
              <a:spcBef>
                <a:spcPts val="100"/>
              </a:spcBef>
            </a:pPr>
            <a:r>
              <a:rPr sz="3200" spc="114" dirty="0">
                <a:solidFill>
                  <a:srgbClr val="FFFFFF"/>
                </a:solidFill>
                <a:latin typeface="Trebuchet MS"/>
                <a:cs typeface="Trebuchet MS"/>
              </a:rPr>
              <a:t>δ</a:t>
            </a:r>
            <a:endParaRPr sz="3200">
              <a:latin typeface="Trebuchet MS"/>
              <a:cs typeface="Trebuchet MS"/>
            </a:endParaRPr>
          </a:p>
        </p:txBody>
      </p:sp>
      <p:sp>
        <p:nvSpPr>
          <p:cNvPr id="21" name="object 21"/>
          <p:cNvSpPr txBox="1"/>
          <p:nvPr/>
        </p:nvSpPr>
        <p:spPr>
          <a:xfrm>
            <a:off x="6120430" y="5132486"/>
            <a:ext cx="3643629" cy="1651000"/>
          </a:xfrm>
          <a:prstGeom prst="rect">
            <a:avLst/>
          </a:prstGeom>
        </p:spPr>
        <p:txBody>
          <a:bodyPr vert="horz" wrap="square" lIns="0" tIns="12065" rIns="0" bIns="0" rtlCol="0">
            <a:spAutoFit/>
          </a:bodyPr>
          <a:lstStyle/>
          <a:p>
            <a:pPr marL="100330" marR="30480" indent="-62865">
              <a:lnSpc>
                <a:spcPct val="148100"/>
              </a:lnSpc>
              <a:spcBef>
                <a:spcPts val="95"/>
              </a:spcBef>
            </a:pPr>
            <a:r>
              <a:rPr sz="1800" spc="-65" dirty="0">
                <a:solidFill>
                  <a:srgbClr val="FFFFFF"/>
                </a:solidFill>
                <a:latin typeface="Tahoma"/>
                <a:cs typeface="Tahoma"/>
              </a:rPr>
              <a:t>n=200 </a:t>
            </a:r>
            <a:r>
              <a:rPr sz="1800" spc="-60" dirty="0">
                <a:solidFill>
                  <a:srgbClr val="FFFFFF"/>
                </a:solidFill>
                <a:latin typeface="Tahoma"/>
                <a:cs typeface="Tahoma"/>
              </a:rPr>
              <a:t> </a:t>
            </a:r>
            <a:r>
              <a:rPr sz="1800" spc="-40" dirty="0">
                <a:solidFill>
                  <a:srgbClr val="FFFFFF"/>
                </a:solidFill>
                <a:latin typeface="Tahoma"/>
                <a:cs typeface="Tahoma"/>
              </a:rPr>
              <a:t>ŷ</a:t>
            </a:r>
            <a:r>
              <a:rPr sz="1800" spc="-60" baseline="-6944" dirty="0">
                <a:solidFill>
                  <a:srgbClr val="FFFFFF"/>
                </a:solidFill>
                <a:latin typeface="Tahoma"/>
                <a:cs typeface="Tahoma"/>
              </a:rPr>
              <a:t>201</a:t>
            </a:r>
            <a:r>
              <a:rPr sz="1800" spc="-40" dirty="0">
                <a:solidFill>
                  <a:srgbClr val="FFFFFF"/>
                </a:solidFill>
                <a:latin typeface="Tahoma"/>
                <a:cs typeface="Tahoma"/>
              </a:rPr>
              <a:t>=0.080+0.75(1.22)+0.80(-0.29) </a:t>
            </a:r>
            <a:r>
              <a:rPr sz="1800" spc="-550" dirty="0">
                <a:solidFill>
                  <a:srgbClr val="FFFFFF"/>
                </a:solidFill>
                <a:latin typeface="Tahoma"/>
                <a:cs typeface="Tahoma"/>
              </a:rPr>
              <a:t> </a:t>
            </a:r>
            <a:r>
              <a:rPr sz="1800" spc="-40" dirty="0">
                <a:solidFill>
                  <a:srgbClr val="FFFFFF"/>
                </a:solidFill>
                <a:latin typeface="Tahoma"/>
                <a:cs typeface="Tahoma"/>
              </a:rPr>
              <a:t>ŷ</a:t>
            </a:r>
            <a:r>
              <a:rPr sz="1800" spc="-60" baseline="-6944" dirty="0">
                <a:solidFill>
                  <a:srgbClr val="FFFFFF"/>
                </a:solidFill>
                <a:latin typeface="Tahoma"/>
                <a:cs typeface="Tahoma"/>
              </a:rPr>
              <a:t>202</a:t>
            </a:r>
            <a:r>
              <a:rPr sz="1800" spc="-40" dirty="0">
                <a:solidFill>
                  <a:srgbClr val="FFFFFF"/>
                </a:solidFill>
                <a:latin typeface="Tahoma"/>
                <a:cs typeface="Tahoma"/>
              </a:rPr>
              <a:t>=0.080+0.75(0.76)+0.80(0) </a:t>
            </a:r>
            <a:r>
              <a:rPr sz="1800" spc="-35" dirty="0">
                <a:solidFill>
                  <a:srgbClr val="FFFFFF"/>
                </a:solidFill>
                <a:latin typeface="Tahoma"/>
                <a:cs typeface="Tahoma"/>
              </a:rPr>
              <a:t> </a:t>
            </a:r>
            <a:r>
              <a:rPr sz="1800" spc="-30" dirty="0">
                <a:solidFill>
                  <a:srgbClr val="FFFFFF"/>
                </a:solidFill>
                <a:latin typeface="Tahoma"/>
                <a:cs typeface="Tahoma"/>
              </a:rPr>
              <a:t>ŷ</a:t>
            </a:r>
            <a:r>
              <a:rPr sz="1800" spc="-44" baseline="-6944" dirty="0">
                <a:solidFill>
                  <a:srgbClr val="FFFFFF"/>
                </a:solidFill>
                <a:latin typeface="Tahoma"/>
                <a:cs typeface="Tahoma"/>
              </a:rPr>
              <a:t>203</a:t>
            </a:r>
            <a:r>
              <a:rPr sz="1800" spc="-30" dirty="0">
                <a:solidFill>
                  <a:srgbClr val="FFFFFF"/>
                </a:solidFill>
                <a:latin typeface="Tahoma"/>
                <a:cs typeface="Tahoma"/>
              </a:rPr>
              <a:t>=0.080+0.75(0.65)</a:t>
            </a:r>
            <a:endParaRPr sz="1800">
              <a:latin typeface="Tahoma"/>
              <a:cs typeface="Tahoma"/>
            </a:endParaRPr>
          </a:p>
        </p:txBody>
      </p:sp>
      <p:sp>
        <p:nvSpPr>
          <p:cNvPr id="22" name="object 22"/>
          <p:cNvSpPr txBox="1"/>
          <p:nvPr/>
        </p:nvSpPr>
        <p:spPr>
          <a:xfrm>
            <a:off x="8057818" y="4153495"/>
            <a:ext cx="1258570" cy="693420"/>
          </a:xfrm>
          <a:prstGeom prst="rect">
            <a:avLst/>
          </a:prstGeom>
        </p:spPr>
        <p:txBody>
          <a:bodyPr vert="horz" wrap="square" lIns="0" tIns="12065" rIns="0" bIns="0" rtlCol="0">
            <a:spAutoFit/>
          </a:bodyPr>
          <a:lstStyle/>
          <a:p>
            <a:pPr marL="12700" marR="5080" algn="ctr">
              <a:lnSpc>
                <a:spcPct val="108100"/>
              </a:lnSpc>
              <a:spcBef>
                <a:spcPts val="95"/>
              </a:spcBef>
            </a:pPr>
            <a:r>
              <a:rPr sz="1350" spc="20" dirty="0">
                <a:solidFill>
                  <a:srgbClr val="FFFFFF"/>
                </a:solidFill>
                <a:latin typeface="Tahoma"/>
                <a:cs typeface="Tahoma"/>
              </a:rPr>
              <a:t>Reverse</a:t>
            </a:r>
            <a:r>
              <a:rPr sz="1350" spc="55" dirty="0">
                <a:solidFill>
                  <a:srgbClr val="FFFFFF"/>
                </a:solidFill>
                <a:latin typeface="Tahoma"/>
                <a:cs typeface="Tahoma"/>
              </a:rPr>
              <a:t> </a:t>
            </a:r>
            <a:r>
              <a:rPr sz="1350" spc="-10" dirty="0">
                <a:solidFill>
                  <a:srgbClr val="FFFFFF"/>
                </a:solidFill>
                <a:latin typeface="Tahoma"/>
                <a:cs typeface="Tahoma"/>
              </a:rPr>
              <a:t>sign</a:t>
            </a:r>
            <a:r>
              <a:rPr sz="1350" spc="55" dirty="0">
                <a:solidFill>
                  <a:srgbClr val="FFFFFF"/>
                </a:solidFill>
                <a:latin typeface="Tahoma"/>
                <a:cs typeface="Tahoma"/>
              </a:rPr>
              <a:t> </a:t>
            </a:r>
            <a:r>
              <a:rPr sz="1350" spc="-45" dirty="0">
                <a:solidFill>
                  <a:srgbClr val="FFFFFF"/>
                </a:solidFill>
                <a:latin typeface="Tahoma"/>
                <a:cs typeface="Tahoma"/>
              </a:rPr>
              <a:t>on </a:t>
            </a:r>
            <a:r>
              <a:rPr sz="1350" spc="-405" dirty="0">
                <a:solidFill>
                  <a:srgbClr val="FFFFFF"/>
                </a:solidFill>
                <a:latin typeface="Tahoma"/>
                <a:cs typeface="Tahoma"/>
              </a:rPr>
              <a:t> </a:t>
            </a:r>
            <a:r>
              <a:rPr sz="1350" spc="-40" dirty="0">
                <a:solidFill>
                  <a:srgbClr val="FFFFFF"/>
                </a:solidFill>
                <a:latin typeface="Tahoma"/>
                <a:cs typeface="Tahoma"/>
              </a:rPr>
              <a:t>moving</a:t>
            </a:r>
            <a:r>
              <a:rPr sz="1350" spc="50" dirty="0">
                <a:solidFill>
                  <a:srgbClr val="FFFFFF"/>
                </a:solidFill>
                <a:latin typeface="Tahoma"/>
                <a:cs typeface="Tahoma"/>
              </a:rPr>
              <a:t> </a:t>
            </a:r>
            <a:r>
              <a:rPr sz="1350" spc="10" dirty="0">
                <a:solidFill>
                  <a:srgbClr val="FFFFFF"/>
                </a:solidFill>
                <a:latin typeface="Tahoma"/>
                <a:cs typeface="Tahoma"/>
              </a:rPr>
              <a:t>average </a:t>
            </a:r>
            <a:r>
              <a:rPr sz="1350" spc="-409" dirty="0">
                <a:solidFill>
                  <a:srgbClr val="FFFFFF"/>
                </a:solidFill>
                <a:latin typeface="Tahoma"/>
                <a:cs typeface="Tahoma"/>
              </a:rPr>
              <a:t> </a:t>
            </a:r>
            <a:r>
              <a:rPr sz="1350" spc="10" dirty="0">
                <a:solidFill>
                  <a:srgbClr val="FFFFFF"/>
                </a:solidFill>
                <a:latin typeface="Tahoma"/>
                <a:cs typeface="Tahoma"/>
              </a:rPr>
              <a:t>estimates</a:t>
            </a:r>
            <a:endParaRPr sz="1350">
              <a:latin typeface="Tahoma"/>
              <a:cs typeface="Tahoma"/>
            </a:endParaRPr>
          </a:p>
        </p:txBody>
      </p:sp>
      <p:grpSp>
        <p:nvGrpSpPr>
          <p:cNvPr id="23" name="object 23"/>
          <p:cNvGrpSpPr/>
          <p:nvPr/>
        </p:nvGrpSpPr>
        <p:grpSpPr>
          <a:xfrm>
            <a:off x="5986909" y="3955117"/>
            <a:ext cx="2498090" cy="1782445"/>
            <a:chOff x="5986909" y="3955117"/>
            <a:chExt cx="2498090" cy="1782445"/>
          </a:xfrm>
        </p:grpSpPr>
        <p:sp>
          <p:nvSpPr>
            <p:cNvPr id="24" name="object 24"/>
            <p:cNvSpPr/>
            <p:nvPr/>
          </p:nvSpPr>
          <p:spPr>
            <a:xfrm>
              <a:off x="6044942" y="3991738"/>
              <a:ext cx="1906270" cy="497840"/>
            </a:xfrm>
            <a:custGeom>
              <a:avLst/>
              <a:gdLst/>
              <a:ahLst/>
              <a:cxnLst/>
              <a:rect l="l" t="t" r="r" b="b"/>
              <a:pathLst>
                <a:path w="1906270" h="497839">
                  <a:moveTo>
                    <a:pt x="0" y="0"/>
                  </a:moveTo>
                  <a:lnTo>
                    <a:pt x="9360" y="2443"/>
                  </a:lnTo>
                  <a:lnTo>
                    <a:pt x="1905753" y="497564"/>
                  </a:lnTo>
                </a:path>
              </a:pathLst>
            </a:custGeom>
            <a:ln w="19347">
              <a:solidFill>
                <a:srgbClr val="76D6FF"/>
              </a:solidFill>
            </a:ln>
          </p:spPr>
          <p:txBody>
            <a:bodyPr wrap="square" lIns="0" tIns="0" rIns="0" bIns="0" rtlCol="0"/>
            <a:lstStyle/>
            <a:p>
              <a:endParaRPr/>
            </a:p>
          </p:txBody>
        </p:sp>
        <p:sp>
          <p:nvSpPr>
            <p:cNvPr id="25" name="object 25"/>
            <p:cNvSpPr/>
            <p:nvPr/>
          </p:nvSpPr>
          <p:spPr>
            <a:xfrm>
              <a:off x="5986909" y="3955117"/>
              <a:ext cx="101600" cy="90170"/>
            </a:xfrm>
            <a:custGeom>
              <a:avLst/>
              <a:gdLst/>
              <a:ahLst/>
              <a:cxnLst/>
              <a:rect l="l" t="t" r="r" b="b"/>
              <a:pathLst>
                <a:path w="101600" h="90170">
                  <a:moveTo>
                    <a:pt x="101586" y="0"/>
                  </a:moveTo>
                  <a:lnTo>
                    <a:pt x="0" y="21470"/>
                  </a:lnTo>
                  <a:lnTo>
                    <a:pt x="78127" y="89857"/>
                  </a:lnTo>
                  <a:lnTo>
                    <a:pt x="67392" y="39063"/>
                  </a:lnTo>
                  <a:lnTo>
                    <a:pt x="101586" y="0"/>
                  </a:lnTo>
                  <a:close/>
                </a:path>
              </a:pathLst>
            </a:custGeom>
            <a:solidFill>
              <a:srgbClr val="76D6FF"/>
            </a:solidFill>
          </p:spPr>
          <p:txBody>
            <a:bodyPr wrap="square" lIns="0" tIns="0" rIns="0" bIns="0" rtlCol="0"/>
            <a:lstStyle/>
            <a:p>
              <a:endParaRPr/>
            </a:p>
          </p:txBody>
        </p:sp>
        <p:sp>
          <p:nvSpPr>
            <p:cNvPr id="26" name="object 26"/>
            <p:cNvSpPr/>
            <p:nvPr/>
          </p:nvSpPr>
          <p:spPr>
            <a:xfrm>
              <a:off x="8047434" y="4586041"/>
              <a:ext cx="405130" cy="1095375"/>
            </a:xfrm>
            <a:custGeom>
              <a:avLst/>
              <a:gdLst/>
              <a:ahLst/>
              <a:cxnLst/>
              <a:rect l="l" t="t" r="r" b="b"/>
              <a:pathLst>
                <a:path w="405129" h="1095375">
                  <a:moveTo>
                    <a:pt x="404849" y="1094927"/>
                  </a:moveTo>
                  <a:lnTo>
                    <a:pt x="401494" y="1085854"/>
                  </a:lnTo>
                  <a:lnTo>
                    <a:pt x="0" y="0"/>
                  </a:lnTo>
                </a:path>
              </a:pathLst>
            </a:custGeom>
            <a:ln w="19347">
              <a:solidFill>
                <a:srgbClr val="76D6FF"/>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8397324" y="5634017"/>
              <a:ext cx="87106" cy="103207"/>
            </a:xfrm>
            <a:prstGeom prst="rect">
              <a:avLst/>
            </a:prstGeom>
          </p:spPr>
        </p:pic>
      </p:grpSp>
      <p:sp>
        <p:nvSpPr>
          <p:cNvPr id="28" name="object 28"/>
          <p:cNvSpPr txBox="1"/>
          <p:nvPr/>
        </p:nvSpPr>
        <p:spPr>
          <a:xfrm>
            <a:off x="3032599" y="3934867"/>
            <a:ext cx="1353185" cy="234950"/>
          </a:xfrm>
          <a:prstGeom prst="rect">
            <a:avLst/>
          </a:prstGeom>
        </p:spPr>
        <p:txBody>
          <a:bodyPr vert="horz" wrap="square" lIns="0" tIns="15240" rIns="0" bIns="0" rtlCol="0">
            <a:spAutoFit/>
          </a:bodyPr>
          <a:lstStyle/>
          <a:p>
            <a:pPr marL="12700">
              <a:lnSpc>
                <a:spcPct val="100000"/>
              </a:lnSpc>
              <a:spcBef>
                <a:spcPts val="120"/>
              </a:spcBef>
            </a:pPr>
            <a:r>
              <a:rPr sz="1350" spc="-10" dirty="0">
                <a:solidFill>
                  <a:srgbClr val="FFFFFF"/>
                </a:solidFill>
                <a:latin typeface="Tahoma"/>
                <a:cs typeface="Tahoma"/>
              </a:rPr>
              <a:t>i</a:t>
            </a:r>
            <a:r>
              <a:rPr sz="1350" spc="-65" dirty="0">
                <a:solidFill>
                  <a:srgbClr val="FFFFFF"/>
                </a:solidFill>
                <a:latin typeface="Tahoma"/>
                <a:cs typeface="Tahoma"/>
              </a:rPr>
              <a:t>n</a:t>
            </a:r>
            <a:r>
              <a:rPr sz="1350" spc="105" dirty="0">
                <a:solidFill>
                  <a:srgbClr val="FFFFFF"/>
                </a:solidFill>
                <a:latin typeface="Tahoma"/>
                <a:cs typeface="Tahoma"/>
              </a:rPr>
              <a:t>t</a:t>
            </a:r>
            <a:r>
              <a:rPr sz="1350" spc="40" dirty="0">
                <a:solidFill>
                  <a:srgbClr val="FFFFFF"/>
                </a:solidFill>
                <a:latin typeface="Tahoma"/>
                <a:cs typeface="Tahoma"/>
              </a:rPr>
              <a:t>e</a:t>
            </a:r>
            <a:r>
              <a:rPr sz="1350" spc="90" dirty="0">
                <a:solidFill>
                  <a:srgbClr val="FFFFFF"/>
                </a:solidFill>
                <a:latin typeface="Tahoma"/>
                <a:cs typeface="Tahoma"/>
              </a:rPr>
              <a:t>r</a:t>
            </a:r>
            <a:r>
              <a:rPr sz="1350" spc="20" dirty="0">
                <a:solidFill>
                  <a:srgbClr val="FFFFFF"/>
                </a:solidFill>
                <a:latin typeface="Tahoma"/>
                <a:cs typeface="Tahoma"/>
              </a:rPr>
              <a:t>c</a:t>
            </a:r>
            <a:r>
              <a:rPr sz="1350" spc="30" dirty="0">
                <a:solidFill>
                  <a:srgbClr val="FFFFFF"/>
                </a:solidFill>
                <a:latin typeface="Tahoma"/>
                <a:cs typeface="Tahoma"/>
              </a:rPr>
              <a:t>e</a:t>
            </a:r>
            <a:r>
              <a:rPr sz="1350" spc="-120" dirty="0">
                <a:solidFill>
                  <a:srgbClr val="FFFFFF"/>
                </a:solidFill>
                <a:latin typeface="Tahoma"/>
                <a:cs typeface="Tahoma"/>
              </a:rPr>
              <a:t>p</a:t>
            </a:r>
            <a:r>
              <a:rPr sz="1350" spc="175" dirty="0">
                <a:solidFill>
                  <a:srgbClr val="FFFFFF"/>
                </a:solidFill>
                <a:latin typeface="Tahoma"/>
                <a:cs typeface="Tahoma"/>
              </a:rPr>
              <a:t>t</a:t>
            </a:r>
            <a:r>
              <a:rPr sz="1350" spc="100" dirty="0">
                <a:solidFill>
                  <a:srgbClr val="FFFFFF"/>
                </a:solidFill>
                <a:latin typeface="Tahoma"/>
                <a:cs typeface="Tahoma"/>
              </a:rPr>
              <a:t> </a:t>
            </a:r>
            <a:r>
              <a:rPr sz="1350" spc="-315" dirty="0">
                <a:solidFill>
                  <a:srgbClr val="FFFFFF"/>
                </a:solidFill>
                <a:latin typeface="Tahoma"/>
                <a:cs typeface="Tahoma"/>
              </a:rPr>
              <a:t>=</a:t>
            </a:r>
            <a:r>
              <a:rPr sz="1350" spc="100" dirty="0">
                <a:solidFill>
                  <a:srgbClr val="FFFFFF"/>
                </a:solidFill>
                <a:latin typeface="Tahoma"/>
                <a:cs typeface="Tahoma"/>
              </a:rPr>
              <a:t> </a:t>
            </a:r>
            <a:r>
              <a:rPr sz="1350" spc="-95" dirty="0">
                <a:solidFill>
                  <a:srgbClr val="FFFFFF"/>
                </a:solidFill>
                <a:latin typeface="Tahoma"/>
                <a:cs typeface="Tahoma"/>
              </a:rPr>
              <a:t>m</a:t>
            </a:r>
            <a:r>
              <a:rPr sz="1350" spc="-10" dirty="0">
                <a:solidFill>
                  <a:srgbClr val="FFFFFF"/>
                </a:solidFill>
                <a:latin typeface="Tahoma"/>
                <a:cs typeface="Tahoma"/>
              </a:rPr>
              <a:t>ean</a:t>
            </a:r>
            <a:endParaRPr sz="1350">
              <a:latin typeface="Tahoma"/>
              <a:cs typeface="Tahoma"/>
            </a:endParaRPr>
          </a:p>
        </p:txBody>
      </p:sp>
      <p:grpSp>
        <p:nvGrpSpPr>
          <p:cNvPr id="29" name="object 29"/>
          <p:cNvGrpSpPr/>
          <p:nvPr/>
        </p:nvGrpSpPr>
        <p:grpSpPr>
          <a:xfrm>
            <a:off x="6886575" y="3570118"/>
            <a:ext cx="1006475" cy="179070"/>
            <a:chOff x="6886575" y="3570118"/>
            <a:chExt cx="1006475" cy="179070"/>
          </a:xfrm>
        </p:grpSpPr>
        <p:sp>
          <p:nvSpPr>
            <p:cNvPr id="30" name="object 30"/>
            <p:cNvSpPr/>
            <p:nvPr/>
          </p:nvSpPr>
          <p:spPr>
            <a:xfrm>
              <a:off x="6946007" y="3579961"/>
              <a:ext cx="937260" cy="127635"/>
            </a:xfrm>
            <a:custGeom>
              <a:avLst/>
              <a:gdLst/>
              <a:ahLst/>
              <a:cxnLst/>
              <a:rect l="l" t="t" r="r" b="b"/>
              <a:pathLst>
                <a:path w="937259" h="127635">
                  <a:moveTo>
                    <a:pt x="0" y="127355"/>
                  </a:moveTo>
                  <a:lnTo>
                    <a:pt x="9584" y="126053"/>
                  </a:lnTo>
                  <a:lnTo>
                    <a:pt x="936972" y="0"/>
                  </a:lnTo>
                </a:path>
              </a:pathLst>
            </a:custGeom>
            <a:ln w="19347">
              <a:solidFill>
                <a:srgbClr val="76D6FF"/>
              </a:solidFill>
            </a:ln>
          </p:spPr>
          <p:txBody>
            <a:bodyPr wrap="square" lIns="0" tIns="0" rIns="0" bIns="0" rtlCol="0"/>
            <a:lstStyle/>
            <a:p>
              <a:endParaRPr/>
            </a:p>
          </p:txBody>
        </p:sp>
        <p:sp>
          <p:nvSpPr>
            <p:cNvPr id="31" name="object 31"/>
            <p:cNvSpPr/>
            <p:nvPr/>
          </p:nvSpPr>
          <p:spPr>
            <a:xfrm>
              <a:off x="6886575" y="3656877"/>
              <a:ext cx="98425" cy="92075"/>
            </a:xfrm>
            <a:custGeom>
              <a:avLst/>
              <a:gdLst/>
              <a:ahLst/>
              <a:cxnLst/>
              <a:rect l="l" t="t" r="r" b="b"/>
              <a:pathLst>
                <a:path w="98425" h="92075">
                  <a:moveTo>
                    <a:pt x="85769" y="0"/>
                  </a:moveTo>
                  <a:lnTo>
                    <a:pt x="0" y="58517"/>
                  </a:lnTo>
                  <a:lnTo>
                    <a:pt x="98276" y="92021"/>
                  </a:lnTo>
                  <a:lnTo>
                    <a:pt x="69016" y="49137"/>
                  </a:lnTo>
                  <a:lnTo>
                    <a:pt x="85769" y="0"/>
                  </a:lnTo>
                  <a:close/>
                </a:path>
              </a:pathLst>
            </a:custGeom>
            <a:solidFill>
              <a:srgbClr val="76D6FF"/>
            </a:solidFill>
          </p:spPr>
          <p:txBody>
            <a:bodyPr wrap="square" lIns="0" tIns="0" rIns="0" bIns="0" rtlCol="0"/>
            <a:lstStyle/>
            <a:p>
              <a:endParaRPr/>
            </a:p>
          </p:txBody>
        </p:sp>
      </p:grpSp>
      <p:sp>
        <p:nvSpPr>
          <p:cNvPr id="32" name="object 32"/>
          <p:cNvSpPr txBox="1"/>
          <p:nvPr/>
        </p:nvSpPr>
        <p:spPr>
          <a:xfrm>
            <a:off x="4529050" y="7311032"/>
            <a:ext cx="427990" cy="234950"/>
          </a:xfrm>
          <a:prstGeom prst="rect">
            <a:avLst/>
          </a:prstGeom>
        </p:spPr>
        <p:txBody>
          <a:bodyPr vert="horz" wrap="square" lIns="0" tIns="15240" rIns="0" bIns="0" rtlCol="0">
            <a:spAutoFit/>
          </a:bodyPr>
          <a:lstStyle/>
          <a:p>
            <a:pPr marL="12700">
              <a:lnSpc>
                <a:spcPct val="100000"/>
              </a:lnSpc>
              <a:spcBef>
                <a:spcPts val="120"/>
              </a:spcBef>
            </a:pPr>
            <a:r>
              <a:rPr sz="1350" dirty="0">
                <a:solidFill>
                  <a:srgbClr val="FFFFFF"/>
                </a:solidFill>
                <a:latin typeface="Tahoma"/>
                <a:cs typeface="Tahoma"/>
              </a:rPr>
              <a:t>0</a:t>
            </a:r>
            <a:r>
              <a:rPr sz="1350" spc="-55" dirty="0">
                <a:solidFill>
                  <a:srgbClr val="FFFFFF"/>
                </a:solidFill>
                <a:latin typeface="Tahoma"/>
                <a:cs typeface="Tahoma"/>
              </a:rPr>
              <a:t>.315</a:t>
            </a:r>
            <a:endParaRPr sz="1350">
              <a:latin typeface="Tahoma"/>
              <a:cs typeface="Tahoma"/>
            </a:endParaRPr>
          </a:p>
        </p:txBody>
      </p:sp>
      <p:sp>
        <p:nvSpPr>
          <p:cNvPr id="33" name="object 33"/>
          <p:cNvSpPr txBox="1"/>
          <p:nvPr/>
        </p:nvSpPr>
        <p:spPr>
          <a:xfrm>
            <a:off x="582269" y="7272337"/>
            <a:ext cx="1005840" cy="234950"/>
          </a:xfrm>
          <a:prstGeom prst="rect">
            <a:avLst/>
          </a:prstGeom>
        </p:spPr>
        <p:txBody>
          <a:bodyPr vert="horz" wrap="square" lIns="0" tIns="15240" rIns="0" bIns="0" rtlCol="0">
            <a:spAutoFit/>
          </a:bodyPr>
          <a:lstStyle/>
          <a:p>
            <a:pPr marL="12700">
              <a:lnSpc>
                <a:spcPct val="100000"/>
              </a:lnSpc>
              <a:spcBef>
                <a:spcPts val="120"/>
              </a:spcBef>
            </a:pPr>
            <a:r>
              <a:rPr sz="1350" spc="-30" dirty="0">
                <a:solidFill>
                  <a:srgbClr val="FFFFFF"/>
                </a:solidFill>
                <a:latin typeface="Tahoma"/>
                <a:cs typeface="Tahoma"/>
              </a:rPr>
              <a:t>SD</a:t>
            </a:r>
            <a:r>
              <a:rPr sz="1350" spc="-75" dirty="0">
                <a:solidFill>
                  <a:srgbClr val="FFFFFF"/>
                </a:solidFill>
                <a:latin typeface="Tahoma"/>
                <a:cs typeface="Tahoma"/>
              </a:rPr>
              <a:t>(</a:t>
            </a:r>
            <a:r>
              <a:rPr sz="1350" spc="-15" dirty="0">
                <a:solidFill>
                  <a:srgbClr val="FFFFFF"/>
                </a:solidFill>
                <a:latin typeface="Tahoma"/>
                <a:cs typeface="Tahoma"/>
              </a:rPr>
              <a:t>y)</a:t>
            </a:r>
            <a:r>
              <a:rPr sz="1350" spc="100" dirty="0">
                <a:solidFill>
                  <a:srgbClr val="FFFFFF"/>
                </a:solidFill>
                <a:latin typeface="Tahoma"/>
                <a:cs typeface="Tahoma"/>
              </a:rPr>
              <a:t> </a:t>
            </a:r>
            <a:r>
              <a:rPr sz="1350" spc="-315" dirty="0">
                <a:solidFill>
                  <a:srgbClr val="FFFFFF"/>
                </a:solidFill>
                <a:latin typeface="Tahoma"/>
                <a:cs typeface="Tahoma"/>
              </a:rPr>
              <a:t>=</a:t>
            </a:r>
            <a:r>
              <a:rPr sz="1350" spc="100" dirty="0">
                <a:solidFill>
                  <a:srgbClr val="FFFFFF"/>
                </a:solidFill>
                <a:latin typeface="Tahoma"/>
                <a:cs typeface="Tahoma"/>
              </a:rPr>
              <a:t> </a:t>
            </a:r>
            <a:r>
              <a:rPr sz="1350" spc="70" dirty="0">
                <a:solidFill>
                  <a:srgbClr val="FFFFFF"/>
                </a:solidFill>
                <a:latin typeface="Tahoma"/>
                <a:cs typeface="Tahoma"/>
              </a:rPr>
              <a:t>2</a:t>
            </a:r>
            <a:r>
              <a:rPr sz="1350" spc="25" dirty="0">
                <a:solidFill>
                  <a:srgbClr val="FFFFFF"/>
                </a:solidFill>
                <a:latin typeface="Tahoma"/>
                <a:cs typeface="Tahoma"/>
              </a:rPr>
              <a:t>.50</a:t>
            </a:r>
            <a:endParaRPr sz="1350">
              <a:latin typeface="Tahoma"/>
              <a:cs typeface="Tahoma"/>
            </a:endParaRPr>
          </a:p>
        </p:txBody>
      </p:sp>
      <p:sp>
        <p:nvSpPr>
          <p:cNvPr id="34" name="object 34"/>
          <p:cNvSpPr txBox="1"/>
          <p:nvPr/>
        </p:nvSpPr>
        <p:spPr>
          <a:xfrm>
            <a:off x="8329626" y="2663725"/>
            <a:ext cx="990600" cy="693420"/>
          </a:xfrm>
          <a:prstGeom prst="rect">
            <a:avLst/>
          </a:prstGeom>
        </p:spPr>
        <p:txBody>
          <a:bodyPr vert="horz" wrap="square" lIns="0" tIns="12065" rIns="0" bIns="0" rtlCol="0">
            <a:spAutoFit/>
          </a:bodyPr>
          <a:lstStyle/>
          <a:p>
            <a:pPr marL="12700" marR="5080" algn="ctr">
              <a:lnSpc>
                <a:spcPct val="108100"/>
              </a:lnSpc>
              <a:spcBef>
                <a:spcPts val="95"/>
              </a:spcBef>
            </a:pPr>
            <a:r>
              <a:rPr sz="1350" spc="60" dirty="0">
                <a:solidFill>
                  <a:srgbClr val="FFFFFF"/>
                </a:solidFill>
                <a:latin typeface="Trebuchet MS"/>
                <a:cs typeface="Trebuchet MS"/>
              </a:rPr>
              <a:t>δ</a:t>
            </a:r>
            <a:r>
              <a:rPr sz="1350" spc="90" dirty="0">
                <a:solidFill>
                  <a:srgbClr val="FFFFFF"/>
                </a:solidFill>
                <a:latin typeface="Trebuchet MS"/>
                <a:cs typeface="Trebuchet MS"/>
              </a:rPr>
              <a:t> </a:t>
            </a:r>
            <a:r>
              <a:rPr sz="1350" spc="10" dirty="0">
                <a:solidFill>
                  <a:srgbClr val="FFFFFF"/>
                </a:solidFill>
                <a:latin typeface="Tahoma"/>
                <a:cs typeface="Tahoma"/>
              </a:rPr>
              <a:t>is</a:t>
            </a:r>
            <a:r>
              <a:rPr sz="1350" spc="80" dirty="0">
                <a:solidFill>
                  <a:srgbClr val="FFFFFF"/>
                </a:solidFill>
                <a:latin typeface="Tahoma"/>
                <a:cs typeface="Tahoma"/>
              </a:rPr>
              <a:t> </a:t>
            </a:r>
            <a:r>
              <a:rPr sz="1350" spc="10" dirty="0">
                <a:solidFill>
                  <a:srgbClr val="FFFFFF"/>
                </a:solidFill>
                <a:latin typeface="Tahoma"/>
                <a:cs typeface="Tahoma"/>
              </a:rPr>
              <a:t>not</a:t>
            </a:r>
            <a:r>
              <a:rPr sz="1350" spc="80" dirty="0">
                <a:solidFill>
                  <a:srgbClr val="FFFFFF"/>
                </a:solidFill>
                <a:latin typeface="Tahoma"/>
                <a:cs typeface="Tahoma"/>
              </a:rPr>
              <a:t> </a:t>
            </a:r>
            <a:r>
              <a:rPr sz="1350" spc="50" dirty="0">
                <a:solidFill>
                  <a:srgbClr val="FFFFFF"/>
                </a:solidFill>
                <a:latin typeface="Tahoma"/>
                <a:cs typeface="Tahoma"/>
              </a:rPr>
              <a:t>the </a:t>
            </a:r>
            <a:r>
              <a:rPr sz="1350" spc="-409" dirty="0">
                <a:solidFill>
                  <a:srgbClr val="FFFFFF"/>
                </a:solidFill>
                <a:latin typeface="Tahoma"/>
                <a:cs typeface="Tahoma"/>
              </a:rPr>
              <a:t> </a:t>
            </a:r>
            <a:r>
              <a:rPr sz="1350" spc="-30" dirty="0">
                <a:solidFill>
                  <a:srgbClr val="FFFFFF"/>
                </a:solidFill>
                <a:latin typeface="Tahoma"/>
                <a:cs typeface="Tahoma"/>
              </a:rPr>
              <a:t>mean</a:t>
            </a:r>
            <a:r>
              <a:rPr sz="1350" spc="60" dirty="0">
                <a:solidFill>
                  <a:srgbClr val="FFFFFF"/>
                </a:solidFill>
                <a:latin typeface="Tahoma"/>
                <a:cs typeface="Tahoma"/>
              </a:rPr>
              <a:t> </a:t>
            </a:r>
            <a:r>
              <a:rPr sz="1350" spc="45" dirty="0">
                <a:solidFill>
                  <a:srgbClr val="FFFFFF"/>
                </a:solidFill>
                <a:latin typeface="Tahoma"/>
                <a:cs typeface="Tahoma"/>
              </a:rPr>
              <a:t>of</a:t>
            </a:r>
            <a:r>
              <a:rPr sz="1350" spc="65" dirty="0">
                <a:solidFill>
                  <a:srgbClr val="FFFFFF"/>
                </a:solidFill>
                <a:latin typeface="Tahoma"/>
                <a:cs typeface="Tahoma"/>
              </a:rPr>
              <a:t> </a:t>
            </a:r>
            <a:r>
              <a:rPr sz="1350" spc="50" dirty="0">
                <a:solidFill>
                  <a:srgbClr val="FFFFFF"/>
                </a:solidFill>
                <a:latin typeface="Tahoma"/>
                <a:cs typeface="Tahoma"/>
              </a:rPr>
              <a:t>the </a:t>
            </a:r>
            <a:r>
              <a:rPr sz="1350" spc="-405" dirty="0">
                <a:solidFill>
                  <a:srgbClr val="FFFFFF"/>
                </a:solidFill>
                <a:latin typeface="Tahoma"/>
                <a:cs typeface="Tahoma"/>
              </a:rPr>
              <a:t> </a:t>
            </a:r>
            <a:r>
              <a:rPr sz="1350" spc="40" dirty="0">
                <a:solidFill>
                  <a:srgbClr val="FFFFFF"/>
                </a:solidFill>
                <a:latin typeface="Tahoma"/>
                <a:cs typeface="Tahoma"/>
              </a:rPr>
              <a:t>series</a:t>
            </a:r>
            <a:endParaRPr sz="1350">
              <a:latin typeface="Tahoma"/>
              <a:cs typeface="Tahoma"/>
            </a:endParaRPr>
          </a:p>
        </p:txBody>
      </p:sp>
      <p:sp>
        <p:nvSpPr>
          <p:cNvPr id="35" name="object 35"/>
          <p:cNvSpPr txBox="1"/>
          <p:nvPr/>
        </p:nvSpPr>
        <p:spPr>
          <a:xfrm>
            <a:off x="6683809" y="7091078"/>
            <a:ext cx="2581275" cy="304165"/>
          </a:xfrm>
          <a:prstGeom prst="rect">
            <a:avLst/>
          </a:prstGeom>
        </p:spPr>
        <p:txBody>
          <a:bodyPr vert="horz" wrap="square" lIns="0" tIns="15875" rIns="0" bIns="0" rtlCol="0">
            <a:spAutoFit/>
          </a:bodyPr>
          <a:lstStyle/>
          <a:p>
            <a:pPr marL="12700">
              <a:lnSpc>
                <a:spcPct val="100000"/>
              </a:lnSpc>
              <a:spcBef>
                <a:spcPts val="125"/>
              </a:spcBef>
            </a:pPr>
            <a:r>
              <a:rPr sz="2700" spc="120" baseline="4629" dirty="0">
                <a:solidFill>
                  <a:srgbClr val="FFFFFF"/>
                </a:solidFill>
                <a:latin typeface="Tahoma"/>
                <a:cs typeface="Tahoma"/>
              </a:rPr>
              <a:t>ŷ</a:t>
            </a:r>
            <a:r>
              <a:rPr sz="1200" spc="-55" dirty="0">
                <a:solidFill>
                  <a:srgbClr val="FFFFFF"/>
                </a:solidFill>
                <a:latin typeface="Tahoma"/>
                <a:cs typeface="Tahoma"/>
              </a:rPr>
              <a:t>n+</a:t>
            </a:r>
            <a:r>
              <a:rPr sz="1200" spc="-25" dirty="0">
                <a:solidFill>
                  <a:srgbClr val="FFFFFF"/>
                </a:solidFill>
                <a:latin typeface="Tahoma"/>
                <a:cs typeface="Tahoma"/>
              </a:rPr>
              <a:t>f</a:t>
            </a:r>
            <a:r>
              <a:rPr sz="2700" spc="-630" baseline="4629" dirty="0">
                <a:solidFill>
                  <a:srgbClr val="FFFFFF"/>
                </a:solidFill>
                <a:latin typeface="Tahoma"/>
                <a:cs typeface="Tahoma"/>
              </a:rPr>
              <a:t>=</a:t>
            </a:r>
            <a:r>
              <a:rPr sz="2700" spc="202" baseline="4629" dirty="0">
                <a:solidFill>
                  <a:srgbClr val="FFFFFF"/>
                </a:solidFill>
                <a:latin typeface="Tahoma"/>
                <a:cs typeface="Tahoma"/>
              </a:rPr>
              <a:t> </a:t>
            </a:r>
            <a:r>
              <a:rPr sz="2700" spc="120" baseline="4629" dirty="0">
                <a:solidFill>
                  <a:srgbClr val="FFFFFF"/>
                </a:solidFill>
                <a:latin typeface="Trebuchet MS"/>
                <a:cs typeface="Trebuchet MS"/>
              </a:rPr>
              <a:t>δ</a:t>
            </a:r>
            <a:r>
              <a:rPr sz="2700" spc="232" baseline="4629" dirty="0">
                <a:solidFill>
                  <a:srgbClr val="FFFFFF"/>
                </a:solidFill>
                <a:latin typeface="Trebuchet MS"/>
                <a:cs typeface="Trebuchet MS"/>
              </a:rPr>
              <a:t> </a:t>
            </a:r>
            <a:r>
              <a:rPr sz="2700" spc="-487" baseline="4629" dirty="0">
                <a:solidFill>
                  <a:srgbClr val="FFFFFF"/>
                </a:solidFill>
                <a:latin typeface="Tahoma"/>
                <a:cs typeface="Tahoma"/>
              </a:rPr>
              <a:t>+</a:t>
            </a:r>
            <a:r>
              <a:rPr sz="2700" spc="202" baseline="4629" dirty="0">
                <a:solidFill>
                  <a:srgbClr val="FFFFFF"/>
                </a:solidFill>
                <a:latin typeface="Tahoma"/>
                <a:cs typeface="Tahoma"/>
              </a:rPr>
              <a:t> </a:t>
            </a:r>
            <a:r>
              <a:rPr sz="2700" spc="330" baseline="4629" dirty="0">
                <a:solidFill>
                  <a:srgbClr val="FFFFFF"/>
                </a:solidFill>
                <a:latin typeface="Trebuchet MS"/>
                <a:cs typeface="Trebuchet MS"/>
              </a:rPr>
              <a:t>φ</a:t>
            </a:r>
            <a:r>
              <a:rPr sz="2700" spc="120" baseline="4629" dirty="0">
                <a:solidFill>
                  <a:srgbClr val="FFFFFF"/>
                </a:solidFill>
                <a:latin typeface="Tahoma"/>
                <a:cs typeface="Tahoma"/>
              </a:rPr>
              <a:t>y</a:t>
            </a:r>
            <a:r>
              <a:rPr sz="1200" spc="-40" dirty="0">
                <a:solidFill>
                  <a:srgbClr val="FFFFFF"/>
                </a:solidFill>
                <a:latin typeface="Tahoma"/>
                <a:cs typeface="Tahoma"/>
              </a:rPr>
              <a:t>n+f-1</a:t>
            </a:r>
            <a:r>
              <a:rPr sz="1200" spc="95" dirty="0">
                <a:solidFill>
                  <a:srgbClr val="FFFFFF"/>
                </a:solidFill>
                <a:latin typeface="Tahoma"/>
                <a:cs typeface="Tahoma"/>
              </a:rPr>
              <a:t> </a:t>
            </a:r>
            <a:r>
              <a:rPr sz="2700" spc="322" baseline="4629" dirty="0">
                <a:solidFill>
                  <a:srgbClr val="FFFFFF"/>
                </a:solidFill>
                <a:latin typeface="Tahoma"/>
                <a:cs typeface="Tahoma"/>
              </a:rPr>
              <a:t>-</a:t>
            </a:r>
            <a:r>
              <a:rPr sz="2700" spc="202" baseline="4629" dirty="0">
                <a:solidFill>
                  <a:srgbClr val="FFFFFF"/>
                </a:solidFill>
                <a:latin typeface="Tahoma"/>
                <a:cs typeface="Tahoma"/>
              </a:rPr>
              <a:t> </a:t>
            </a:r>
            <a:r>
              <a:rPr sz="2700" spc="209" baseline="4629" dirty="0">
                <a:solidFill>
                  <a:srgbClr val="FFFFFF"/>
                </a:solidFill>
                <a:latin typeface="Trebuchet MS"/>
                <a:cs typeface="Trebuchet MS"/>
              </a:rPr>
              <a:t>θ</a:t>
            </a:r>
            <a:r>
              <a:rPr sz="2700" spc="44" baseline="4629" dirty="0">
                <a:solidFill>
                  <a:srgbClr val="FFFFFF"/>
                </a:solidFill>
                <a:latin typeface="Tahoma"/>
                <a:cs typeface="Tahoma"/>
              </a:rPr>
              <a:t>a</a:t>
            </a:r>
            <a:r>
              <a:rPr sz="1200" spc="-45" dirty="0">
                <a:solidFill>
                  <a:srgbClr val="FFFFFF"/>
                </a:solidFill>
                <a:latin typeface="Tahoma"/>
                <a:cs typeface="Tahoma"/>
              </a:rPr>
              <a:t>n+f-1</a:t>
            </a:r>
            <a:endParaRPr sz="1200">
              <a:latin typeface="Tahoma"/>
              <a:cs typeface="Tahoma"/>
            </a:endParaRPr>
          </a:p>
        </p:txBody>
      </p:sp>
      <p:grpSp>
        <p:nvGrpSpPr>
          <p:cNvPr id="36" name="object 36"/>
          <p:cNvGrpSpPr/>
          <p:nvPr/>
        </p:nvGrpSpPr>
        <p:grpSpPr>
          <a:xfrm>
            <a:off x="76200" y="165100"/>
            <a:ext cx="9906000" cy="7442200"/>
            <a:chOff x="76200" y="165100"/>
            <a:chExt cx="9906000" cy="7442200"/>
          </a:xfrm>
        </p:grpSpPr>
        <p:sp>
          <p:nvSpPr>
            <p:cNvPr id="37" name="object 37"/>
            <p:cNvSpPr/>
            <p:nvPr/>
          </p:nvSpPr>
          <p:spPr>
            <a:xfrm>
              <a:off x="1082278" y="6085483"/>
              <a:ext cx="0" cy="1082040"/>
            </a:xfrm>
            <a:custGeom>
              <a:avLst/>
              <a:gdLst/>
              <a:ahLst/>
              <a:cxnLst/>
              <a:rect l="l" t="t" r="r" b="b"/>
              <a:pathLst>
                <a:path h="1082040">
                  <a:moveTo>
                    <a:pt x="0" y="1081902"/>
                  </a:moveTo>
                  <a:lnTo>
                    <a:pt x="0" y="1072228"/>
                  </a:lnTo>
                  <a:lnTo>
                    <a:pt x="0" y="0"/>
                  </a:lnTo>
                </a:path>
              </a:pathLst>
            </a:custGeom>
            <a:ln w="19347">
              <a:solidFill>
                <a:srgbClr val="76D6FF"/>
              </a:solidFill>
            </a:ln>
          </p:spPr>
          <p:txBody>
            <a:bodyPr wrap="square" lIns="0" tIns="0" rIns="0" bIns="0" rtlCol="0"/>
            <a:lstStyle/>
            <a:p>
              <a:endParaRPr/>
            </a:p>
          </p:txBody>
        </p:sp>
        <p:pic>
          <p:nvPicPr>
            <p:cNvPr id="38" name="object 38"/>
            <p:cNvPicPr/>
            <p:nvPr/>
          </p:nvPicPr>
          <p:blipFill>
            <a:blip r:embed="rId6" cstate="print"/>
            <a:stretch>
              <a:fillRect/>
            </a:stretch>
          </p:blipFill>
          <p:spPr>
            <a:xfrm>
              <a:off x="1035843" y="7134494"/>
              <a:ext cx="92868" cy="92868"/>
            </a:xfrm>
            <a:prstGeom prst="rect">
              <a:avLst/>
            </a:prstGeom>
          </p:spPr>
        </p:pic>
        <p:sp>
          <p:nvSpPr>
            <p:cNvPr id="39" name="object 39"/>
            <p:cNvSpPr/>
            <p:nvPr/>
          </p:nvSpPr>
          <p:spPr>
            <a:xfrm>
              <a:off x="4468118" y="6085483"/>
              <a:ext cx="0" cy="1082040"/>
            </a:xfrm>
            <a:custGeom>
              <a:avLst/>
              <a:gdLst/>
              <a:ahLst/>
              <a:cxnLst/>
              <a:rect l="l" t="t" r="r" b="b"/>
              <a:pathLst>
                <a:path h="1082040">
                  <a:moveTo>
                    <a:pt x="0" y="1081902"/>
                  </a:moveTo>
                  <a:lnTo>
                    <a:pt x="0" y="1072228"/>
                  </a:lnTo>
                  <a:lnTo>
                    <a:pt x="0" y="0"/>
                  </a:lnTo>
                </a:path>
              </a:pathLst>
            </a:custGeom>
            <a:ln w="19347">
              <a:solidFill>
                <a:srgbClr val="76D6FF"/>
              </a:solidFill>
            </a:ln>
          </p:spPr>
          <p:txBody>
            <a:bodyPr wrap="square" lIns="0" tIns="0" rIns="0" bIns="0" rtlCol="0"/>
            <a:lstStyle/>
            <a:p>
              <a:endParaRPr/>
            </a:p>
          </p:txBody>
        </p:sp>
        <p:pic>
          <p:nvPicPr>
            <p:cNvPr id="40" name="object 40"/>
            <p:cNvPicPr/>
            <p:nvPr/>
          </p:nvPicPr>
          <p:blipFill>
            <a:blip r:embed="rId7" cstate="print"/>
            <a:stretch>
              <a:fillRect/>
            </a:stretch>
          </p:blipFill>
          <p:spPr>
            <a:xfrm>
              <a:off x="4421683" y="7134494"/>
              <a:ext cx="92868" cy="92868"/>
            </a:xfrm>
            <a:prstGeom prst="rect">
              <a:avLst/>
            </a:prstGeom>
          </p:spPr>
        </p:pic>
        <p:sp>
          <p:nvSpPr>
            <p:cNvPr id="41" name="object 41"/>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4604">
              <a:lnSpc>
                <a:spcPct val="100000"/>
              </a:lnSpc>
              <a:spcBef>
                <a:spcPts val="135"/>
              </a:spcBef>
            </a:pPr>
            <a:r>
              <a:rPr spc="20" dirty="0"/>
              <a:t>Forecasts</a:t>
            </a:r>
          </a:p>
        </p:txBody>
      </p:sp>
      <p:grpSp>
        <p:nvGrpSpPr>
          <p:cNvPr id="3" name="object 3"/>
          <p:cNvGrpSpPr/>
          <p:nvPr/>
        </p:nvGrpSpPr>
        <p:grpSpPr>
          <a:xfrm>
            <a:off x="1143000" y="1524000"/>
            <a:ext cx="520700" cy="1892300"/>
            <a:chOff x="1143000" y="1524000"/>
            <a:chExt cx="520700" cy="1892300"/>
          </a:xfrm>
        </p:grpSpPr>
        <p:pic>
          <p:nvPicPr>
            <p:cNvPr id="4" name="object 4"/>
            <p:cNvPicPr/>
            <p:nvPr/>
          </p:nvPicPr>
          <p:blipFill>
            <a:blip r:embed="rId2" cstate="print"/>
            <a:stretch>
              <a:fillRect/>
            </a:stretch>
          </p:blipFill>
          <p:spPr>
            <a:xfrm>
              <a:off x="1143000" y="1524000"/>
              <a:ext cx="203200" cy="190500"/>
            </a:xfrm>
            <a:prstGeom prst="rect">
              <a:avLst/>
            </a:prstGeom>
          </p:spPr>
        </p:pic>
        <p:pic>
          <p:nvPicPr>
            <p:cNvPr id="5" name="object 5"/>
            <p:cNvPicPr/>
            <p:nvPr/>
          </p:nvPicPr>
          <p:blipFill>
            <a:blip r:embed="rId2" cstate="print"/>
            <a:stretch>
              <a:fillRect/>
            </a:stretch>
          </p:blipFill>
          <p:spPr>
            <a:xfrm>
              <a:off x="1562100" y="2019300"/>
              <a:ext cx="101600" cy="88900"/>
            </a:xfrm>
            <a:prstGeom prst="rect">
              <a:avLst/>
            </a:prstGeom>
          </p:spPr>
        </p:pic>
        <p:pic>
          <p:nvPicPr>
            <p:cNvPr id="6" name="object 6"/>
            <p:cNvPicPr/>
            <p:nvPr/>
          </p:nvPicPr>
          <p:blipFill>
            <a:blip r:embed="rId2" cstate="print"/>
            <a:stretch>
              <a:fillRect/>
            </a:stretch>
          </p:blipFill>
          <p:spPr>
            <a:xfrm>
              <a:off x="1143000" y="2832100"/>
              <a:ext cx="203200" cy="190500"/>
            </a:xfrm>
            <a:prstGeom prst="rect">
              <a:avLst/>
            </a:prstGeom>
          </p:spPr>
        </p:pic>
        <p:pic>
          <p:nvPicPr>
            <p:cNvPr id="7" name="object 7"/>
            <p:cNvPicPr/>
            <p:nvPr/>
          </p:nvPicPr>
          <p:blipFill>
            <a:blip r:embed="rId2" cstate="print"/>
            <a:stretch>
              <a:fillRect/>
            </a:stretch>
          </p:blipFill>
          <p:spPr>
            <a:xfrm>
              <a:off x="1562100" y="3327400"/>
              <a:ext cx="101600" cy="88900"/>
            </a:xfrm>
            <a:prstGeom prst="rect">
              <a:avLst/>
            </a:prstGeom>
          </p:spPr>
        </p:pic>
      </p:grpSp>
      <p:sp>
        <p:nvSpPr>
          <p:cNvPr id="8" name="object 8"/>
          <p:cNvSpPr txBox="1"/>
          <p:nvPr/>
        </p:nvSpPr>
        <p:spPr>
          <a:xfrm>
            <a:off x="1460109" y="1273016"/>
            <a:ext cx="7515225" cy="2600325"/>
          </a:xfrm>
          <a:prstGeom prst="rect">
            <a:avLst/>
          </a:prstGeom>
        </p:spPr>
        <p:txBody>
          <a:bodyPr vert="horz" wrap="square" lIns="0" tIns="46355" rIns="0" bIns="0" rtlCol="0">
            <a:spAutoFit/>
          </a:bodyPr>
          <a:lstStyle/>
          <a:p>
            <a:pPr marL="244475" marR="692150" indent="-232410">
              <a:lnSpc>
                <a:spcPct val="110500"/>
              </a:lnSpc>
              <a:spcBef>
                <a:spcPts val="365"/>
              </a:spcBef>
            </a:pPr>
            <a:r>
              <a:rPr sz="2750" spc="-5" dirty="0">
                <a:solidFill>
                  <a:srgbClr val="FFFFFF"/>
                </a:solidFill>
                <a:latin typeface="Tahoma"/>
                <a:cs typeface="Tahoma"/>
              </a:rPr>
              <a:t>Forecasts</a:t>
            </a:r>
            <a:r>
              <a:rPr sz="2750" spc="180" dirty="0">
                <a:solidFill>
                  <a:srgbClr val="FFFFFF"/>
                </a:solidFill>
                <a:latin typeface="Tahoma"/>
                <a:cs typeface="Tahoma"/>
              </a:rPr>
              <a:t> </a:t>
            </a:r>
            <a:r>
              <a:rPr sz="2750" spc="100" dirty="0">
                <a:solidFill>
                  <a:srgbClr val="FFFFFF"/>
                </a:solidFill>
                <a:latin typeface="Tahoma"/>
                <a:cs typeface="Tahoma"/>
              </a:rPr>
              <a:t>revert</a:t>
            </a:r>
            <a:r>
              <a:rPr sz="2750" spc="185" dirty="0">
                <a:solidFill>
                  <a:srgbClr val="FFFFFF"/>
                </a:solidFill>
                <a:latin typeface="Tahoma"/>
                <a:cs typeface="Tahoma"/>
              </a:rPr>
              <a:t> </a:t>
            </a:r>
            <a:r>
              <a:rPr sz="2750" spc="5" dirty="0">
                <a:solidFill>
                  <a:srgbClr val="FFFFFF"/>
                </a:solidFill>
                <a:latin typeface="Tahoma"/>
                <a:cs typeface="Tahoma"/>
              </a:rPr>
              <a:t>quickly</a:t>
            </a:r>
            <a:r>
              <a:rPr sz="2750" spc="185" dirty="0">
                <a:solidFill>
                  <a:srgbClr val="FFFFFF"/>
                </a:solidFill>
                <a:latin typeface="Tahoma"/>
                <a:cs typeface="Tahoma"/>
              </a:rPr>
              <a:t> </a:t>
            </a:r>
            <a:r>
              <a:rPr sz="2750" spc="25" dirty="0">
                <a:solidFill>
                  <a:srgbClr val="FFFFFF"/>
                </a:solidFill>
                <a:latin typeface="Tahoma"/>
                <a:cs typeface="Tahoma"/>
              </a:rPr>
              <a:t>to</a:t>
            </a:r>
            <a:r>
              <a:rPr sz="2750" spc="185" dirty="0">
                <a:solidFill>
                  <a:srgbClr val="FFFFFF"/>
                </a:solidFill>
                <a:latin typeface="Tahoma"/>
                <a:cs typeface="Tahoma"/>
              </a:rPr>
              <a:t> </a:t>
            </a:r>
            <a:r>
              <a:rPr sz="2750" spc="55" dirty="0">
                <a:solidFill>
                  <a:srgbClr val="FFFFFF"/>
                </a:solidFill>
                <a:latin typeface="Tahoma"/>
                <a:cs typeface="Tahoma"/>
              </a:rPr>
              <a:t>series</a:t>
            </a:r>
            <a:r>
              <a:rPr sz="2750" spc="180" dirty="0">
                <a:solidFill>
                  <a:srgbClr val="FFFFFF"/>
                </a:solidFill>
                <a:latin typeface="Tahoma"/>
                <a:cs typeface="Tahoma"/>
              </a:rPr>
              <a:t> </a:t>
            </a:r>
            <a:r>
              <a:rPr sz="2750" spc="-85" dirty="0">
                <a:solidFill>
                  <a:srgbClr val="FFFFFF"/>
                </a:solidFill>
                <a:latin typeface="Tahoma"/>
                <a:cs typeface="Tahoma"/>
              </a:rPr>
              <a:t>mean </a:t>
            </a:r>
            <a:r>
              <a:rPr sz="2750" spc="-80" dirty="0">
                <a:solidFill>
                  <a:srgbClr val="FFFFFF"/>
                </a:solidFill>
                <a:latin typeface="Tahoma"/>
                <a:cs typeface="Tahoma"/>
              </a:rPr>
              <a:t> </a:t>
            </a:r>
            <a:r>
              <a:rPr sz="2250" dirty="0">
                <a:solidFill>
                  <a:srgbClr val="FFFFFF"/>
                </a:solidFill>
                <a:latin typeface="Tahoma"/>
                <a:cs typeface="Tahoma"/>
              </a:rPr>
              <a:t>Unless</a:t>
            </a:r>
            <a:r>
              <a:rPr sz="2250" spc="170" dirty="0">
                <a:solidFill>
                  <a:srgbClr val="FFFFFF"/>
                </a:solidFill>
                <a:latin typeface="Tahoma"/>
                <a:cs typeface="Tahoma"/>
              </a:rPr>
              <a:t> </a:t>
            </a:r>
            <a:r>
              <a:rPr sz="2250" spc="-20" dirty="0">
                <a:solidFill>
                  <a:srgbClr val="FFFFFF"/>
                </a:solidFill>
                <a:latin typeface="Tahoma"/>
                <a:cs typeface="Tahoma"/>
              </a:rPr>
              <a:t>model</a:t>
            </a:r>
            <a:r>
              <a:rPr sz="2250" spc="170" dirty="0">
                <a:solidFill>
                  <a:srgbClr val="FFFFFF"/>
                </a:solidFill>
                <a:latin typeface="Tahoma"/>
                <a:cs typeface="Tahoma"/>
              </a:rPr>
              <a:t> </a:t>
            </a:r>
            <a:r>
              <a:rPr sz="2250" spc="15" dirty="0">
                <a:solidFill>
                  <a:srgbClr val="FFFFFF"/>
                </a:solidFill>
                <a:latin typeface="Tahoma"/>
                <a:cs typeface="Tahoma"/>
              </a:rPr>
              <a:t>is</a:t>
            </a:r>
            <a:r>
              <a:rPr sz="2250" spc="175" dirty="0">
                <a:solidFill>
                  <a:srgbClr val="FFFFFF"/>
                </a:solidFill>
                <a:latin typeface="Tahoma"/>
                <a:cs typeface="Tahoma"/>
              </a:rPr>
              <a:t> </a:t>
            </a:r>
            <a:r>
              <a:rPr sz="2250" spc="35" dirty="0">
                <a:solidFill>
                  <a:srgbClr val="FFFFFF"/>
                </a:solidFill>
                <a:latin typeface="Tahoma"/>
                <a:cs typeface="Tahoma"/>
              </a:rPr>
              <a:t>non-stationary</a:t>
            </a:r>
            <a:r>
              <a:rPr sz="2250" spc="170" dirty="0">
                <a:solidFill>
                  <a:srgbClr val="FFFFFF"/>
                </a:solidFill>
                <a:latin typeface="Tahoma"/>
                <a:cs typeface="Tahoma"/>
              </a:rPr>
              <a:t> </a:t>
            </a:r>
            <a:r>
              <a:rPr sz="2250" spc="55" dirty="0">
                <a:solidFill>
                  <a:srgbClr val="FFFFFF"/>
                </a:solidFill>
                <a:latin typeface="Tahoma"/>
                <a:cs typeface="Tahoma"/>
              </a:rPr>
              <a:t>or</a:t>
            </a:r>
            <a:r>
              <a:rPr sz="2250" spc="175" dirty="0">
                <a:solidFill>
                  <a:srgbClr val="FFFFFF"/>
                </a:solidFill>
                <a:latin typeface="Tahoma"/>
                <a:cs typeface="Tahoma"/>
              </a:rPr>
              <a:t> </a:t>
            </a:r>
            <a:r>
              <a:rPr sz="2250" spc="10" dirty="0">
                <a:solidFill>
                  <a:srgbClr val="FFFFFF"/>
                </a:solidFill>
                <a:latin typeface="Tahoma"/>
                <a:cs typeface="Tahoma"/>
              </a:rPr>
              <a:t>has</a:t>
            </a:r>
            <a:r>
              <a:rPr sz="2250" spc="170" dirty="0">
                <a:solidFill>
                  <a:srgbClr val="FFFFFF"/>
                </a:solidFill>
                <a:latin typeface="Tahoma"/>
                <a:cs typeface="Tahoma"/>
              </a:rPr>
              <a:t> </a:t>
            </a:r>
            <a:r>
              <a:rPr sz="2250" spc="90" dirty="0">
                <a:solidFill>
                  <a:srgbClr val="FFFFFF"/>
                </a:solidFill>
                <a:latin typeface="Tahoma"/>
                <a:cs typeface="Tahoma"/>
              </a:rPr>
              <a:t>very</a:t>
            </a:r>
            <a:r>
              <a:rPr sz="2250" spc="175" dirty="0">
                <a:solidFill>
                  <a:srgbClr val="FFFFFF"/>
                </a:solidFill>
                <a:latin typeface="Tahoma"/>
                <a:cs typeface="Tahoma"/>
              </a:rPr>
              <a:t> </a:t>
            </a:r>
            <a:r>
              <a:rPr sz="2250" spc="25" dirty="0">
                <a:solidFill>
                  <a:srgbClr val="FFFFFF"/>
                </a:solidFill>
                <a:latin typeface="Tahoma"/>
                <a:cs typeface="Tahoma"/>
              </a:rPr>
              <a:t>strong </a:t>
            </a:r>
            <a:r>
              <a:rPr sz="2250" spc="-690" dirty="0">
                <a:solidFill>
                  <a:srgbClr val="FFFFFF"/>
                </a:solidFill>
                <a:latin typeface="Tahoma"/>
                <a:cs typeface="Tahoma"/>
              </a:rPr>
              <a:t> </a:t>
            </a:r>
            <a:r>
              <a:rPr sz="2250" spc="25" dirty="0">
                <a:solidFill>
                  <a:srgbClr val="FFFFFF"/>
                </a:solidFill>
                <a:latin typeface="Tahoma"/>
                <a:cs typeface="Tahoma"/>
              </a:rPr>
              <a:t>autocorrelations</a:t>
            </a:r>
            <a:endParaRPr sz="2250">
              <a:latin typeface="Tahoma"/>
              <a:cs typeface="Tahoma"/>
            </a:endParaRPr>
          </a:p>
          <a:p>
            <a:pPr marL="244475" marR="5080" indent="-232410">
              <a:lnSpc>
                <a:spcPct val="110500"/>
              </a:lnSpc>
              <a:spcBef>
                <a:spcPts val="570"/>
              </a:spcBef>
            </a:pPr>
            <a:r>
              <a:rPr sz="2750" spc="35" dirty="0">
                <a:solidFill>
                  <a:srgbClr val="FFFFFF"/>
                </a:solidFill>
                <a:latin typeface="Tahoma"/>
                <a:cs typeface="Tahoma"/>
              </a:rPr>
              <a:t>Prediction</a:t>
            </a:r>
            <a:r>
              <a:rPr sz="2750" spc="40" dirty="0">
                <a:solidFill>
                  <a:srgbClr val="FFFFFF"/>
                </a:solidFill>
                <a:latin typeface="Tahoma"/>
                <a:cs typeface="Tahoma"/>
              </a:rPr>
              <a:t> intervals</a:t>
            </a:r>
            <a:r>
              <a:rPr sz="2750" spc="45" dirty="0">
                <a:solidFill>
                  <a:srgbClr val="FFFFFF"/>
                </a:solidFill>
                <a:latin typeface="Tahoma"/>
                <a:cs typeface="Tahoma"/>
              </a:rPr>
              <a:t> </a:t>
            </a:r>
            <a:r>
              <a:rPr sz="2750" spc="-70" dirty="0">
                <a:solidFill>
                  <a:srgbClr val="FFFFFF"/>
                </a:solidFill>
                <a:latin typeface="Tahoma"/>
                <a:cs typeface="Tahoma"/>
              </a:rPr>
              <a:t>open</a:t>
            </a:r>
            <a:r>
              <a:rPr sz="2750" spc="715" dirty="0">
                <a:solidFill>
                  <a:srgbClr val="FFFFFF"/>
                </a:solidFill>
                <a:latin typeface="Tahoma"/>
                <a:cs typeface="Tahoma"/>
              </a:rPr>
              <a:t> </a:t>
            </a:r>
            <a:r>
              <a:rPr sz="2750" spc="5" dirty="0">
                <a:solidFill>
                  <a:srgbClr val="FFFFFF"/>
                </a:solidFill>
                <a:latin typeface="Tahoma"/>
                <a:cs typeface="Tahoma"/>
              </a:rPr>
              <a:t>as  </a:t>
            </a:r>
            <a:r>
              <a:rPr sz="2750" spc="25" dirty="0">
                <a:solidFill>
                  <a:srgbClr val="FFFFFF"/>
                </a:solidFill>
                <a:latin typeface="Tahoma"/>
                <a:cs typeface="Tahoma"/>
              </a:rPr>
              <a:t>extrapolate </a:t>
            </a:r>
            <a:r>
              <a:rPr sz="2750" spc="30" dirty="0">
                <a:solidFill>
                  <a:srgbClr val="FFFFFF"/>
                </a:solidFill>
                <a:latin typeface="Tahoma"/>
                <a:cs typeface="Tahoma"/>
              </a:rPr>
              <a:t> </a:t>
            </a:r>
            <a:r>
              <a:rPr sz="2250" spc="20" dirty="0">
                <a:solidFill>
                  <a:srgbClr val="FFFFFF"/>
                </a:solidFill>
                <a:latin typeface="Tahoma"/>
                <a:cs typeface="Tahoma"/>
              </a:rPr>
              <a:t>Variance</a:t>
            </a:r>
            <a:r>
              <a:rPr sz="2250" spc="175" dirty="0">
                <a:solidFill>
                  <a:srgbClr val="FFFFFF"/>
                </a:solidFill>
                <a:latin typeface="Tahoma"/>
                <a:cs typeface="Tahoma"/>
              </a:rPr>
              <a:t> </a:t>
            </a:r>
            <a:r>
              <a:rPr sz="2250" spc="75" dirty="0">
                <a:solidFill>
                  <a:srgbClr val="FFFFFF"/>
                </a:solidFill>
                <a:latin typeface="Tahoma"/>
                <a:cs typeface="Tahoma"/>
              </a:rPr>
              <a:t>of</a:t>
            </a:r>
            <a:r>
              <a:rPr sz="2250" spc="170" dirty="0">
                <a:solidFill>
                  <a:srgbClr val="FFFFFF"/>
                </a:solidFill>
                <a:latin typeface="Tahoma"/>
                <a:cs typeface="Tahoma"/>
              </a:rPr>
              <a:t> </a:t>
            </a:r>
            <a:r>
              <a:rPr sz="2250" spc="30" dirty="0">
                <a:solidFill>
                  <a:srgbClr val="FFFFFF"/>
                </a:solidFill>
                <a:latin typeface="Tahoma"/>
                <a:cs typeface="Tahoma"/>
              </a:rPr>
              <a:t>prediction</a:t>
            </a:r>
            <a:r>
              <a:rPr sz="2250" spc="170" dirty="0">
                <a:solidFill>
                  <a:srgbClr val="FFFFFF"/>
                </a:solidFill>
                <a:latin typeface="Tahoma"/>
                <a:cs typeface="Tahoma"/>
              </a:rPr>
              <a:t> </a:t>
            </a:r>
            <a:r>
              <a:rPr sz="2250" spc="100" dirty="0">
                <a:solidFill>
                  <a:srgbClr val="FFFFFF"/>
                </a:solidFill>
                <a:latin typeface="Tahoma"/>
                <a:cs typeface="Tahoma"/>
              </a:rPr>
              <a:t>errors</a:t>
            </a:r>
            <a:r>
              <a:rPr sz="2250" spc="180" dirty="0">
                <a:solidFill>
                  <a:srgbClr val="FFFFFF"/>
                </a:solidFill>
                <a:latin typeface="Tahoma"/>
                <a:cs typeface="Tahoma"/>
              </a:rPr>
              <a:t> </a:t>
            </a:r>
            <a:r>
              <a:rPr sz="2250" spc="40" dirty="0">
                <a:solidFill>
                  <a:srgbClr val="FFFFFF"/>
                </a:solidFill>
                <a:latin typeface="Tahoma"/>
                <a:cs typeface="Tahoma"/>
              </a:rPr>
              <a:t>rapidly</a:t>
            </a:r>
            <a:r>
              <a:rPr sz="2250" spc="175" dirty="0">
                <a:solidFill>
                  <a:srgbClr val="FFFFFF"/>
                </a:solidFill>
                <a:latin typeface="Tahoma"/>
                <a:cs typeface="Tahoma"/>
              </a:rPr>
              <a:t> </a:t>
            </a:r>
            <a:r>
              <a:rPr sz="2250" spc="5" dirty="0">
                <a:solidFill>
                  <a:srgbClr val="FFFFFF"/>
                </a:solidFill>
                <a:latin typeface="Tahoma"/>
                <a:cs typeface="Tahoma"/>
              </a:rPr>
              <a:t>approaches</a:t>
            </a:r>
            <a:r>
              <a:rPr sz="2250" spc="175" dirty="0">
                <a:solidFill>
                  <a:srgbClr val="FFFFFF"/>
                </a:solidFill>
                <a:latin typeface="Tahoma"/>
                <a:cs typeface="Tahoma"/>
              </a:rPr>
              <a:t> </a:t>
            </a:r>
            <a:r>
              <a:rPr sz="2250" spc="65" dirty="0">
                <a:solidFill>
                  <a:srgbClr val="FFFFFF"/>
                </a:solidFill>
                <a:latin typeface="Tahoma"/>
                <a:cs typeface="Tahoma"/>
              </a:rPr>
              <a:t>series </a:t>
            </a:r>
            <a:r>
              <a:rPr sz="2250" spc="-690" dirty="0">
                <a:solidFill>
                  <a:srgbClr val="FFFFFF"/>
                </a:solidFill>
                <a:latin typeface="Tahoma"/>
                <a:cs typeface="Tahoma"/>
              </a:rPr>
              <a:t> </a:t>
            </a:r>
            <a:r>
              <a:rPr sz="2250" spc="10" dirty="0">
                <a:solidFill>
                  <a:srgbClr val="FFFFFF"/>
                </a:solidFill>
                <a:latin typeface="Tahoma"/>
                <a:cs typeface="Tahoma"/>
              </a:rPr>
              <a:t>variance</a:t>
            </a:r>
            <a:endParaRPr sz="2250">
              <a:latin typeface="Tahoma"/>
              <a:cs typeface="Tahoma"/>
            </a:endParaRPr>
          </a:p>
        </p:txBody>
      </p:sp>
      <p:sp>
        <p:nvSpPr>
          <p:cNvPr id="9" name="object 9"/>
          <p:cNvSpPr txBox="1"/>
          <p:nvPr/>
        </p:nvSpPr>
        <p:spPr>
          <a:xfrm>
            <a:off x="9697099" y="7272337"/>
            <a:ext cx="125095" cy="234950"/>
          </a:xfrm>
          <a:prstGeom prst="rect">
            <a:avLst/>
          </a:prstGeom>
        </p:spPr>
        <p:txBody>
          <a:bodyPr vert="horz" wrap="square" lIns="0" tIns="15240" rIns="0" bIns="0" rtlCol="0">
            <a:spAutoFit/>
          </a:bodyPr>
          <a:lstStyle/>
          <a:p>
            <a:pPr marL="12700">
              <a:lnSpc>
                <a:spcPct val="100000"/>
              </a:lnSpc>
              <a:spcBef>
                <a:spcPts val="120"/>
              </a:spcBef>
            </a:pPr>
            <a:r>
              <a:rPr sz="1350" spc="40" dirty="0">
                <a:solidFill>
                  <a:srgbClr val="FFFFFF"/>
                </a:solidFill>
                <a:latin typeface="Tahoma"/>
                <a:cs typeface="Tahoma"/>
              </a:rPr>
              <a:t>8</a:t>
            </a:r>
            <a:endParaRPr sz="1350">
              <a:latin typeface="Tahoma"/>
              <a:cs typeface="Tahoma"/>
            </a:endParaRPr>
          </a:p>
        </p:txBody>
      </p:sp>
      <p:grpSp>
        <p:nvGrpSpPr>
          <p:cNvPr id="10" name="object 10"/>
          <p:cNvGrpSpPr/>
          <p:nvPr/>
        </p:nvGrpSpPr>
        <p:grpSpPr>
          <a:xfrm>
            <a:off x="2057400" y="4343400"/>
            <a:ext cx="5930900" cy="2819400"/>
            <a:chOff x="2057400" y="4343400"/>
            <a:chExt cx="5930900" cy="2819400"/>
          </a:xfrm>
        </p:grpSpPr>
        <p:sp>
          <p:nvSpPr>
            <p:cNvPr id="11" name="object 11"/>
            <p:cNvSpPr/>
            <p:nvPr/>
          </p:nvSpPr>
          <p:spPr>
            <a:xfrm>
              <a:off x="2057400" y="4343400"/>
              <a:ext cx="5930900" cy="2819400"/>
            </a:xfrm>
            <a:custGeom>
              <a:avLst/>
              <a:gdLst/>
              <a:ahLst/>
              <a:cxnLst/>
              <a:rect l="l" t="t" r="r" b="b"/>
              <a:pathLst>
                <a:path w="5930900" h="2819400">
                  <a:moveTo>
                    <a:pt x="5930900" y="0"/>
                  </a:moveTo>
                  <a:lnTo>
                    <a:pt x="0" y="0"/>
                  </a:lnTo>
                  <a:lnTo>
                    <a:pt x="0" y="2819399"/>
                  </a:lnTo>
                  <a:lnTo>
                    <a:pt x="5930900" y="2819399"/>
                  </a:lnTo>
                  <a:lnTo>
                    <a:pt x="5930900" y="0"/>
                  </a:lnTo>
                  <a:close/>
                </a:path>
              </a:pathLst>
            </a:custGeom>
            <a:solidFill>
              <a:srgbClr val="FFFFFF"/>
            </a:solidFill>
          </p:spPr>
          <p:txBody>
            <a:bodyPr wrap="square" lIns="0" tIns="0" rIns="0" bIns="0" rtlCol="0"/>
            <a:lstStyle/>
            <a:p>
              <a:endParaRPr/>
            </a:p>
          </p:txBody>
        </p:sp>
        <p:sp>
          <p:nvSpPr>
            <p:cNvPr id="12" name="object 12"/>
            <p:cNvSpPr/>
            <p:nvPr/>
          </p:nvSpPr>
          <p:spPr>
            <a:xfrm>
              <a:off x="2912103" y="6524725"/>
              <a:ext cx="81915" cy="15240"/>
            </a:xfrm>
            <a:custGeom>
              <a:avLst/>
              <a:gdLst/>
              <a:ahLst/>
              <a:cxnLst/>
              <a:rect l="l" t="t" r="r" b="b"/>
              <a:pathLst>
                <a:path w="81914" h="15240">
                  <a:moveTo>
                    <a:pt x="0" y="0"/>
                  </a:moveTo>
                  <a:lnTo>
                    <a:pt x="81754" y="0"/>
                  </a:lnTo>
                  <a:lnTo>
                    <a:pt x="81754" y="14838"/>
                  </a:lnTo>
                  <a:lnTo>
                    <a:pt x="0" y="14838"/>
                  </a:lnTo>
                  <a:lnTo>
                    <a:pt x="0"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2302337" y="6415571"/>
            <a:ext cx="586105" cy="221615"/>
          </a:xfrm>
          <a:prstGeom prst="rect">
            <a:avLst/>
          </a:prstGeom>
        </p:spPr>
        <p:txBody>
          <a:bodyPr vert="horz" wrap="square" lIns="0" tIns="17145" rIns="0" bIns="0" rtlCol="0">
            <a:spAutoFit/>
          </a:bodyPr>
          <a:lstStyle/>
          <a:p>
            <a:pPr marL="12700">
              <a:lnSpc>
                <a:spcPct val="100000"/>
              </a:lnSpc>
              <a:spcBef>
                <a:spcPts val="135"/>
              </a:spcBef>
            </a:pPr>
            <a:r>
              <a:rPr sz="1250" spc="140" dirty="0">
                <a:latin typeface="Trebuchet MS"/>
                <a:cs typeface="Trebuchet MS"/>
              </a:rPr>
              <a:t>-10.00</a:t>
            </a:r>
            <a:endParaRPr sz="1250">
              <a:latin typeface="Trebuchet MS"/>
              <a:cs typeface="Trebuchet MS"/>
            </a:endParaRPr>
          </a:p>
        </p:txBody>
      </p:sp>
      <p:sp>
        <p:nvSpPr>
          <p:cNvPr id="14" name="object 14"/>
          <p:cNvSpPr/>
          <p:nvPr/>
        </p:nvSpPr>
        <p:spPr>
          <a:xfrm>
            <a:off x="2912097" y="4655019"/>
            <a:ext cx="81915" cy="1647189"/>
          </a:xfrm>
          <a:custGeom>
            <a:avLst/>
            <a:gdLst/>
            <a:ahLst/>
            <a:cxnLst/>
            <a:rect l="l" t="t" r="r" b="b"/>
            <a:pathLst>
              <a:path w="81914" h="1647189">
                <a:moveTo>
                  <a:pt x="81749" y="1632292"/>
                </a:moveTo>
                <a:lnTo>
                  <a:pt x="44589" y="1632292"/>
                </a:lnTo>
                <a:lnTo>
                  <a:pt x="44589" y="1647126"/>
                </a:lnTo>
                <a:lnTo>
                  <a:pt x="81749" y="1647126"/>
                </a:lnTo>
                <a:lnTo>
                  <a:pt x="81749" y="1632292"/>
                </a:lnTo>
                <a:close/>
              </a:path>
              <a:path w="81914" h="1647189">
                <a:moveTo>
                  <a:pt x="81749" y="1409700"/>
                </a:moveTo>
                <a:lnTo>
                  <a:pt x="0" y="1409700"/>
                </a:lnTo>
                <a:lnTo>
                  <a:pt x="0" y="1424546"/>
                </a:lnTo>
                <a:lnTo>
                  <a:pt x="81749" y="1424546"/>
                </a:lnTo>
                <a:lnTo>
                  <a:pt x="81749" y="1409700"/>
                </a:lnTo>
                <a:close/>
              </a:path>
              <a:path w="81914" h="1647189">
                <a:moveTo>
                  <a:pt x="81749" y="1172286"/>
                </a:moveTo>
                <a:lnTo>
                  <a:pt x="44589" y="1172286"/>
                </a:lnTo>
                <a:lnTo>
                  <a:pt x="44589" y="1187119"/>
                </a:lnTo>
                <a:lnTo>
                  <a:pt x="81749" y="1187119"/>
                </a:lnTo>
                <a:lnTo>
                  <a:pt x="81749" y="1172286"/>
                </a:lnTo>
                <a:close/>
              </a:path>
              <a:path w="81914" h="1647189">
                <a:moveTo>
                  <a:pt x="81749" y="934859"/>
                </a:moveTo>
                <a:lnTo>
                  <a:pt x="0" y="934859"/>
                </a:lnTo>
                <a:lnTo>
                  <a:pt x="0" y="949693"/>
                </a:lnTo>
                <a:lnTo>
                  <a:pt x="81749" y="949693"/>
                </a:lnTo>
                <a:lnTo>
                  <a:pt x="81749" y="934859"/>
                </a:lnTo>
                <a:close/>
              </a:path>
              <a:path w="81914" h="1647189">
                <a:moveTo>
                  <a:pt x="81749" y="697433"/>
                </a:moveTo>
                <a:lnTo>
                  <a:pt x="44589" y="697433"/>
                </a:lnTo>
                <a:lnTo>
                  <a:pt x="44589" y="712279"/>
                </a:lnTo>
                <a:lnTo>
                  <a:pt x="81749" y="712279"/>
                </a:lnTo>
                <a:lnTo>
                  <a:pt x="81749" y="697433"/>
                </a:lnTo>
                <a:close/>
              </a:path>
              <a:path w="81914" h="1647189">
                <a:moveTo>
                  <a:pt x="81749" y="474853"/>
                </a:moveTo>
                <a:lnTo>
                  <a:pt x="0" y="474853"/>
                </a:lnTo>
                <a:lnTo>
                  <a:pt x="0" y="489686"/>
                </a:lnTo>
                <a:lnTo>
                  <a:pt x="81749" y="489686"/>
                </a:lnTo>
                <a:lnTo>
                  <a:pt x="81749" y="474853"/>
                </a:lnTo>
                <a:close/>
              </a:path>
              <a:path w="81914" h="1647189">
                <a:moveTo>
                  <a:pt x="81749" y="237426"/>
                </a:moveTo>
                <a:lnTo>
                  <a:pt x="44589" y="237426"/>
                </a:lnTo>
                <a:lnTo>
                  <a:pt x="44589" y="252260"/>
                </a:lnTo>
                <a:lnTo>
                  <a:pt x="81749" y="252260"/>
                </a:lnTo>
                <a:lnTo>
                  <a:pt x="81749" y="237426"/>
                </a:lnTo>
                <a:close/>
              </a:path>
              <a:path w="81914" h="1647189">
                <a:moveTo>
                  <a:pt x="81749" y="0"/>
                </a:moveTo>
                <a:lnTo>
                  <a:pt x="0" y="0"/>
                </a:lnTo>
                <a:lnTo>
                  <a:pt x="0" y="14846"/>
                </a:lnTo>
                <a:lnTo>
                  <a:pt x="81749" y="14846"/>
                </a:lnTo>
                <a:lnTo>
                  <a:pt x="81749" y="0"/>
                </a:lnTo>
                <a:close/>
              </a:path>
            </a:pathLst>
          </a:custGeom>
          <a:solidFill>
            <a:srgbClr val="000000"/>
          </a:solidFill>
        </p:spPr>
        <p:txBody>
          <a:bodyPr wrap="square" lIns="0" tIns="0" rIns="0" bIns="0" rtlCol="0"/>
          <a:lstStyle/>
          <a:p>
            <a:endParaRPr/>
          </a:p>
        </p:txBody>
      </p:sp>
      <p:sp>
        <p:nvSpPr>
          <p:cNvPr id="15" name="object 15"/>
          <p:cNvSpPr txBox="1"/>
          <p:nvPr/>
        </p:nvSpPr>
        <p:spPr>
          <a:xfrm>
            <a:off x="2396945" y="4545863"/>
            <a:ext cx="491490" cy="1631314"/>
          </a:xfrm>
          <a:prstGeom prst="rect">
            <a:avLst/>
          </a:prstGeom>
        </p:spPr>
        <p:txBody>
          <a:bodyPr vert="horz" wrap="square" lIns="0" tIns="17145" rIns="0" bIns="0" rtlCol="0">
            <a:spAutoFit/>
          </a:bodyPr>
          <a:lstStyle/>
          <a:p>
            <a:pPr marR="5080" algn="r">
              <a:lnSpc>
                <a:spcPct val="100000"/>
              </a:lnSpc>
              <a:spcBef>
                <a:spcPts val="135"/>
              </a:spcBef>
            </a:pPr>
            <a:r>
              <a:rPr sz="1250" spc="110" dirty="0">
                <a:latin typeface="Trebuchet MS"/>
                <a:cs typeface="Trebuchet MS"/>
              </a:rPr>
              <a:t>10.00</a:t>
            </a:r>
            <a:endParaRPr sz="1250">
              <a:latin typeface="Trebuchet MS"/>
              <a:cs typeface="Trebuchet MS"/>
            </a:endParaRPr>
          </a:p>
          <a:p>
            <a:pPr>
              <a:lnSpc>
                <a:spcPct val="100000"/>
              </a:lnSpc>
              <a:spcBef>
                <a:spcPts val="30"/>
              </a:spcBef>
            </a:pPr>
            <a:endParaRPr sz="1900">
              <a:latin typeface="Trebuchet MS"/>
              <a:cs typeface="Trebuchet MS"/>
            </a:endParaRPr>
          </a:p>
          <a:p>
            <a:pPr marR="5080" algn="r">
              <a:lnSpc>
                <a:spcPct val="100000"/>
              </a:lnSpc>
            </a:pPr>
            <a:r>
              <a:rPr sz="1250" spc="100" dirty="0">
                <a:latin typeface="Trebuchet MS"/>
                <a:cs typeface="Trebuchet MS"/>
              </a:rPr>
              <a:t>5.00</a:t>
            </a:r>
            <a:endParaRPr sz="1250">
              <a:latin typeface="Trebuchet MS"/>
              <a:cs typeface="Trebuchet MS"/>
            </a:endParaRPr>
          </a:p>
          <a:p>
            <a:pPr>
              <a:lnSpc>
                <a:spcPct val="100000"/>
              </a:lnSpc>
              <a:spcBef>
                <a:spcPts val="35"/>
              </a:spcBef>
            </a:pPr>
            <a:endParaRPr sz="1800">
              <a:latin typeface="Trebuchet MS"/>
              <a:cs typeface="Trebuchet MS"/>
            </a:endParaRPr>
          </a:p>
          <a:p>
            <a:pPr marR="5080" algn="r">
              <a:lnSpc>
                <a:spcPct val="100000"/>
              </a:lnSpc>
            </a:pPr>
            <a:r>
              <a:rPr sz="1250" spc="100" dirty="0">
                <a:latin typeface="Trebuchet MS"/>
                <a:cs typeface="Trebuchet MS"/>
              </a:rPr>
              <a:t>0.00</a:t>
            </a:r>
            <a:endParaRPr sz="1250">
              <a:latin typeface="Trebuchet MS"/>
              <a:cs typeface="Trebuchet MS"/>
            </a:endParaRPr>
          </a:p>
          <a:p>
            <a:pPr>
              <a:lnSpc>
                <a:spcPct val="100000"/>
              </a:lnSpc>
              <a:spcBef>
                <a:spcPts val="30"/>
              </a:spcBef>
            </a:pPr>
            <a:endParaRPr sz="1900">
              <a:latin typeface="Trebuchet MS"/>
              <a:cs typeface="Trebuchet MS"/>
            </a:endParaRPr>
          </a:p>
          <a:p>
            <a:pPr marR="5080" algn="r">
              <a:lnSpc>
                <a:spcPct val="100000"/>
              </a:lnSpc>
            </a:pPr>
            <a:r>
              <a:rPr sz="1250" spc="140" dirty="0">
                <a:latin typeface="Trebuchet MS"/>
                <a:cs typeface="Trebuchet MS"/>
              </a:rPr>
              <a:t>-5.00</a:t>
            </a:r>
            <a:endParaRPr sz="1250">
              <a:latin typeface="Trebuchet MS"/>
              <a:cs typeface="Trebuchet MS"/>
            </a:endParaRPr>
          </a:p>
        </p:txBody>
      </p:sp>
      <p:sp>
        <p:nvSpPr>
          <p:cNvPr id="16" name="object 16"/>
          <p:cNvSpPr txBox="1"/>
          <p:nvPr/>
        </p:nvSpPr>
        <p:spPr>
          <a:xfrm>
            <a:off x="2050622" y="5406871"/>
            <a:ext cx="235585" cy="136525"/>
          </a:xfrm>
          <a:prstGeom prst="rect">
            <a:avLst/>
          </a:prstGeom>
        </p:spPr>
        <p:txBody>
          <a:bodyPr vert="vert270" wrap="square" lIns="0" tIns="6985" rIns="0" bIns="0" rtlCol="0">
            <a:spAutoFit/>
          </a:bodyPr>
          <a:lstStyle/>
          <a:p>
            <a:pPr marL="12700">
              <a:lnSpc>
                <a:spcPct val="100000"/>
              </a:lnSpc>
              <a:spcBef>
                <a:spcPts val="55"/>
              </a:spcBef>
            </a:pPr>
            <a:r>
              <a:rPr sz="1400" dirty="0">
                <a:latin typeface="Trebuchet MS"/>
                <a:cs typeface="Trebuchet MS"/>
              </a:rPr>
              <a:t>Y</a:t>
            </a:r>
            <a:endParaRPr sz="1400">
              <a:latin typeface="Trebuchet MS"/>
              <a:cs typeface="Trebuchet MS"/>
            </a:endParaRPr>
          </a:p>
        </p:txBody>
      </p:sp>
      <p:grpSp>
        <p:nvGrpSpPr>
          <p:cNvPr id="17" name="object 17"/>
          <p:cNvGrpSpPr/>
          <p:nvPr/>
        </p:nvGrpSpPr>
        <p:grpSpPr>
          <a:xfrm>
            <a:off x="2993669" y="4324677"/>
            <a:ext cx="4890770" cy="2965450"/>
            <a:chOff x="2993669" y="4324677"/>
            <a:chExt cx="4890770" cy="2965450"/>
          </a:xfrm>
        </p:grpSpPr>
        <p:sp>
          <p:nvSpPr>
            <p:cNvPr id="18" name="object 18"/>
            <p:cNvSpPr/>
            <p:nvPr/>
          </p:nvSpPr>
          <p:spPr>
            <a:xfrm>
              <a:off x="3001289" y="4454692"/>
              <a:ext cx="0" cy="2077720"/>
            </a:xfrm>
            <a:custGeom>
              <a:avLst/>
              <a:gdLst/>
              <a:ahLst/>
              <a:cxnLst/>
              <a:rect l="l" t="t" r="r" b="b"/>
              <a:pathLst>
                <a:path h="2077720">
                  <a:moveTo>
                    <a:pt x="0" y="0"/>
                  </a:moveTo>
                  <a:lnTo>
                    <a:pt x="0" y="2077452"/>
                  </a:lnTo>
                </a:path>
              </a:pathLst>
            </a:custGeom>
            <a:ln w="14864">
              <a:solidFill>
                <a:srgbClr val="000000"/>
              </a:solidFill>
            </a:ln>
          </p:spPr>
          <p:txBody>
            <a:bodyPr wrap="square" lIns="0" tIns="0" rIns="0" bIns="0" rtlCol="0"/>
            <a:lstStyle/>
            <a:p>
              <a:endParaRPr/>
            </a:p>
          </p:txBody>
        </p:sp>
        <p:sp>
          <p:nvSpPr>
            <p:cNvPr id="19" name="object 19"/>
            <p:cNvSpPr/>
            <p:nvPr/>
          </p:nvSpPr>
          <p:spPr>
            <a:xfrm>
              <a:off x="3280083" y="5080965"/>
              <a:ext cx="4501515" cy="770255"/>
            </a:xfrm>
            <a:custGeom>
              <a:avLst/>
              <a:gdLst/>
              <a:ahLst/>
              <a:cxnLst/>
              <a:rect l="l" t="t" r="r" b="b"/>
              <a:pathLst>
                <a:path w="4501515" h="770254">
                  <a:moveTo>
                    <a:pt x="0" y="0"/>
                  </a:moveTo>
                  <a:lnTo>
                    <a:pt x="55741" y="55646"/>
                  </a:lnTo>
                </a:path>
                <a:path w="4501515" h="770254">
                  <a:moveTo>
                    <a:pt x="55741" y="0"/>
                  </a:moveTo>
                  <a:lnTo>
                    <a:pt x="0" y="55646"/>
                  </a:lnTo>
                </a:path>
                <a:path w="4501515" h="770254">
                  <a:moveTo>
                    <a:pt x="296360" y="42127"/>
                  </a:moveTo>
                  <a:lnTo>
                    <a:pt x="352102" y="97773"/>
                  </a:lnTo>
                </a:path>
                <a:path w="4501515" h="770254">
                  <a:moveTo>
                    <a:pt x="352102" y="42127"/>
                  </a:moveTo>
                  <a:lnTo>
                    <a:pt x="296360" y="97773"/>
                  </a:lnTo>
                </a:path>
                <a:path w="4501515" h="770254">
                  <a:moveTo>
                    <a:pt x="592721" y="32372"/>
                  </a:moveTo>
                  <a:lnTo>
                    <a:pt x="648463" y="88018"/>
                  </a:lnTo>
                </a:path>
                <a:path w="4501515" h="770254">
                  <a:moveTo>
                    <a:pt x="648463" y="32372"/>
                  </a:moveTo>
                  <a:lnTo>
                    <a:pt x="592721" y="88018"/>
                  </a:lnTo>
                </a:path>
                <a:path w="4501515" h="770254">
                  <a:moveTo>
                    <a:pt x="889083" y="79850"/>
                  </a:moveTo>
                  <a:lnTo>
                    <a:pt x="944825" y="135496"/>
                  </a:lnTo>
                </a:path>
                <a:path w="4501515" h="770254">
                  <a:moveTo>
                    <a:pt x="944825" y="79850"/>
                  </a:moveTo>
                  <a:lnTo>
                    <a:pt x="889083" y="135496"/>
                  </a:lnTo>
                </a:path>
                <a:path w="4501515" h="770254">
                  <a:moveTo>
                    <a:pt x="1185444" y="225575"/>
                  </a:moveTo>
                  <a:lnTo>
                    <a:pt x="1241185" y="281221"/>
                  </a:lnTo>
                </a:path>
                <a:path w="4501515" h="770254">
                  <a:moveTo>
                    <a:pt x="1241185" y="225575"/>
                  </a:moveTo>
                  <a:lnTo>
                    <a:pt x="1185444" y="281221"/>
                  </a:lnTo>
                </a:path>
                <a:path w="4501515" h="770254">
                  <a:moveTo>
                    <a:pt x="1481805" y="367627"/>
                  </a:moveTo>
                  <a:lnTo>
                    <a:pt x="1537546" y="423273"/>
                  </a:lnTo>
                </a:path>
                <a:path w="4501515" h="770254">
                  <a:moveTo>
                    <a:pt x="1537546" y="367627"/>
                  </a:moveTo>
                  <a:lnTo>
                    <a:pt x="1481805" y="423273"/>
                  </a:lnTo>
                </a:path>
                <a:path w="4501515" h="770254">
                  <a:moveTo>
                    <a:pt x="1778165" y="321375"/>
                  </a:moveTo>
                  <a:lnTo>
                    <a:pt x="1833907" y="377021"/>
                  </a:lnTo>
                </a:path>
                <a:path w="4501515" h="770254">
                  <a:moveTo>
                    <a:pt x="1833907" y="321375"/>
                  </a:moveTo>
                  <a:lnTo>
                    <a:pt x="1778165" y="377021"/>
                  </a:lnTo>
                </a:path>
                <a:path w="4501515" h="770254">
                  <a:moveTo>
                    <a:pt x="2074527" y="340189"/>
                  </a:moveTo>
                  <a:lnTo>
                    <a:pt x="2130269" y="395835"/>
                  </a:lnTo>
                </a:path>
                <a:path w="4501515" h="770254">
                  <a:moveTo>
                    <a:pt x="2130269" y="340189"/>
                  </a:moveTo>
                  <a:lnTo>
                    <a:pt x="2074527" y="395835"/>
                  </a:lnTo>
                </a:path>
                <a:path w="4501515" h="770254">
                  <a:moveTo>
                    <a:pt x="2370888" y="368313"/>
                  </a:moveTo>
                  <a:lnTo>
                    <a:pt x="2426630" y="423959"/>
                  </a:lnTo>
                </a:path>
                <a:path w="4501515" h="770254">
                  <a:moveTo>
                    <a:pt x="2426630" y="368313"/>
                  </a:moveTo>
                  <a:lnTo>
                    <a:pt x="2370888" y="423959"/>
                  </a:lnTo>
                </a:path>
                <a:path w="4501515" h="770254">
                  <a:moveTo>
                    <a:pt x="2667249" y="267784"/>
                  </a:moveTo>
                  <a:lnTo>
                    <a:pt x="2722990" y="323430"/>
                  </a:lnTo>
                </a:path>
                <a:path w="4501515" h="770254">
                  <a:moveTo>
                    <a:pt x="2722990" y="267784"/>
                  </a:moveTo>
                  <a:lnTo>
                    <a:pt x="2667249" y="323430"/>
                  </a:lnTo>
                </a:path>
                <a:path w="4501515" h="770254">
                  <a:moveTo>
                    <a:pt x="2963609" y="217064"/>
                  </a:moveTo>
                  <a:lnTo>
                    <a:pt x="3019351" y="272710"/>
                  </a:lnTo>
                </a:path>
                <a:path w="4501515" h="770254">
                  <a:moveTo>
                    <a:pt x="3019351" y="217064"/>
                  </a:moveTo>
                  <a:lnTo>
                    <a:pt x="2963609" y="272710"/>
                  </a:lnTo>
                </a:path>
                <a:path w="4501515" h="770254">
                  <a:moveTo>
                    <a:pt x="3259969" y="285818"/>
                  </a:moveTo>
                  <a:lnTo>
                    <a:pt x="3315710" y="341464"/>
                  </a:lnTo>
                </a:path>
                <a:path w="4501515" h="770254">
                  <a:moveTo>
                    <a:pt x="3315710" y="285818"/>
                  </a:moveTo>
                  <a:lnTo>
                    <a:pt x="3259969" y="341464"/>
                  </a:lnTo>
                </a:path>
                <a:path w="4501515" h="770254">
                  <a:moveTo>
                    <a:pt x="3556332" y="498731"/>
                  </a:moveTo>
                  <a:lnTo>
                    <a:pt x="3612074" y="554377"/>
                  </a:lnTo>
                </a:path>
                <a:path w="4501515" h="770254">
                  <a:moveTo>
                    <a:pt x="3612074" y="498731"/>
                  </a:moveTo>
                  <a:lnTo>
                    <a:pt x="3556332" y="554377"/>
                  </a:lnTo>
                </a:path>
                <a:path w="4501515" h="770254">
                  <a:moveTo>
                    <a:pt x="3852693" y="697500"/>
                  </a:moveTo>
                  <a:lnTo>
                    <a:pt x="3908434" y="753146"/>
                  </a:lnTo>
                </a:path>
                <a:path w="4501515" h="770254">
                  <a:moveTo>
                    <a:pt x="3908434" y="697500"/>
                  </a:moveTo>
                  <a:lnTo>
                    <a:pt x="3852693" y="753146"/>
                  </a:lnTo>
                </a:path>
                <a:path w="4501515" h="770254">
                  <a:moveTo>
                    <a:pt x="4149054" y="681445"/>
                  </a:moveTo>
                  <a:lnTo>
                    <a:pt x="4204795" y="737091"/>
                  </a:lnTo>
                </a:path>
                <a:path w="4501515" h="770254">
                  <a:moveTo>
                    <a:pt x="4204795" y="681445"/>
                  </a:moveTo>
                  <a:lnTo>
                    <a:pt x="4149054" y="737091"/>
                  </a:lnTo>
                </a:path>
                <a:path w="4501515" h="770254">
                  <a:moveTo>
                    <a:pt x="4445414" y="714515"/>
                  </a:moveTo>
                  <a:lnTo>
                    <a:pt x="4501156" y="770161"/>
                  </a:lnTo>
                </a:path>
                <a:path w="4501515" h="770254">
                  <a:moveTo>
                    <a:pt x="4501156" y="714515"/>
                  </a:moveTo>
                  <a:lnTo>
                    <a:pt x="4445414" y="770161"/>
                  </a:lnTo>
                </a:path>
              </a:pathLst>
            </a:custGeom>
            <a:ln w="14851">
              <a:solidFill>
                <a:srgbClr val="F13F55"/>
              </a:solidFill>
            </a:ln>
          </p:spPr>
          <p:txBody>
            <a:bodyPr wrap="square" lIns="0" tIns="0" rIns="0" bIns="0" rtlCol="0"/>
            <a:lstStyle/>
            <a:p>
              <a:endParaRPr/>
            </a:p>
          </p:txBody>
        </p:sp>
        <p:sp>
          <p:nvSpPr>
            <p:cNvPr id="20" name="object 20"/>
            <p:cNvSpPr/>
            <p:nvPr/>
          </p:nvSpPr>
          <p:spPr>
            <a:xfrm>
              <a:off x="3280083" y="5238713"/>
              <a:ext cx="4501515" cy="805815"/>
            </a:xfrm>
            <a:custGeom>
              <a:avLst/>
              <a:gdLst/>
              <a:ahLst/>
              <a:cxnLst/>
              <a:rect l="l" t="t" r="r" b="b"/>
              <a:pathLst>
                <a:path w="4501515" h="805814">
                  <a:moveTo>
                    <a:pt x="0" y="0"/>
                  </a:moveTo>
                  <a:lnTo>
                    <a:pt x="55741" y="0"/>
                  </a:lnTo>
                  <a:lnTo>
                    <a:pt x="55741" y="55646"/>
                  </a:lnTo>
                  <a:lnTo>
                    <a:pt x="0" y="55646"/>
                  </a:lnTo>
                  <a:lnTo>
                    <a:pt x="0" y="0"/>
                  </a:lnTo>
                  <a:close/>
                </a:path>
                <a:path w="4501515" h="805814">
                  <a:moveTo>
                    <a:pt x="296360" y="157659"/>
                  </a:moveTo>
                  <a:lnTo>
                    <a:pt x="352102" y="157659"/>
                  </a:lnTo>
                  <a:lnTo>
                    <a:pt x="352102" y="213305"/>
                  </a:lnTo>
                  <a:lnTo>
                    <a:pt x="296360" y="213305"/>
                  </a:lnTo>
                  <a:lnTo>
                    <a:pt x="296360" y="157659"/>
                  </a:lnTo>
                  <a:close/>
                </a:path>
                <a:path w="4501515" h="805814">
                  <a:moveTo>
                    <a:pt x="592721" y="97221"/>
                  </a:moveTo>
                  <a:lnTo>
                    <a:pt x="648463" y="97221"/>
                  </a:lnTo>
                  <a:lnTo>
                    <a:pt x="648463" y="152867"/>
                  </a:lnTo>
                  <a:lnTo>
                    <a:pt x="592721" y="152867"/>
                  </a:lnTo>
                  <a:lnTo>
                    <a:pt x="592721" y="97221"/>
                  </a:lnTo>
                  <a:close/>
                </a:path>
                <a:path w="4501515" h="805814">
                  <a:moveTo>
                    <a:pt x="889083" y="130250"/>
                  </a:moveTo>
                  <a:lnTo>
                    <a:pt x="944825" y="130250"/>
                  </a:lnTo>
                  <a:lnTo>
                    <a:pt x="944825" y="185896"/>
                  </a:lnTo>
                  <a:lnTo>
                    <a:pt x="889083" y="185896"/>
                  </a:lnTo>
                  <a:lnTo>
                    <a:pt x="889083" y="130250"/>
                  </a:lnTo>
                  <a:close/>
                </a:path>
                <a:path w="4501515" h="805814">
                  <a:moveTo>
                    <a:pt x="1185444" y="177196"/>
                  </a:moveTo>
                  <a:lnTo>
                    <a:pt x="1241186" y="177196"/>
                  </a:lnTo>
                  <a:lnTo>
                    <a:pt x="1241186" y="232842"/>
                  </a:lnTo>
                  <a:lnTo>
                    <a:pt x="1185444" y="232842"/>
                  </a:lnTo>
                  <a:lnTo>
                    <a:pt x="1185444" y="177196"/>
                  </a:lnTo>
                  <a:close/>
                </a:path>
                <a:path w="4501515" h="805814">
                  <a:moveTo>
                    <a:pt x="1481805" y="364584"/>
                  </a:moveTo>
                  <a:lnTo>
                    <a:pt x="1537546" y="364584"/>
                  </a:lnTo>
                  <a:lnTo>
                    <a:pt x="1537546" y="420230"/>
                  </a:lnTo>
                  <a:lnTo>
                    <a:pt x="1481805" y="420230"/>
                  </a:lnTo>
                  <a:lnTo>
                    <a:pt x="1481805" y="364584"/>
                  </a:lnTo>
                  <a:close/>
                </a:path>
                <a:path w="4501515" h="805814">
                  <a:moveTo>
                    <a:pt x="1778165" y="434599"/>
                  </a:moveTo>
                  <a:lnTo>
                    <a:pt x="1833907" y="434599"/>
                  </a:lnTo>
                  <a:lnTo>
                    <a:pt x="1833907" y="490245"/>
                  </a:lnTo>
                  <a:lnTo>
                    <a:pt x="1778165" y="490245"/>
                  </a:lnTo>
                  <a:lnTo>
                    <a:pt x="1778165" y="434599"/>
                  </a:lnTo>
                  <a:close/>
                </a:path>
                <a:path w="4501515" h="805814">
                  <a:moveTo>
                    <a:pt x="2074527" y="597491"/>
                  </a:moveTo>
                  <a:lnTo>
                    <a:pt x="2130269" y="597491"/>
                  </a:lnTo>
                  <a:lnTo>
                    <a:pt x="2130269" y="653138"/>
                  </a:lnTo>
                  <a:lnTo>
                    <a:pt x="2074527" y="653138"/>
                  </a:lnTo>
                  <a:lnTo>
                    <a:pt x="2074527" y="597491"/>
                  </a:lnTo>
                  <a:close/>
                </a:path>
                <a:path w="4501515" h="805814">
                  <a:moveTo>
                    <a:pt x="2370888" y="665555"/>
                  </a:moveTo>
                  <a:lnTo>
                    <a:pt x="2426630" y="665555"/>
                  </a:lnTo>
                  <a:lnTo>
                    <a:pt x="2426630" y="721201"/>
                  </a:lnTo>
                  <a:lnTo>
                    <a:pt x="2370888" y="721201"/>
                  </a:lnTo>
                  <a:lnTo>
                    <a:pt x="2370888" y="665555"/>
                  </a:lnTo>
                  <a:close/>
                </a:path>
                <a:path w="4501515" h="805814">
                  <a:moveTo>
                    <a:pt x="2667249" y="701317"/>
                  </a:moveTo>
                  <a:lnTo>
                    <a:pt x="2722990" y="701317"/>
                  </a:lnTo>
                  <a:lnTo>
                    <a:pt x="2722990" y="756963"/>
                  </a:lnTo>
                  <a:lnTo>
                    <a:pt x="2667249" y="756963"/>
                  </a:lnTo>
                  <a:lnTo>
                    <a:pt x="2667249" y="701317"/>
                  </a:lnTo>
                  <a:close/>
                </a:path>
                <a:path w="4501515" h="805814">
                  <a:moveTo>
                    <a:pt x="2963609" y="721496"/>
                  </a:moveTo>
                  <a:lnTo>
                    <a:pt x="3019351" y="721496"/>
                  </a:lnTo>
                  <a:lnTo>
                    <a:pt x="3019351" y="777142"/>
                  </a:lnTo>
                  <a:lnTo>
                    <a:pt x="2963609" y="777142"/>
                  </a:lnTo>
                  <a:lnTo>
                    <a:pt x="2963609" y="721496"/>
                  </a:lnTo>
                  <a:close/>
                </a:path>
                <a:path w="4501515" h="805814">
                  <a:moveTo>
                    <a:pt x="3259969" y="733344"/>
                  </a:moveTo>
                  <a:lnTo>
                    <a:pt x="3315710" y="733344"/>
                  </a:lnTo>
                  <a:lnTo>
                    <a:pt x="3315710" y="788990"/>
                  </a:lnTo>
                  <a:lnTo>
                    <a:pt x="3259969" y="788990"/>
                  </a:lnTo>
                  <a:lnTo>
                    <a:pt x="3259969" y="733344"/>
                  </a:lnTo>
                  <a:close/>
                </a:path>
                <a:path w="4501515" h="805814">
                  <a:moveTo>
                    <a:pt x="3556332" y="740503"/>
                  </a:moveTo>
                  <a:lnTo>
                    <a:pt x="3612074" y="740503"/>
                  </a:lnTo>
                  <a:lnTo>
                    <a:pt x="3612074" y="796149"/>
                  </a:lnTo>
                  <a:lnTo>
                    <a:pt x="3556332" y="796149"/>
                  </a:lnTo>
                  <a:lnTo>
                    <a:pt x="3556332" y="740503"/>
                  </a:lnTo>
                  <a:close/>
                </a:path>
                <a:path w="4501515" h="805814">
                  <a:moveTo>
                    <a:pt x="3852693" y="744940"/>
                  </a:moveTo>
                  <a:lnTo>
                    <a:pt x="3908434" y="744940"/>
                  </a:lnTo>
                  <a:lnTo>
                    <a:pt x="3908434" y="800586"/>
                  </a:lnTo>
                  <a:lnTo>
                    <a:pt x="3852693" y="800586"/>
                  </a:lnTo>
                  <a:lnTo>
                    <a:pt x="3852693" y="744940"/>
                  </a:lnTo>
                  <a:close/>
                </a:path>
                <a:path w="4501515" h="805814">
                  <a:moveTo>
                    <a:pt x="4149054" y="747755"/>
                  </a:moveTo>
                  <a:lnTo>
                    <a:pt x="4204795" y="747755"/>
                  </a:lnTo>
                  <a:lnTo>
                    <a:pt x="4204795" y="803401"/>
                  </a:lnTo>
                  <a:lnTo>
                    <a:pt x="4149054" y="803401"/>
                  </a:lnTo>
                  <a:lnTo>
                    <a:pt x="4149054" y="747755"/>
                  </a:lnTo>
                  <a:close/>
                </a:path>
                <a:path w="4501515" h="805814">
                  <a:moveTo>
                    <a:pt x="4445414" y="749583"/>
                  </a:moveTo>
                  <a:lnTo>
                    <a:pt x="4501156" y="749583"/>
                  </a:lnTo>
                  <a:lnTo>
                    <a:pt x="4501156" y="805229"/>
                  </a:lnTo>
                  <a:lnTo>
                    <a:pt x="4445414" y="805229"/>
                  </a:lnTo>
                  <a:lnTo>
                    <a:pt x="4445414" y="749583"/>
                  </a:lnTo>
                  <a:close/>
                </a:path>
              </a:pathLst>
            </a:custGeom>
            <a:ln w="14851">
              <a:solidFill>
                <a:srgbClr val="00C125"/>
              </a:solidFill>
            </a:ln>
          </p:spPr>
          <p:txBody>
            <a:bodyPr wrap="square" lIns="0" tIns="0" rIns="0" bIns="0" rtlCol="0"/>
            <a:lstStyle/>
            <a:p>
              <a:endParaRPr/>
            </a:p>
          </p:txBody>
        </p:sp>
        <p:sp>
          <p:nvSpPr>
            <p:cNvPr id="21" name="object 21"/>
            <p:cNvSpPr/>
            <p:nvPr/>
          </p:nvSpPr>
          <p:spPr>
            <a:xfrm>
              <a:off x="3280083" y="4870947"/>
              <a:ext cx="4501515" cy="483234"/>
            </a:xfrm>
            <a:custGeom>
              <a:avLst/>
              <a:gdLst/>
              <a:ahLst/>
              <a:cxnLst/>
              <a:rect l="l" t="t" r="r" b="b"/>
              <a:pathLst>
                <a:path w="4501515" h="483235">
                  <a:moveTo>
                    <a:pt x="27870" y="0"/>
                  </a:moveTo>
                  <a:lnTo>
                    <a:pt x="55741" y="48192"/>
                  </a:lnTo>
                  <a:lnTo>
                    <a:pt x="0" y="48192"/>
                  </a:lnTo>
                  <a:lnTo>
                    <a:pt x="27870" y="0"/>
                  </a:lnTo>
                  <a:close/>
                </a:path>
                <a:path w="4501515" h="483235">
                  <a:moveTo>
                    <a:pt x="324231" y="157659"/>
                  </a:moveTo>
                  <a:lnTo>
                    <a:pt x="352102" y="205851"/>
                  </a:lnTo>
                  <a:lnTo>
                    <a:pt x="296360" y="205851"/>
                  </a:lnTo>
                  <a:lnTo>
                    <a:pt x="324231" y="157659"/>
                  </a:lnTo>
                  <a:close/>
                </a:path>
                <a:path w="4501515" h="483235">
                  <a:moveTo>
                    <a:pt x="620592" y="97221"/>
                  </a:moveTo>
                  <a:lnTo>
                    <a:pt x="648463" y="145413"/>
                  </a:lnTo>
                  <a:lnTo>
                    <a:pt x="592721" y="145413"/>
                  </a:lnTo>
                  <a:lnTo>
                    <a:pt x="620592" y="97221"/>
                  </a:lnTo>
                  <a:close/>
                </a:path>
                <a:path w="4501515" h="483235">
                  <a:moveTo>
                    <a:pt x="916954" y="130250"/>
                  </a:moveTo>
                  <a:lnTo>
                    <a:pt x="944825" y="178442"/>
                  </a:lnTo>
                  <a:lnTo>
                    <a:pt x="889083" y="178442"/>
                  </a:lnTo>
                  <a:lnTo>
                    <a:pt x="916954" y="130250"/>
                  </a:lnTo>
                  <a:close/>
                </a:path>
                <a:path w="4501515" h="483235">
                  <a:moveTo>
                    <a:pt x="1213315" y="177196"/>
                  </a:moveTo>
                  <a:lnTo>
                    <a:pt x="1241185" y="225388"/>
                  </a:lnTo>
                  <a:lnTo>
                    <a:pt x="1185444" y="225388"/>
                  </a:lnTo>
                  <a:lnTo>
                    <a:pt x="1213315" y="177196"/>
                  </a:lnTo>
                  <a:close/>
                </a:path>
                <a:path w="4501515" h="483235">
                  <a:moveTo>
                    <a:pt x="1509675" y="364583"/>
                  </a:moveTo>
                  <a:lnTo>
                    <a:pt x="1537546" y="412776"/>
                  </a:lnTo>
                  <a:lnTo>
                    <a:pt x="1481805" y="412776"/>
                  </a:lnTo>
                  <a:lnTo>
                    <a:pt x="1509675" y="364583"/>
                  </a:lnTo>
                  <a:close/>
                </a:path>
                <a:path w="4501515" h="483235">
                  <a:moveTo>
                    <a:pt x="1806036" y="434598"/>
                  </a:moveTo>
                  <a:lnTo>
                    <a:pt x="1833907" y="482791"/>
                  </a:lnTo>
                  <a:lnTo>
                    <a:pt x="1778165" y="482791"/>
                  </a:lnTo>
                  <a:lnTo>
                    <a:pt x="1806036" y="434598"/>
                  </a:lnTo>
                  <a:close/>
                </a:path>
                <a:path w="4501515" h="483235">
                  <a:moveTo>
                    <a:pt x="2102398" y="292915"/>
                  </a:moveTo>
                  <a:lnTo>
                    <a:pt x="2130269" y="341108"/>
                  </a:lnTo>
                  <a:lnTo>
                    <a:pt x="2074527" y="341108"/>
                  </a:lnTo>
                  <a:lnTo>
                    <a:pt x="2102398" y="292915"/>
                  </a:lnTo>
                  <a:close/>
                </a:path>
                <a:path w="4501515" h="483235">
                  <a:moveTo>
                    <a:pt x="2398759" y="240690"/>
                  </a:moveTo>
                  <a:lnTo>
                    <a:pt x="2426630" y="288883"/>
                  </a:lnTo>
                  <a:lnTo>
                    <a:pt x="2370888" y="288883"/>
                  </a:lnTo>
                  <a:lnTo>
                    <a:pt x="2398759" y="240690"/>
                  </a:lnTo>
                  <a:close/>
                </a:path>
                <a:path w="4501515" h="483235">
                  <a:moveTo>
                    <a:pt x="2695120" y="216756"/>
                  </a:moveTo>
                  <a:lnTo>
                    <a:pt x="2722990" y="264948"/>
                  </a:lnTo>
                  <a:lnTo>
                    <a:pt x="2667249" y="264948"/>
                  </a:lnTo>
                  <a:lnTo>
                    <a:pt x="2695120" y="216756"/>
                  </a:lnTo>
                  <a:close/>
                </a:path>
                <a:path w="4501515" h="483235">
                  <a:moveTo>
                    <a:pt x="2991480" y="205407"/>
                  </a:moveTo>
                  <a:lnTo>
                    <a:pt x="3019351" y="253600"/>
                  </a:lnTo>
                  <a:lnTo>
                    <a:pt x="2963609" y="253600"/>
                  </a:lnTo>
                  <a:lnTo>
                    <a:pt x="2991480" y="205407"/>
                  </a:lnTo>
                  <a:close/>
                </a:path>
                <a:path w="4501515" h="483235">
                  <a:moveTo>
                    <a:pt x="3287841" y="200155"/>
                  </a:moveTo>
                  <a:lnTo>
                    <a:pt x="3315710" y="248348"/>
                  </a:lnTo>
                  <a:lnTo>
                    <a:pt x="3259969" y="248348"/>
                  </a:lnTo>
                  <a:lnTo>
                    <a:pt x="3287841" y="200155"/>
                  </a:lnTo>
                  <a:close/>
                </a:path>
                <a:path w="4501515" h="483235">
                  <a:moveTo>
                    <a:pt x="3584203" y="197920"/>
                  </a:moveTo>
                  <a:lnTo>
                    <a:pt x="3612074" y="246112"/>
                  </a:lnTo>
                  <a:lnTo>
                    <a:pt x="3556332" y="246112"/>
                  </a:lnTo>
                  <a:lnTo>
                    <a:pt x="3584203" y="197920"/>
                  </a:lnTo>
                  <a:close/>
                </a:path>
                <a:path w="4501515" h="483235">
                  <a:moveTo>
                    <a:pt x="3880564" y="197160"/>
                  </a:moveTo>
                  <a:lnTo>
                    <a:pt x="3908434" y="245353"/>
                  </a:lnTo>
                  <a:lnTo>
                    <a:pt x="3852693" y="245353"/>
                  </a:lnTo>
                  <a:lnTo>
                    <a:pt x="3880564" y="197160"/>
                  </a:lnTo>
                  <a:close/>
                </a:path>
                <a:path w="4501515" h="483235">
                  <a:moveTo>
                    <a:pt x="4176923" y="197091"/>
                  </a:moveTo>
                  <a:lnTo>
                    <a:pt x="4204795" y="245283"/>
                  </a:lnTo>
                  <a:lnTo>
                    <a:pt x="4149054" y="245283"/>
                  </a:lnTo>
                  <a:lnTo>
                    <a:pt x="4176923" y="197091"/>
                  </a:lnTo>
                  <a:close/>
                </a:path>
                <a:path w="4501515" h="483235">
                  <a:moveTo>
                    <a:pt x="4473285" y="197314"/>
                  </a:moveTo>
                  <a:lnTo>
                    <a:pt x="4501156" y="245506"/>
                  </a:lnTo>
                  <a:lnTo>
                    <a:pt x="4445414" y="245506"/>
                  </a:lnTo>
                  <a:lnTo>
                    <a:pt x="4473285" y="197314"/>
                  </a:lnTo>
                  <a:close/>
                </a:path>
              </a:pathLst>
            </a:custGeom>
            <a:ln w="14851">
              <a:solidFill>
                <a:srgbClr val="EB8C2B"/>
              </a:solidFill>
            </a:ln>
          </p:spPr>
          <p:txBody>
            <a:bodyPr wrap="square" lIns="0" tIns="0" rIns="0" bIns="0" rtlCol="0"/>
            <a:lstStyle/>
            <a:p>
              <a:endParaRPr/>
            </a:p>
          </p:txBody>
        </p:sp>
        <p:sp>
          <p:nvSpPr>
            <p:cNvPr id="22" name="object 22"/>
            <p:cNvSpPr/>
            <p:nvPr/>
          </p:nvSpPr>
          <p:spPr>
            <a:xfrm>
              <a:off x="3127637" y="5084806"/>
              <a:ext cx="4742180" cy="474345"/>
            </a:xfrm>
            <a:custGeom>
              <a:avLst/>
              <a:gdLst/>
              <a:ahLst/>
              <a:cxnLst/>
              <a:rect l="l" t="t" r="r" b="b"/>
              <a:pathLst>
                <a:path w="4742180" h="474345">
                  <a:moveTo>
                    <a:pt x="0" y="144521"/>
                  </a:moveTo>
                  <a:lnTo>
                    <a:pt x="180316" y="0"/>
                  </a:lnTo>
                </a:path>
                <a:path w="4742180" h="474345">
                  <a:moveTo>
                    <a:pt x="180316" y="0"/>
                  </a:moveTo>
                  <a:lnTo>
                    <a:pt x="476677" y="157659"/>
                  </a:lnTo>
                  <a:lnTo>
                    <a:pt x="773038" y="97221"/>
                  </a:lnTo>
                </a:path>
                <a:path w="4742180" h="474345">
                  <a:moveTo>
                    <a:pt x="773038" y="97221"/>
                  </a:moveTo>
                  <a:lnTo>
                    <a:pt x="1069400" y="130250"/>
                  </a:lnTo>
                </a:path>
                <a:path w="4742180" h="474345">
                  <a:moveTo>
                    <a:pt x="1069400" y="130250"/>
                  </a:moveTo>
                  <a:lnTo>
                    <a:pt x="1365761" y="177196"/>
                  </a:lnTo>
                </a:path>
                <a:path w="4742180" h="474345">
                  <a:moveTo>
                    <a:pt x="1365761" y="177196"/>
                  </a:moveTo>
                  <a:lnTo>
                    <a:pt x="1662121" y="364584"/>
                  </a:lnTo>
                  <a:lnTo>
                    <a:pt x="1958482" y="434599"/>
                  </a:lnTo>
                  <a:lnTo>
                    <a:pt x="2254844" y="445204"/>
                  </a:lnTo>
                  <a:lnTo>
                    <a:pt x="2551205" y="453123"/>
                  </a:lnTo>
                  <a:lnTo>
                    <a:pt x="2847565" y="459036"/>
                  </a:lnTo>
                  <a:lnTo>
                    <a:pt x="3143926" y="463452"/>
                  </a:lnTo>
                  <a:lnTo>
                    <a:pt x="3440287" y="466750"/>
                  </a:lnTo>
                  <a:lnTo>
                    <a:pt x="3736649" y="469212"/>
                  </a:lnTo>
                  <a:lnTo>
                    <a:pt x="4033010" y="471050"/>
                  </a:lnTo>
                  <a:lnTo>
                    <a:pt x="4329369" y="472424"/>
                  </a:lnTo>
                  <a:lnTo>
                    <a:pt x="4625731" y="473449"/>
                  </a:lnTo>
                  <a:lnTo>
                    <a:pt x="4741746" y="473748"/>
                  </a:lnTo>
                </a:path>
              </a:pathLst>
            </a:custGeom>
            <a:ln w="14851">
              <a:solidFill>
                <a:srgbClr val="317DF2"/>
              </a:solidFill>
            </a:ln>
          </p:spPr>
          <p:txBody>
            <a:bodyPr wrap="square" lIns="0" tIns="0" rIns="0" bIns="0" rtlCol="0"/>
            <a:lstStyle/>
            <a:p>
              <a:endParaRPr/>
            </a:p>
          </p:txBody>
        </p:sp>
        <p:sp>
          <p:nvSpPr>
            <p:cNvPr id="23" name="object 23"/>
            <p:cNvSpPr/>
            <p:nvPr/>
          </p:nvSpPr>
          <p:spPr>
            <a:xfrm>
              <a:off x="3120205" y="4454692"/>
              <a:ext cx="4756785" cy="2077720"/>
            </a:xfrm>
            <a:custGeom>
              <a:avLst/>
              <a:gdLst/>
              <a:ahLst/>
              <a:cxnLst/>
              <a:rect l="l" t="t" r="r" b="b"/>
              <a:pathLst>
                <a:path w="4756784" h="2077720">
                  <a:moveTo>
                    <a:pt x="0" y="2077452"/>
                  </a:moveTo>
                  <a:lnTo>
                    <a:pt x="0" y="0"/>
                  </a:lnTo>
                  <a:lnTo>
                    <a:pt x="4756611" y="0"/>
                  </a:lnTo>
                  <a:lnTo>
                    <a:pt x="4756611" y="2077452"/>
                  </a:lnTo>
                  <a:lnTo>
                    <a:pt x="0" y="2077452"/>
                  </a:lnTo>
                </a:path>
              </a:pathLst>
            </a:custGeom>
            <a:ln w="14843">
              <a:solidFill>
                <a:srgbClr val="000000"/>
              </a:solidFill>
            </a:ln>
          </p:spPr>
          <p:txBody>
            <a:bodyPr wrap="square" lIns="0" tIns="0" rIns="0" bIns="0" rtlCol="0"/>
            <a:lstStyle/>
            <a:p>
              <a:endParaRPr/>
            </a:p>
          </p:txBody>
        </p:sp>
        <p:sp>
          <p:nvSpPr>
            <p:cNvPr id="24" name="object 24"/>
            <p:cNvSpPr/>
            <p:nvPr/>
          </p:nvSpPr>
          <p:spPr>
            <a:xfrm>
              <a:off x="3610730" y="6636017"/>
              <a:ext cx="4147185" cy="89535"/>
            </a:xfrm>
            <a:custGeom>
              <a:avLst/>
              <a:gdLst/>
              <a:ahLst/>
              <a:cxnLst/>
              <a:rect l="l" t="t" r="r" b="b"/>
              <a:pathLst>
                <a:path w="4147184" h="89534">
                  <a:moveTo>
                    <a:pt x="0" y="0"/>
                  </a:moveTo>
                  <a:lnTo>
                    <a:pt x="0" y="89033"/>
                  </a:lnTo>
                </a:path>
                <a:path w="4147184" h="89534">
                  <a:moveTo>
                    <a:pt x="594576" y="0"/>
                  </a:moveTo>
                  <a:lnTo>
                    <a:pt x="594576" y="89033"/>
                  </a:lnTo>
                </a:path>
                <a:path w="4147184" h="89534">
                  <a:moveTo>
                    <a:pt x="1189152" y="0"/>
                  </a:moveTo>
                  <a:lnTo>
                    <a:pt x="1189152" y="89033"/>
                  </a:lnTo>
                </a:path>
                <a:path w="4147184" h="89534">
                  <a:moveTo>
                    <a:pt x="1783729" y="0"/>
                  </a:moveTo>
                  <a:lnTo>
                    <a:pt x="1783729" y="89033"/>
                  </a:lnTo>
                </a:path>
                <a:path w="4147184" h="89534">
                  <a:moveTo>
                    <a:pt x="2378305" y="0"/>
                  </a:moveTo>
                  <a:lnTo>
                    <a:pt x="2378305" y="89033"/>
                  </a:lnTo>
                </a:path>
                <a:path w="4147184" h="89534">
                  <a:moveTo>
                    <a:pt x="2958017" y="0"/>
                  </a:moveTo>
                  <a:lnTo>
                    <a:pt x="2958017" y="89033"/>
                  </a:lnTo>
                </a:path>
                <a:path w="4147184" h="89534">
                  <a:moveTo>
                    <a:pt x="3552594" y="0"/>
                  </a:moveTo>
                  <a:lnTo>
                    <a:pt x="3552594" y="89033"/>
                  </a:lnTo>
                </a:path>
                <a:path w="4147184" h="89534">
                  <a:moveTo>
                    <a:pt x="4147170" y="0"/>
                  </a:moveTo>
                  <a:lnTo>
                    <a:pt x="4147170" y="89033"/>
                  </a:lnTo>
                </a:path>
              </a:pathLst>
            </a:custGeom>
            <a:ln w="14851">
              <a:solidFill>
                <a:srgbClr val="000000"/>
              </a:solidFill>
            </a:ln>
          </p:spPr>
          <p:txBody>
            <a:bodyPr wrap="square" lIns="0" tIns="0" rIns="0" bIns="0" rtlCol="0"/>
            <a:lstStyle/>
            <a:p>
              <a:endParaRPr/>
            </a:p>
          </p:txBody>
        </p:sp>
        <p:sp>
          <p:nvSpPr>
            <p:cNvPr id="25" name="object 25"/>
            <p:cNvSpPr/>
            <p:nvPr/>
          </p:nvSpPr>
          <p:spPr>
            <a:xfrm>
              <a:off x="3120205" y="6636017"/>
              <a:ext cx="4756785" cy="0"/>
            </a:xfrm>
            <a:custGeom>
              <a:avLst/>
              <a:gdLst/>
              <a:ahLst/>
              <a:cxnLst/>
              <a:rect l="l" t="t" r="r" b="b"/>
              <a:pathLst>
                <a:path w="4756784">
                  <a:moveTo>
                    <a:pt x="0" y="0"/>
                  </a:moveTo>
                  <a:lnTo>
                    <a:pt x="4756611" y="0"/>
                  </a:lnTo>
                </a:path>
              </a:pathLst>
            </a:custGeom>
            <a:ln w="14838">
              <a:solidFill>
                <a:srgbClr val="000000"/>
              </a:solidFill>
            </a:ln>
          </p:spPr>
          <p:txBody>
            <a:bodyPr wrap="square" lIns="0" tIns="0" rIns="0" bIns="0" rtlCol="0"/>
            <a:lstStyle/>
            <a:p>
              <a:endParaRPr/>
            </a:p>
          </p:txBody>
        </p:sp>
        <p:sp>
          <p:nvSpPr>
            <p:cNvPr id="26" name="object 26"/>
            <p:cNvSpPr/>
            <p:nvPr/>
          </p:nvSpPr>
          <p:spPr>
            <a:xfrm>
              <a:off x="4903440" y="4334520"/>
              <a:ext cx="0" cy="2945765"/>
            </a:xfrm>
            <a:custGeom>
              <a:avLst/>
              <a:gdLst/>
              <a:ahLst/>
              <a:cxnLst/>
              <a:rect l="l" t="t" r="r" b="b"/>
              <a:pathLst>
                <a:path h="2945765">
                  <a:moveTo>
                    <a:pt x="0" y="0"/>
                  </a:moveTo>
                  <a:lnTo>
                    <a:pt x="0" y="2945439"/>
                  </a:lnTo>
                </a:path>
              </a:pathLst>
            </a:custGeom>
            <a:ln w="19347">
              <a:solidFill>
                <a:srgbClr val="0A31FF"/>
              </a:solidFill>
              <a:prstDash val="dot"/>
            </a:ln>
          </p:spPr>
          <p:txBody>
            <a:bodyPr wrap="square" lIns="0" tIns="0" rIns="0" bIns="0" rtlCol="0"/>
            <a:lstStyle/>
            <a:p>
              <a:endParaRPr/>
            </a:p>
          </p:txBody>
        </p:sp>
      </p:grpSp>
      <p:sp>
        <p:nvSpPr>
          <p:cNvPr id="27" name="object 27"/>
          <p:cNvSpPr txBox="1"/>
          <p:nvPr/>
        </p:nvSpPr>
        <p:spPr>
          <a:xfrm>
            <a:off x="3127626" y="6179194"/>
            <a:ext cx="4784090" cy="987425"/>
          </a:xfrm>
          <a:prstGeom prst="rect">
            <a:avLst/>
          </a:prstGeom>
        </p:spPr>
        <p:txBody>
          <a:bodyPr vert="horz" wrap="square" lIns="0" tIns="15875" rIns="0" bIns="0" rtlCol="0">
            <a:spAutoFit/>
          </a:bodyPr>
          <a:lstStyle/>
          <a:p>
            <a:pPr marL="705485">
              <a:lnSpc>
                <a:spcPct val="100000"/>
              </a:lnSpc>
              <a:spcBef>
                <a:spcPts val="125"/>
              </a:spcBef>
            </a:pPr>
            <a:r>
              <a:rPr sz="1800" spc="30" dirty="0">
                <a:latin typeface="Tahoma"/>
                <a:cs typeface="Tahoma"/>
              </a:rPr>
              <a:t>observed</a:t>
            </a:r>
            <a:endParaRPr sz="1800">
              <a:latin typeface="Tahoma"/>
              <a:cs typeface="Tahoma"/>
            </a:endParaRPr>
          </a:p>
          <a:p>
            <a:pPr>
              <a:lnSpc>
                <a:spcPct val="100000"/>
              </a:lnSpc>
              <a:spcBef>
                <a:spcPts val="50"/>
              </a:spcBef>
            </a:pPr>
            <a:endParaRPr sz="1700">
              <a:latin typeface="Tahoma"/>
              <a:cs typeface="Tahoma"/>
            </a:endParaRPr>
          </a:p>
          <a:p>
            <a:pPr marL="307340" algn="ctr">
              <a:lnSpc>
                <a:spcPct val="100000"/>
              </a:lnSpc>
              <a:spcBef>
                <a:spcPts val="5"/>
              </a:spcBef>
              <a:tabLst>
                <a:tab pos="902335" algn="l"/>
                <a:tab pos="1496695" algn="l"/>
                <a:tab pos="2091055" algn="l"/>
                <a:tab pos="2686050" algn="l"/>
                <a:tab pos="3265804" algn="l"/>
                <a:tab pos="3860165" algn="l"/>
                <a:tab pos="4448175" algn="l"/>
              </a:tabLst>
            </a:pPr>
            <a:r>
              <a:rPr sz="1250" spc="155" dirty="0">
                <a:latin typeface="Trebuchet MS"/>
                <a:cs typeface="Trebuchet MS"/>
              </a:rPr>
              <a:t>196	198	200	202	204	206	208	</a:t>
            </a:r>
            <a:r>
              <a:rPr sz="1250" spc="150" dirty="0">
                <a:latin typeface="Trebuchet MS"/>
                <a:cs typeface="Trebuchet MS"/>
              </a:rPr>
              <a:t>210</a:t>
            </a:r>
            <a:endParaRPr sz="1250">
              <a:latin typeface="Trebuchet MS"/>
              <a:cs typeface="Trebuchet MS"/>
            </a:endParaRPr>
          </a:p>
          <a:p>
            <a:pPr marR="44450" algn="ctr">
              <a:lnSpc>
                <a:spcPct val="100000"/>
              </a:lnSpc>
              <a:spcBef>
                <a:spcPts val="100"/>
              </a:spcBef>
            </a:pPr>
            <a:r>
              <a:rPr sz="1400" spc="85" dirty="0">
                <a:latin typeface="Trebuchet MS"/>
                <a:cs typeface="Trebuchet MS"/>
              </a:rPr>
              <a:t>Rows</a:t>
            </a:r>
            <a:endParaRPr sz="1400">
              <a:latin typeface="Trebuchet MS"/>
              <a:cs typeface="Trebuchet MS"/>
            </a:endParaRPr>
          </a:p>
        </p:txBody>
      </p:sp>
      <p:sp>
        <p:nvSpPr>
          <p:cNvPr id="28" name="object 28"/>
          <p:cNvSpPr txBox="1"/>
          <p:nvPr/>
        </p:nvSpPr>
        <p:spPr>
          <a:xfrm>
            <a:off x="4913114" y="6179194"/>
            <a:ext cx="2956560" cy="304165"/>
          </a:xfrm>
          <a:prstGeom prst="rect">
            <a:avLst/>
          </a:prstGeom>
        </p:spPr>
        <p:txBody>
          <a:bodyPr vert="horz" wrap="square" lIns="0" tIns="15875" rIns="0" bIns="0" rtlCol="0">
            <a:spAutoFit/>
          </a:bodyPr>
          <a:lstStyle/>
          <a:p>
            <a:pPr marL="106680">
              <a:lnSpc>
                <a:spcPct val="100000"/>
              </a:lnSpc>
              <a:spcBef>
                <a:spcPts val="125"/>
              </a:spcBef>
            </a:pPr>
            <a:r>
              <a:rPr sz="1800" spc="55" dirty="0">
                <a:latin typeface="Tahoma"/>
                <a:cs typeface="Tahoma"/>
              </a:rPr>
              <a:t>forecast</a:t>
            </a:r>
            <a:endParaRPr sz="1800">
              <a:latin typeface="Tahoma"/>
              <a:cs typeface="Tahoma"/>
            </a:endParaRPr>
          </a:p>
        </p:txBody>
      </p:sp>
      <p:sp>
        <p:nvSpPr>
          <p:cNvPr id="29" name="object 29"/>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B0916-0E6C-6F79-E85D-CB26CE29AABB}"/>
              </a:ext>
            </a:extLst>
          </p:cNvPr>
          <p:cNvSpPr txBox="1"/>
          <p:nvPr/>
        </p:nvSpPr>
        <p:spPr>
          <a:xfrm>
            <a:off x="685800" y="609600"/>
            <a:ext cx="8458200" cy="6112635"/>
          </a:xfrm>
          <a:prstGeom prst="rect">
            <a:avLst/>
          </a:prstGeom>
          <a:noFill/>
        </p:spPr>
        <p:txBody>
          <a:bodyPr wrap="square">
            <a:spAutoFit/>
          </a:bodyPr>
          <a:lstStyle/>
          <a:p>
            <a:pPr>
              <a:lnSpc>
                <a:spcPct val="107000"/>
              </a:lnSpc>
              <a:spcAft>
                <a:spcPts val="800"/>
              </a:spcAf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Consider a situation of counting the number of vehicles travelled on a highway throughout the year. Let’s say we are given with the previous year’s data. Now using this data we can predict the total number of vehicles this year to some degree of accuracy.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If there is any unforeseen situation like covid pandemic during a year then it definitely impacts the transportation to a great extent. In such case the above formula doesn’t work efficiently. Then we need to introduce error concept into this to get the no. of vehicles for some interval till it reaches the normal phase  and then combine both of them to get the final result.</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By observing we can say that the first case relies on AR model and the second relies on MA model. Both combines to give the ARMA model.</a:t>
            </a:r>
          </a:p>
        </p:txBody>
      </p:sp>
    </p:spTree>
    <p:extLst>
      <p:ext uri="{BB962C8B-B14F-4D97-AF65-F5344CB8AC3E}">
        <p14:creationId xmlns:p14="http://schemas.microsoft.com/office/powerpoint/2010/main" val="311793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4778" y="229790"/>
            <a:ext cx="2188845" cy="861694"/>
          </a:xfrm>
          <a:prstGeom prst="rect">
            <a:avLst/>
          </a:prstGeom>
        </p:spPr>
        <p:txBody>
          <a:bodyPr vert="horz" wrap="square" lIns="0" tIns="17145" rIns="0" bIns="0" rtlCol="0">
            <a:spAutoFit/>
          </a:bodyPr>
          <a:lstStyle/>
          <a:p>
            <a:pPr marL="12700">
              <a:lnSpc>
                <a:spcPct val="100000"/>
              </a:lnSpc>
              <a:spcBef>
                <a:spcPts val="135"/>
              </a:spcBef>
            </a:pPr>
            <a:r>
              <a:rPr spc="25" dirty="0"/>
              <a:t>R</a:t>
            </a:r>
            <a:r>
              <a:rPr spc="-5" dirty="0"/>
              <a:t>e</a:t>
            </a:r>
            <a:r>
              <a:rPr spc="-35" dirty="0"/>
              <a:t>view</a:t>
            </a:r>
          </a:p>
        </p:txBody>
      </p:sp>
      <p:grpSp>
        <p:nvGrpSpPr>
          <p:cNvPr id="3" name="object 3"/>
          <p:cNvGrpSpPr/>
          <p:nvPr/>
        </p:nvGrpSpPr>
        <p:grpSpPr>
          <a:xfrm>
            <a:off x="977900" y="1244600"/>
            <a:ext cx="876300" cy="1295400"/>
            <a:chOff x="977900" y="1244600"/>
            <a:chExt cx="876300" cy="1295400"/>
          </a:xfrm>
        </p:grpSpPr>
        <p:pic>
          <p:nvPicPr>
            <p:cNvPr id="4" name="object 4"/>
            <p:cNvPicPr/>
            <p:nvPr/>
          </p:nvPicPr>
          <p:blipFill>
            <a:blip r:embed="rId2" cstate="print"/>
            <a:stretch>
              <a:fillRect/>
            </a:stretch>
          </p:blipFill>
          <p:spPr>
            <a:xfrm>
              <a:off x="977900" y="1244600"/>
              <a:ext cx="203200" cy="190500"/>
            </a:xfrm>
            <a:prstGeom prst="rect">
              <a:avLst/>
            </a:prstGeom>
          </p:spPr>
        </p:pic>
        <p:pic>
          <p:nvPicPr>
            <p:cNvPr id="5" name="object 5"/>
            <p:cNvPicPr/>
            <p:nvPr/>
          </p:nvPicPr>
          <p:blipFill>
            <a:blip r:embed="rId2" cstate="print"/>
            <a:stretch>
              <a:fillRect/>
            </a:stretch>
          </p:blipFill>
          <p:spPr>
            <a:xfrm>
              <a:off x="1397000" y="1739900"/>
              <a:ext cx="101600" cy="88900"/>
            </a:xfrm>
            <a:prstGeom prst="rect">
              <a:avLst/>
            </a:prstGeom>
          </p:spPr>
        </p:pic>
        <p:pic>
          <p:nvPicPr>
            <p:cNvPr id="6" name="object 6"/>
            <p:cNvPicPr/>
            <p:nvPr/>
          </p:nvPicPr>
          <p:blipFill>
            <a:blip r:embed="rId2" cstate="print"/>
            <a:stretch>
              <a:fillRect/>
            </a:stretch>
          </p:blipFill>
          <p:spPr>
            <a:xfrm>
              <a:off x="1803400" y="2095500"/>
              <a:ext cx="50800" cy="38100"/>
            </a:xfrm>
            <a:prstGeom prst="rect">
              <a:avLst/>
            </a:prstGeom>
          </p:spPr>
        </p:pic>
        <p:pic>
          <p:nvPicPr>
            <p:cNvPr id="7" name="object 7"/>
            <p:cNvPicPr/>
            <p:nvPr/>
          </p:nvPicPr>
          <p:blipFill>
            <a:blip r:embed="rId2" cstate="print"/>
            <a:stretch>
              <a:fillRect/>
            </a:stretch>
          </p:blipFill>
          <p:spPr>
            <a:xfrm>
              <a:off x="1397000" y="2451100"/>
              <a:ext cx="101600" cy="88900"/>
            </a:xfrm>
            <a:prstGeom prst="rect">
              <a:avLst/>
            </a:prstGeom>
          </p:spPr>
        </p:pic>
      </p:grpSp>
      <p:sp>
        <p:nvSpPr>
          <p:cNvPr id="8" name="object 8"/>
          <p:cNvSpPr txBox="1"/>
          <p:nvPr/>
        </p:nvSpPr>
        <p:spPr>
          <a:xfrm>
            <a:off x="1282954" y="992474"/>
            <a:ext cx="6164580" cy="1642745"/>
          </a:xfrm>
          <a:prstGeom prst="rect">
            <a:avLst/>
          </a:prstGeom>
        </p:spPr>
        <p:txBody>
          <a:bodyPr vert="horz" wrap="square" lIns="0" tIns="90170" rIns="0" bIns="0" rtlCol="0">
            <a:spAutoFit/>
          </a:bodyPr>
          <a:lstStyle/>
          <a:p>
            <a:pPr marL="25400">
              <a:lnSpc>
                <a:spcPct val="100000"/>
              </a:lnSpc>
              <a:spcBef>
                <a:spcPts val="710"/>
              </a:spcBef>
            </a:pPr>
            <a:r>
              <a:rPr sz="2750" spc="-5" dirty="0">
                <a:solidFill>
                  <a:srgbClr val="FFFFFF"/>
                </a:solidFill>
                <a:latin typeface="Tahoma"/>
                <a:cs typeface="Tahoma"/>
              </a:rPr>
              <a:t>Autoregressive,</a:t>
            </a:r>
            <a:r>
              <a:rPr sz="2750" spc="180" dirty="0">
                <a:solidFill>
                  <a:srgbClr val="FFFFFF"/>
                </a:solidFill>
                <a:latin typeface="Tahoma"/>
                <a:cs typeface="Tahoma"/>
              </a:rPr>
              <a:t> </a:t>
            </a:r>
            <a:r>
              <a:rPr sz="2750" spc="-100" dirty="0">
                <a:solidFill>
                  <a:srgbClr val="FFFFFF"/>
                </a:solidFill>
                <a:latin typeface="Tahoma"/>
                <a:cs typeface="Tahoma"/>
              </a:rPr>
              <a:t>moving</a:t>
            </a:r>
            <a:r>
              <a:rPr sz="2750" spc="180" dirty="0">
                <a:solidFill>
                  <a:srgbClr val="FFFFFF"/>
                </a:solidFill>
                <a:latin typeface="Tahoma"/>
                <a:cs typeface="Tahoma"/>
              </a:rPr>
              <a:t> </a:t>
            </a:r>
            <a:r>
              <a:rPr sz="2750" spc="-5" dirty="0">
                <a:solidFill>
                  <a:srgbClr val="FFFFFF"/>
                </a:solidFill>
                <a:latin typeface="Tahoma"/>
                <a:cs typeface="Tahoma"/>
              </a:rPr>
              <a:t>average</a:t>
            </a:r>
            <a:r>
              <a:rPr sz="2750" spc="180" dirty="0">
                <a:solidFill>
                  <a:srgbClr val="FFFFFF"/>
                </a:solidFill>
                <a:latin typeface="Tahoma"/>
                <a:cs typeface="Tahoma"/>
              </a:rPr>
              <a:t> </a:t>
            </a:r>
            <a:r>
              <a:rPr sz="2750" spc="-50" dirty="0">
                <a:solidFill>
                  <a:srgbClr val="FFFFFF"/>
                </a:solidFill>
                <a:latin typeface="Tahoma"/>
                <a:cs typeface="Tahoma"/>
              </a:rPr>
              <a:t>models</a:t>
            </a:r>
            <a:endParaRPr sz="2750">
              <a:latin typeface="Tahoma"/>
              <a:cs typeface="Tahoma"/>
            </a:endParaRPr>
          </a:p>
          <a:p>
            <a:pPr marL="257175">
              <a:lnSpc>
                <a:spcPct val="100000"/>
              </a:lnSpc>
              <a:spcBef>
                <a:spcPts val="555"/>
              </a:spcBef>
            </a:pPr>
            <a:r>
              <a:rPr sz="2250" spc="-55" dirty="0">
                <a:solidFill>
                  <a:srgbClr val="FFFFFF"/>
                </a:solidFill>
                <a:latin typeface="Tahoma"/>
                <a:cs typeface="Tahoma"/>
              </a:rPr>
              <a:t>AR(p)</a:t>
            </a:r>
            <a:endParaRPr sz="2250">
              <a:latin typeface="Tahoma"/>
              <a:cs typeface="Tahoma"/>
            </a:endParaRPr>
          </a:p>
          <a:p>
            <a:pPr marL="624840">
              <a:lnSpc>
                <a:spcPct val="100000"/>
              </a:lnSpc>
              <a:spcBef>
                <a:spcPts val="185"/>
              </a:spcBef>
            </a:pPr>
            <a:r>
              <a:rPr sz="1800" spc="35" dirty="0">
                <a:solidFill>
                  <a:srgbClr val="FFFFFF"/>
                </a:solidFill>
                <a:latin typeface="Tahoma"/>
                <a:cs typeface="Tahoma"/>
              </a:rPr>
              <a:t>Y</a:t>
            </a:r>
            <a:r>
              <a:rPr sz="1800" spc="232" baseline="-6944" dirty="0">
                <a:solidFill>
                  <a:srgbClr val="FFFFFF"/>
                </a:solidFill>
                <a:latin typeface="Tahoma"/>
                <a:cs typeface="Tahoma"/>
              </a:rPr>
              <a:t>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80" dirty="0">
                <a:solidFill>
                  <a:srgbClr val="FFFFFF"/>
                </a:solidFill>
                <a:latin typeface="Trebuchet MS"/>
                <a:cs typeface="Trebuchet MS"/>
              </a:rPr>
              <a:t>δ</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44" baseline="-6944" dirty="0">
                <a:solidFill>
                  <a:srgbClr val="FFFFFF"/>
                </a:solidFill>
                <a:latin typeface="Tahoma"/>
                <a:cs typeface="Tahoma"/>
              </a:rPr>
              <a:t>-</a:t>
            </a:r>
            <a:r>
              <a:rPr sz="1800" spc="-52"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120" baseline="-6944" dirty="0">
                <a:solidFill>
                  <a:srgbClr val="FFFFFF"/>
                </a:solidFill>
                <a:latin typeface="Tahoma"/>
                <a:cs typeface="Tahoma"/>
              </a:rPr>
              <a:t>-</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95" dirty="0">
                <a:solidFill>
                  <a:srgbClr val="FFFFFF"/>
                </a:solidFill>
                <a:latin typeface="Tahoma"/>
                <a:cs typeface="Tahoma"/>
              </a:rPr>
              <a:t>…</a:t>
            </a:r>
            <a:r>
              <a:rPr sz="1800" spc="135"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 baseline="-6944" dirty="0">
                <a:solidFill>
                  <a:srgbClr val="FFFFFF"/>
                </a:solidFill>
                <a:latin typeface="Tahoma"/>
                <a:cs typeface="Tahoma"/>
              </a:rPr>
              <a:t>p</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60" baseline="-6944" dirty="0">
                <a:solidFill>
                  <a:srgbClr val="FFFFFF"/>
                </a:solidFill>
                <a:latin typeface="Tahoma"/>
                <a:cs typeface="Tahoma"/>
              </a:rPr>
              <a:t>-</a:t>
            </a:r>
            <a:r>
              <a:rPr sz="1800" spc="112" baseline="-6944" dirty="0">
                <a:solidFill>
                  <a:srgbClr val="FFFFFF"/>
                </a:solidFill>
                <a:latin typeface="Tahoma"/>
                <a:cs typeface="Tahoma"/>
              </a:rPr>
              <a:t>p</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30" dirty="0">
                <a:solidFill>
                  <a:srgbClr val="FFFFFF"/>
                </a:solidFill>
                <a:latin typeface="Tahoma"/>
                <a:cs typeface="Tahoma"/>
              </a:rPr>
              <a:t>a</a:t>
            </a:r>
            <a:r>
              <a:rPr sz="1800" spc="232" baseline="-6944" dirty="0">
                <a:solidFill>
                  <a:srgbClr val="FFFFFF"/>
                </a:solidFill>
                <a:latin typeface="Tahoma"/>
                <a:cs typeface="Tahoma"/>
              </a:rPr>
              <a:t>t</a:t>
            </a:r>
            <a:endParaRPr sz="1800" baseline="-6944">
              <a:latin typeface="Tahoma"/>
              <a:cs typeface="Tahoma"/>
            </a:endParaRPr>
          </a:p>
          <a:p>
            <a:pPr marL="257175">
              <a:lnSpc>
                <a:spcPct val="100000"/>
              </a:lnSpc>
              <a:spcBef>
                <a:spcPts val="515"/>
              </a:spcBef>
            </a:pPr>
            <a:r>
              <a:rPr sz="2250" spc="-15" dirty="0">
                <a:solidFill>
                  <a:srgbClr val="FFFFFF"/>
                </a:solidFill>
                <a:latin typeface="Tahoma"/>
                <a:cs typeface="Tahoma"/>
              </a:rPr>
              <a:t>MA(q)</a:t>
            </a:r>
            <a:endParaRPr sz="2250">
              <a:latin typeface="Tahoma"/>
              <a:cs typeface="Tahoma"/>
            </a:endParaRPr>
          </a:p>
        </p:txBody>
      </p:sp>
      <p:pic>
        <p:nvPicPr>
          <p:cNvPr id="9" name="object 9"/>
          <p:cNvPicPr/>
          <p:nvPr/>
        </p:nvPicPr>
        <p:blipFill>
          <a:blip r:embed="rId2" cstate="print"/>
          <a:stretch>
            <a:fillRect/>
          </a:stretch>
        </p:blipFill>
        <p:spPr>
          <a:xfrm>
            <a:off x="1803400" y="2819400"/>
            <a:ext cx="50800" cy="38100"/>
          </a:xfrm>
          <a:prstGeom prst="rect">
            <a:avLst/>
          </a:prstGeom>
        </p:spPr>
      </p:pic>
      <p:sp>
        <p:nvSpPr>
          <p:cNvPr id="10" name="object 10"/>
          <p:cNvSpPr txBox="1"/>
          <p:nvPr/>
        </p:nvSpPr>
        <p:spPr>
          <a:xfrm>
            <a:off x="6883548" y="2648247"/>
            <a:ext cx="2237740" cy="304165"/>
          </a:xfrm>
          <a:prstGeom prst="rect">
            <a:avLst/>
          </a:prstGeom>
        </p:spPr>
        <p:txBody>
          <a:bodyPr vert="horz" wrap="square" lIns="0" tIns="15875" rIns="0" bIns="0" rtlCol="0">
            <a:spAutoFit/>
          </a:bodyPr>
          <a:lstStyle/>
          <a:p>
            <a:pPr marL="12700">
              <a:lnSpc>
                <a:spcPct val="100000"/>
              </a:lnSpc>
              <a:spcBef>
                <a:spcPts val="125"/>
              </a:spcBef>
            </a:pPr>
            <a:r>
              <a:rPr sz="1800" spc="40" dirty="0">
                <a:solidFill>
                  <a:srgbClr val="FFFFFF"/>
                </a:solidFill>
                <a:latin typeface="Tahoma"/>
                <a:cs typeface="Tahoma"/>
              </a:rPr>
              <a:t>Watch</a:t>
            </a:r>
            <a:r>
              <a:rPr sz="1800" spc="95" dirty="0">
                <a:solidFill>
                  <a:srgbClr val="FFFFFF"/>
                </a:solidFill>
                <a:latin typeface="Tahoma"/>
                <a:cs typeface="Tahoma"/>
              </a:rPr>
              <a:t> </a:t>
            </a:r>
            <a:r>
              <a:rPr sz="1800" spc="10" dirty="0">
                <a:solidFill>
                  <a:srgbClr val="FFFFFF"/>
                </a:solidFill>
                <a:latin typeface="Tahoma"/>
                <a:cs typeface="Tahoma"/>
              </a:rPr>
              <a:t>negative</a:t>
            </a:r>
            <a:r>
              <a:rPr sz="1800" spc="100" dirty="0">
                <a:solidFill>
                  <a:srgbClr val="FFFFFF"/>
                </a:solidFill>
                <a:latin typeface="Tahoma"/>
                <a:cs typeface="Tahoma"/>
              </a:rPr>
              <a:t> </a:t>
            </a:r>
            <a:r>
              <a:rPr sz="1800" spc="-15" dirty="0">
                <a:solidFill>
                  <a:srgbClr val="FFFFFF"/>
                </a:solidFill>
                <a:latin typeface="Tahoma"/>
                <a:cs typeface="Tahoma"/>
              </a:rPr>
              <a:t>signs</a:t>
            </a:r>
            <a:endParaRPr sz="1800">
              <a:latin typeface="Tahoma"/>
              <a:cs typeface="Tahoma"/>
            </a:endParaRPr>
          </a:p>
        </p:txBody>
      </p:sp>
      <p:grpSp>
        <p:nvGrpSpPr>
          <p:cNvPr id="11" name="object 11"/>
          <p:cNvGrpSpPr/>
          <p:nvPr/>
        </p:nvGrpSpPr>
        <p:grpSpPr>
          <a:xfrm>
            <a:off x="1397000" y="3175000"/>
            <a:ext cx="457200" cy="406400"/>
            <a:chOff x="1397000" y="3175000"/>
            <a:chExt cx="457200" cy="406400"/>
          </a:xfrm>
        </p:grpSpPr>
        <p:pic>
          <p:nvPicPr>
            <p:cNvPr id="12" name="object 12"/>
            <p:cNvPicPr/>
            <p:nvPr/>
          </p:nvPicPr>
          <p:blipFill>
            <a:blip r:embed="rId2" cstate="print"/>
            <a:stretch>
              <a:fillRect/>
            </a:stretch>
          </p:blipFill>
          <p:spPr>
            <a:xfrm>
              <a:off x="1397000" y="3175000"/>
              <a:ext cx="101600" cy="88900"/>
            </a:xfrm>
            <a:prstGeom prst="rect">
              <a:avLst/>
            </a:prstGeom>
          </p:spPr>
        </p:pic>
        <p:pic>
          <p:nvPicPr>
            <p:cNvPr id="13" name="object 13"/>
            <p:cNvPicPr/>
            <p:nvPr/>
          </p:nvPicPr>
          <p:blipFill>
            <a:blip r:embed="rId2" cstate="print"/>
            <a:stretch>
              <a:fillRect/>
            </a:stretch>
          </p:blipFill>
          <p:spPr>
            <a:xfrm>
              <a:off x="1803400" y="3543300"/>
              <a:ext cx="50800" cy="38100"/>
            </a:xfrm>
            <a:prstGeom prst="rect">
              <a:avLst/>
            </a:prstGeom>
          </p:spPr>
        </p:pic>
      </p:grpSp>
      <p:sp>
        <p:nvSpPr>
          <p:cNvPr id="14" name="object 14"/>
          <p:cNvSpPr txBox="1"/>
          <p:nvPr/>
        </p:nvSpPr>
        <p:spPr>
          <a:xfrm>
            <a:off x="1502426" y="2600264"/>
            <a:ext cx="4706620" cy="1077595"/>
          </a:xfrm>
          <a:prstGeom prst="rect">
            <a:avLst/>
          </a:prstGeom>
        </p:spPr>
        <p:txBody>
          <a:bodyPr vert="horz" wrap="square" lIns="0" tIns="64135" rIns="0" bIns="0" rtlCol="0">
            <a:spAutoFit/>
          </a:bodyPr>
          <a:lstStyle/>
          <a:p>
            <a:pPr marL="405130">
              <a:lnSpc>
                <a:spcPct val="100000"/>
              </a:lnSpc>
              <a:spcBef>
                <a:spcPts val="505"/>
              </a:spcBef>
            </a:pPr>
            <a:r>
              <a:rPr sz="1800" spc="35" dirty="0">
                <a:solidFill>
                  <a:srgbClr val="FFFFFF"/>
                </a:solidFill>
                <a:latin typeface="Tahoma"/>
                <a:cs typeface="Tahoma"/>
              </a:rPr>
              <a:t>Y</a:t>
            </a:r>
            <a:r>
              <a:rPr sz="1800" spc="232" baseline="-6944" dirty="0">
                <a:solidFill>
                  <a:srgbClr val="FFFFFF"/>
                </a:solidFill>
                <a:latin typeface="Tahoma"/>
                <a:cs typeface="Tahoma"/>
              </a:rPr>
              <a:t>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160" dirty="0">
                <a:solidFill>
                  <a:srgbClr val="FFFFFF"/>
                </a:solidFill>
                <a:latin typeface="Trebuchet MS"/>
                <a:cs typeface="Trebuchet MS"/>
              </a:rPr>
              <a:t>μ</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30" dirty="0">
                <a:solidFill>
                  <a:srgbClr val="FFFFFF"/>
                </a:solidFill>
                <a:latin typeface="Tahoma"/>
                <a:cs typeface="Tahoma"/>
              </a:rPr>
              <a:t>a</a:t>
            </a:r>
            <a:r>
              <a:rPr sz="1800" spc="232" baseline="-6944" dirty="0">
                <a:solidFill>
                  <a:srgbClr val="FFFFFF"/>
                </a:solidFill>
                <a:latin typeface="Tahoma"/>
                <a:cs typeface="Tahoma"/>
              </a:rPr>
              <a:t>t</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215" dirty="0">
                <a:solidFill>
                  <a:srgbClr val="FFFC00"/>
                </a:solidFill>
                <a:latin typeface="Tahoma"/>
                <a:cs typeface="Tahoma"/>
              </a:rPr>
              <a:t>-</a:t>
            </a:r>
            <a:r>
              <a:rPr sz="1800" spc="135" dirty="0">
                <a:solidFill>
                  <a:srgbClr val="FFFC00"/>
                </a:solidFill>
                <a:latin typeface="Tahoma"/>
                <a:cs typeface="Tahoma"/>
              </a:rPr>
              <a:t> </a:t>
            </a:r>
            <a:r>
              <a:rPr sz="1800" spc="140" dirty="0">
                <a:solidFill>
                  <a:srgbClr val="FFFFFF"/>
                </a:solidFill>
                <a:latin typeface="Trebuchet MS"/>
                <a:cs typeface="Trebuchet MS"/>
              </a:rPr>
              <a:t>θ</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a</a:t>
            </a:r>
            <a:r>
              <a:rPr sz="1800" spc="75" baseline="-6944" dirty="0">
                <a:solidFill>
                  <a:srgbClr val="FFFFFF"/>
                </a:solidFill>
                <a:latin typeface="Tahoma"/>
                <a:cs typeface="Tahoma"/>
              </a:rPr>
              <a:t>t</a:t>
            </a:r>
            <a:r>
              <a:rPr sz="1800" spc="-44" baseline="-6944" dirty="0">
                <a:solidFill>
                  <a:srgbClr val="FFFFFF"/>
                </a:solidFill>
                <a:latin typeface="Tahoma"/>
                <a:cs typeface="Tahoma"/>
              </a:rPr>
              <a:t>-</a:t>
            </a:r>
            <a:r>
              <a:rPr sz="1800" spc="-52"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215" dirty="0">
                <a:solidFill>
                  <a:srgbClr val="FFFC00"/>
                </a:solidFill>
                <a:latin typeface="Tahoma"/>
                <a:cs typeface="Tahoma"/>
              </a:rPr>
              <a:t>-</a:t>
            </a:r>
            <a:r>
              <a:rPr sz="1800" spc="135" dirty="0">
                <a:solidFill>
                  <a:srgbClr val="FFFC00"/>
                </a:solidFill>
                <a:latin typeface="Tahoma"/>
                <a:cs typeface="Tahoma"/>
              </a:rPr>
              <a:t> </a:t>
            </a:r>
            <a:r>
              <a:rPr sz="1800" spc="140" dirty="0">
                <a:solidFill>
                  <a:srgbClr val="FFFFFF"/>
                </a:solidFill>
                <a:latin typeface="Trebuchet MS"/>
                <a:cs typeface="Trebuchet MS"/>
              </a:rPr>
              <a:t>θ</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a</a:t>
            </a:r>
            <a:r>
              <a:rPr sz="1800" spc="75" baseline="-6944" dirty="0">
                <a:solidFill>
                  <a:srgbClr val="FFFFFF"/>
                </a:solidFill>
                <a:latin typeface="Tahoma"/>
                <a:cs typeface="Tahoma"/>
              </a:rPr>
              <a:t>t</a:t>
            </a:r>
            <a:r>
              <a:rPr sz="1800" spc="120" baseline="-6944" dirty="0">
                <a:solidFill>
                  <a:srgbClr val="FFFFFF"/>
                </a:solidFill>
                <a:latin typeface="Tahoma"/>
                <a:cs typeface="Tahoma"/>
              </a:rPr>
              <a:t>-</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215" dirty="0">
                <a:solidFill>
                  <a:srgbClr val="FFFC00"/>
                </a:solidFill>
                <a:latin typeface="Tahoma"/>
                <a:cs typeface="Tahoma"/>
              </a:rPr>
              <a:t>-</a:t>
            </a:r>
            <a:r>
              <a:rPr sz="1800" b="1" spc="-25" dirty="0">
                <a:solidFill>
                  <a:srgbClr val="FFFFFF"/>
                </a:solidFill>
                <a:latin typeface="Tahoma"/>
                <a:cs typeface="Tahoma"/>
              </a:rPr>
              <a:t>.</a:t>
            </a:r>
            <a:r>
              <a:rPr sz="1800" b="1" spc="-300" dirty="0">
                <a:solidFill>
                  <a:srgbClr val="FFFFFF"/>
                </a:solidFill>
                <a:latin typeface="Tahoma"/>
                <a:cs typeface="Tahoma"/>
              </a:rPr>
              <a:t> </a:t>
            </a:r>
            <a:r>
              <a:rPr sz="1800" spc="-10" dirty="0">
                <a:solidFill>
                  <a:srgbClr val="FFFFFF"/>
                </a:solidFill>
                <a:latin typeface="Tahoma"/>
                <a:cs typeface="Tahoma"/>
              </a:rPr>
              <a:t>.</a:t>
            </a:r>
            <a:r>
              <a:rPr sz="1800" spc="30" dirty="0">
                <a:solidFill>
                  <a:srgbClr val="FFFFFF"/>
                </a:solidFill>
                <a:latin typeface="Tahoma"/>
                <a:cs typeface="Tahoma"/>
              </a:rPr>
              <a:t> </a:t>
            </a:r>
            <a:r>
              <a:rPr sz="1800" spc="215" dirty="0">
                <a:solidFill>
                  <a:srgbClr val="FFFC00"/>
                </a:solidFill>
                <a:latin typeface="Tahoma"/>
                <a:cs typeface="Tahoma"/>
              </a:rPr>
              <a:t>-</a:t>
            </a:r>
            <a:r>
              <a:rPr sz="1800" spc="135" dirty="0">
                <a:solidFill>
                  <a:srgbClr val="FFFC00"/>
                </a:solidFill>
                <a:latin typeface="Tahoma"/>
                <a:cs typeface="Tahoma"/>
              </a:rPr>
              <a:t> </a:t>
            </a:r>
            <a:r>
              <a:rPr sz="1800" spc="140" dirty="0">
                <a:solidFill>
                  <a:srgbClr val="FFFFFF"/>
                </a:solidFill>
                <a:latin typeface="Trebuchet MS"/>
                <a:cs typeface="Trebuchet MS"/>
              </a:rPr>
              <a:t>θ</a:t>
            </a:r>
            <a:r>
              <a:rPr sz="1800" spc="-52" baseline="-6944" dirty="0">
                <a:solidFill>
                  <a:srgbClr val="FFFFFF"/>
                </a:solidFill>
                <a:latin typeface="Tahoma"/>
                <a:cs typeface="Tahoma"/>
              </a:rPr>
              <a:t>q</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a</a:t>
            </a:r>
            <a:r>
              <a:rPr sz="1800" spc="75" baseline="-6944" dirty="0">
                <a:solidFill>
                  <a:srgbClr val="FFFFFF"/>
                </a:solidFill>
                <a:latin typeface="Tahoma"/>
                <a:cs typeface="Tahoma"/>
              </a:rPr>
              <a:t>t-q</a:t>
            </a:r>
            <a:endParaRPr sz="1800" baseline="-6944">
              <a:latin typeface="Tahoma"/>
              <a:cs typeface="Tahoma"/>
            </a:endParaRPr>
          </a:p>
          <a:p>
            <a:pPr marL="38100">
              <a:lnSpc>
                <a:spcPct val="100000"/>
              </a:lnSpc>
              <a:spcBef>
                <a:spcPts val="509"/>
              </a:spcBef>
            </a:pPr>
            <a:r>
              <a:rPr sz="2250" spc="-20" dirty="0">
                <a:solidFill>
                  <a:srgbClr val="FFFFFF"/>
                </a:solidFill>
                <a:latin typeface="Tahoma"/>
                <a:cs typeface="Tahoma"/>
              </a:rPr>
              <a:t>ARMA(p,q)</a:t>
            </a:r>
            <a:endParaRPr sz="2250">
              <a:latin typeface="Tahoma"/>
              <a:cs typeface="Tahoma"/>
            </a:endParaRPr>
          </a:p>
          <a:p>
            <a:pPr marL="405130">
              <a:lnSpc>
                <a:spcPct val="100000"/>
              </a:lnSpc>
              <a:spcBef>
                <a:spcPts val="340"/>
              </a:spcBef>
            </a:pPr>
            <a:r>
              <a:rPr sz="1800" spc="35" dirty="0">
                <a:solidFill>
                  <a:srgbClr val="FFFFFF"/>
                </a:solidFill>
                <a:latin typeface="Tahoma"/>
                <a:cs typeface="Tahoma"/>
              </a:rPr>
              <a:t>Y</a:t>
            </a:r>
            <a:r>
              <a:rPr sz="1800" spc="232" baseline="-6944" dirty="0">
                <a:solidFill>
                  <a:srgbClr val="FFFFFF"/>
                </a:solidFill>
                <a:latin typeface="Tahoma"/>
                <a:cs typeface="Tahoma"/>
              </a:rPr>
              <a:t>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80" dirty="0">
                <a:solidFill>
                  <a:srgbClr val="FFFFFF"/>
                </a:solidFill>
                <a:latin typeface="Trebuchet MS"/>
                <a:cs typeface="Trebuchet MS"/>
              </a:rPr>
              <a:t>δ</a:t>
            </a:r>
            <a:r>
              <a:rPr sz="1800" spc="155" dirty="0">
                <a:solidFill>
                  <a:srgbClr val="FFFFFF"/>
                </a:solidFill>
                <a:latin typeface="Trebuchet MS"/>
                <a:cs typeface="Trebuchet MS"/>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44" baseline="-6944" dirty="0">
                <a:solidFill>
                  <a:srgbClr val="FFFFFF"/>
                </a:solidFill>
                <a:latin typeface="Tahoma"/>
                <a:cs typeface="Tahoma"/>
              </a:rPr>
              <a:t>-</a:t>
            </a:r>
            <a:r>
              <a:rPr sz="1800" spc="-52"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284" baseline="-6944" dirty="0">
                <a:solidFill>
                  <a:srgbClr val="FFFFFF"/>
                </a:solidFill>
                <a:latin typeface="Tahoma"/>
                <a:cs typeface="Tahoma"/>
              </a:rPr>
              <a:t> </a:t>
            </a:r>
            <a:r>
              <a:rPr sz="1800" spc="30" dirty="0">
                <a:solidFill>
                  <a:srgbClr val="FFFFFF"/>
                </a:solidFill>
                <a:latin typeface="Tahoma"/>
                <a:cs typeface="Tahoma"/>
              </a:rPr>
              <a:t>Y</a:t>
            </a:r>
            <a:r>
              <a:rPr sz="1800" spc="75" baseline="-6944" dirty="0">
                <a:solidFill>
                  <a:srgbClr val="FFFFFF"/>
                </a:solidFill>
                <a:latin typeface="Tahoma"/>
                <a:cs typeface="Tahoma"/>
              </a:rPr>
              <a:t>t</a:t>
            </a:r>
            <a:r>
              <a:rPr sz="1800" spc="120" baseline="-6944" dirty="0">
                <a:solidFill>
                  <a:srgbClr val="FFFFFF"/>
                </a:solidFill>
                <a:latin typeface="Tahoma"/>
                <a:cs typeface="Tahoma"/>
              </a:rPr>
              <a:t>-</a:t>
            </a:r>
            <a:r>
              <a:rPr sz="1800" spc="52" baseline="-6944" dirty="0">
                <a:solidFill>
                  <a:srgbClr val="FFFFFF"/>
                </a:solidFill>
                <a:latin typeface="Tahoma"/>
                <a:cs typeface="Tahoma"/>
              </a:rPr>
              <a:t>2</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25" dirty="0">
                <a:solidFill>
                  <a:srgbClr val="FFFFFF"/>
                </a:solidFill>
                <a:latin typeface="Tahoma"/>
                <a:cs typeface="Tahoma"/>
              </a:rPr>
              <a:t>+</a:t>
            </a:r>
            <a:r>
              <a:rPr sz="1800" spc="135" dirty="0">
                <a:solidFill>
                  <a:srgbClr val="FFFFFF"/>
                </a:solidFill>
                <a:latin typeface="Tahoma"/>
                <a:cs typeface="Tahoma"/>
              </a:rPr>
              <a:t> </a:t>
            </a:r>
            <a:r>
              <a:rPr sz="1800" spc="30" dirty="0">
                <a:solidFill>
                  <a:srgbClr val="FFFFFF"/>
                </a:solidFill>
                <a:latin typeface="Tahoma"/>
                <a:cs typeface="Tahoma"/>
              </a:rPr>
              <a:t>a</a:t>
            </a:r>
            <a:r>
              <a:rPr sz="1800" spc="232" baseline="-6944" dirty="0">
                <a:solidFill>
                  <a:srgbClr val="FFFFFF"/>
                </a:solidFill>
                <a:latin typeface="Tahoma"/>
                <a:cs typeface="Tahoma"/>
              </a:rPr>
              <a:t>t</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215" dirty="0">
                <a:solidFill>
                  <a:srgbClr val="FFFC00"/>
                </a:solidFill>
                <a:latin typeface="Tahoma"/>
                <a:cs typeface="Tahoma"/>
              </a:rPr>
              <a:t>-</a:t>
            </a:r>
            <a:r>
              <a:rPr sz="1800" spc="135" dirty="0">
                <a:solidFill>
                  <a:srgbClr val="FFFC00"/>
                </a:solidFill>
                <a:latin typeface="Tahoma"/>
                <a:cs typeface="Tahoma"/>
              </a:rPr>
              <a:t> </a:t>
            </a:r>
            <a:r>
              <a:rPr sz="1800" spc="140" dirty="0">
                <a:solidFill>
                  <a:srgbClr val="FFFFFF"/>
                </a:solidFill>
                <a:latin typeface="Trebuchet MS"/>
                <a:cs typeface="Trebuchet MS"/>
              </a:rPr>
              <a:t>θ</a:t>
            </a:r>
            <a:r>
              <a:rPr sz="1800" spc="-307" baseline="-6944" dirty="0">
                <a:solidFill>
                  <a:srgbClr val="FFFFFF"/>
                </a:solidFill>
                <a:latin typeface="Tahoma"/>
                <a:cs typeface="Tahoma"/>
              </a:rPr>
              <a:t>1</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30" dirty="0">
                <a:solidFill>
                  <a:srgbClr val="FFFFFF"/>
                </a:solidFill>
                <a:latin typeface="Tahoma"/>
                <a:cs typeface="Tahoma"/>
              </a:rPr>
              <a:t>a</a:t>
            </a:r>
            <a:r>
              <a:rPr sz="1800" spc="75" baseline="-6944" dirty="0">
                <a:solidFill>
                  <a:srgbClr val="FFFFFF"/>
                </a:solidFill>
                <a:latin typeface="Tahoma"/>
                <a:cs typeface="Tahoma"/>
              </a:rPr>
              <a:t>t</a:t>
            </a:r>
            <a:r>
              <a:rPr sz="1800" spc="-52" baseline="-6944" dirty="0">
                <a:solidFill>
                  <a:srgbClr val="FFFFFF"/>
                </a:solidFill>
                <a:latin typeface="Tahoma"/>
                <a:cs typeface="Tahoma"/>
              </a:rPr>
              <a:t>-1</a:t>
            </a:r>
            <a:endParaRPr sz="1800" baseline="-6944">
              <a:latin typeface="Tahoma"/>
              <a:cs typeface="Tahoma"/>
            </a:endParaRPr>
          </a:p>
        </p:txBody>
      </p:sp>
      <p:sp>
        <p:nvSpPr>
          <p:cNvPr id="15" name="object 15"/>
          <p:cNvSpPr txBox="1"/>
          <p:nvPr/>
        </p:nvSpPr>
        <p:spPr>
          <a:xfrm>
            <a:off x="6883855" y="3373784"/>
            <a:ext cx="1092835" cy="304165"/>
          </a:xfrm>
          <a:prstGeom prst="rect">
            <a:avLst/>
          </a:prstGeom>
        </p:spPr>
        <p:txBody>
          <a:bodyPr vert="horz" wrap="square" lIns="0" tIns="15875" rIns="0" bIns="0" rtlCol="0">
            <a:spAutoFit/>
          </a:bodyPr>
          <a:lstStyle/>
          <a:p>
            <a:pPr marL="12700">
              <a:lnSpc>
                <a:spcPct val="100000"/>
              </a:lnSpc>
              <a:spcBef>
                <a:spcPts val="125"/>
              </a:spcBef>
            </a:pPr>
            <a:r>
              <a:rPr sz="1800" spc="-25" dirty="0">
                <a:solidFill>
                  <a:srgbClr val="FFFFFF"/>
                </a:solidFill>
                <a:latin typeface="Tahoma"/>
                <a:cs typeface="Tahoma"/>
              </a:rPr>
              <a:t>ARMA(2,1)</a:t>
            </a:r>
            <a:endParaRPr sz="1800">
              <a:latin typeface="Tahoma"/>
              <a:cs typeface="Tahoma"/>
            </a:endParaRPr>
          </a:p>
        </p:txBody>
      </p:sp>
      <p:grpSp>
        <p:nvGrpSpPr>
          <p:cNvPr id="16" name="object 16"/>
          <p:cNvGrpSpPr/>
          <p:nvPr/>
        </p:nvGrpSpPr>
        <p:grpSpPr>
          <a:xfrm>
            <a:off x="977900" y="4127500"/>
            <a:ext cx="876300" cy="2616200"/>
            <a:chOff x="977900" y="4127500"/>
            <a:chExt cx="876300" cy="2616200"/>
          </a:xfrm>
        </p:grpSpPr>
        <p:pic>
          <p:nvPicPr>
            <p:cNvPr id="17" name="object 17"/>
            <p:cNvPicPr/>
            <p:nvPr/>
          </p:nvPicPr>
          <p:blipFill>
            <a:blip r:embed="rId2" cstate="print"/>
            <a:stretch>
              <a:fillRect/>
            </a:stretch>
          </p:blipFill>
          <p:spPr>
            <a:xfrm>
              <a:off x="977900" y="4127500"/>
              <a:ext cx="203200" cy="190500"/>
            </a:xfrm>
            <a:prstGeom prst="rect">
              <a:avLst/>
            </a:prstGeom>
          </p:spPr>
        </p:pic>
        <p:pic>
          <p:nvPicPr>
            <p:cNvPr id="18" name="object 18"/>
            <p:cNvPicPr/>
            <p:nvPr/>
          </p:nvPicPr>
          <p:blipFill>
            <a:blip r:embed="rId2" cstate="print"/>
            <a:stretch>
              <a:fillRect/>
            </a:stretch>
          </p:blipFill>
          <p:spPr>
            <a:xfrm>
              <a:off x="1397000" y="4622800"/>
              <a:ext cx="101600" cy="88900"/>
            </a:xfrm>
            <a:prstGeom prst="rect">
              <a:avLst/>
            </a:prstGeom>
          </p:spPr>
        </p:pic>
        <p:pic>
          <p:nvPicPr>
            <p:cNvPr id="19" name="object 19"/>
            <p:cNvPicPr/>
            <p:nvPr/>
          </p:nvPicPr>
          <p:blipFill>
            <a:blip r:embed="rId2" cstate="print"/>
            <a:stretch>
              <a:fillRect/>
            </a:stretch>
          </p:blipFill>
          <p:spPr>
            <a:xfrm>
              <a:off x="1803400" y="5689600"/>
              <a:ext cx="50800" cy="38100"/>
            </a:xfrm>
            <a:prstGeom prst="rect">
              <a:avLst/>
            </a:prstGeom>
          </p:spPr>
        </p:pic>
        <p:pic>
          <p:nvPicPr>
            <p:cNvPr id="20" name="object 20"/>
            <p:cNvPicPr/>
            <p:nvPr/>
          </p:nvPicPr>
          <p:blipFill>
            <a:blip r:embed="rId2" cstate="print"/>
            <a:stretch>
              <a:fillRect/>
            </a:stretch>
          </p:blipFill>
          <p:spPr>
            <a:xfrm>
              <a:off x="1397000" y="6045200"/>
              <a:ext cx="101600" cy="88900"/>
            </a:xfrm>
            <a:prstGeom prst="rect">
              <a:avLst/>
            </a:prstGeom>
          </p:spPr>
        </p:pic>
        <p:pic>
          <p:nvPicPr>
            <p:cNvPr id="21" name="object 21"/>
            <p:cNvPicPr/>
            <p:nvPr/>
          </p:nvPicPr>
          <p:blipFill>
            <a:blip r:embed="rId2" cstate="print"/>
            <a:stretch>
              <a:fillRect/>
            </a:stretch>
          </p:blipFill>
          <p:spPr>
            <a:xfrm>
              <a:off x="1803400" y="6400800"/>
              <a:ext cx="50800" cy="38100"/>
            </a:xfrm>
            <a:prstGeom prst="rect">
              <a:avLst/>
            </a:prstGeom>
          </p:spPr>
        </p:pic>
        <p:pic>
          <p:nvPicPr>
            <p:cNvPr id="22" name="object 22"/>
            <p:cNvPicPr/>
            <p:nvPr/>
          </p:nvPicPr>
          <p:blipFill>
            <a:blip r:embed="rId2" cstate="print"/>
            <a:stretch>
              <a:fillRect/>
            </a:stretch>
          </p:blipFill>
          <p:spPr>
            <a:xfrm>
              <a:off x="1803400" y="6705600"/>
              <a:ext cx="50800" cy="38100"/>
            </a:xfrm>
            <a:prstGeom prst="rect">
              <a:avLst/>
            </a:prstGeom>
          </p:spPr>
        </p:pic>
      </p:grpSp>
      <p:sp>
        <p:nvSpPr>
          <p:cNvPr id="23" name="object 23"/>
          <p:cNvSpPr txBox="1"/>
          <p:nvPr/>
        </p:nvSpPr>
        <p:spPr>
          <a:xfrm>
            <a:off x="1270254" y="3875275"/>
            <a:ext cx="7780020" cy="2956560"/>
          </a:xfrm>
          <a:prstGeom prst="rect">
            <a:avLst/>
          </a:prstGeom>
        </p:spPr>
        <p:txBody>
          <a:bodyPr vert="horz" wrap="square" lIns="0" tIns="90170" rIns="0" bIns="0" rtlCol="0">
            <a:spAutoFit/>
          </a:bodyPr>
          <a:lstStyle/>
          <a:p>
            <a:pPr marL="38100">
              <a:lnSpc>
                <a:spcPct val="100000"/>
              </a:lnSpc>
              <a:spcBef>
                <a:spcPts val="710"/>
              </a:spcBef>
            </a:pPr>
            <a:r>
              <a:rPr sz="2750" spc="-140" dirty="0">
                <a:solidFill>
                  <a:srgbClr val="FFFFFF"/>
                </a:solidFill>
                <a:latin typeface="Tahoma"/>
                <a:cs typeface="Tahoma"/>
              </a:rPr>
              <a:t>Common</a:t>
            </a:r>
            <a:r>
              <a:rPr sz="2750" spc="145" dirty="0">
                <a:solidFill>
                  <a:srgbClr val="FFFFFF"/>
                </a:solidFill>
                <a:latin typeface="Tahoma"/>
                <a:cs typeface="Tahoma"/>
              </a:rPr>
              <a:t> </a:t>
            </a:r>
            <a:r>
              <a:rPr sz="2750" spc="70" dirty="0">
                <a:solidFill>
                  <a:srgbClr val="FFFFFF"/>
                </a:solidFill>
                <a:latin typeface="Tahoma"/>
                <a:cs typeface="Tahoma"/>
              </a:rPr>
              <a:t>feature</a:t>
            </a:r>
            <a:endParaRPr sz="2750">
              <a:latin typeface="Tahoma"/>
              <a:cs typeface="Tahoma"/>
            </a:endParaRPr>
          </a:p>
          <a:p>
            <a:pPr marL="269875" marR="30480">
              <a:lnSpc>
                <a:spcPct val="104400"/>
              </a:lnSpc>
              <a:spcBef>
                <a:spcPts val="434"/>
              </a:spcBef>
            </a:pPr>
            <a:r>
              <a:rPr sz="2250" spc="70" dirty="0">
                <a:solidFill>
                  <a:srgbClr val="FFFFFF"/>
                </a:solidFill>
                <a:latin typeface="Tahoma"/>
                <a:cs typeface="Tahoma"/>
              </a:rPr>
              <a:t>Every</a:t>
            </a:r>
            <a:r>
              <a:rPr sz="2250" spc="160" dirty="0">
                <a:solidFill>
                  <a:srgbClr val="FFFFFF"/>
                </a:solidFill>
                <a:latin typeface="Tahoma"/>
                <a:cs typeface="Tahoma"/>
              </a:rPr>
              <a:t> </a:t>
            </a:r>
            <a:r>
              <a:rPr sz="2250" u="sng" spc="45" dirty="0">
                <a:solidFill>
                  <a:srgbClr val="FFFFFF"/>
                </a:solidFill>
                <a:uFill>
                  <a:solidFill>
                    <a:srgbClr val="FFFFFF"/>
                  </a:solidFill>
                </a:uFill>
                <a:latin typeface="Tahoma"/>
                <a:cs typeface="Tahoma"/>
              </a:rPr>
              <a:t>stationary</a:t>
            </a:r>
            <a:r>
              <a:rPr sz="2250" spc="5" dirty="0">
                <a:solidFill>
                  <a:srgbClr val="FFFFFF"/>
                </a:solidFill>
                <a:latin typeface="Tahoma"/>
                <a:cs typeface="Tahoma"/>
              </a:rPr>
              <a:t> </a:t>
            </a:r>
            <a:r>
              <a:rPr sz="2250" spc="105" dirty="0">
                <a:solidFill>
                  <a:srgbClr val="FFFFFF"/>
                </a:solidFill>
                <a:latin typeface="Tahoma"/>
                <a:cs typeface="Tahoma"/>
              </a:rPr>
              <a:t>ARMA</a:t>
            </a:r>
            <a:r>
              <a:rPr sz="2250" spc="165" dirty="0">
                <a:solidFill>
                  <a:srgbClr val="FFFFFF"/>
                </a:solidFill>
                <a:latin typeface="Tahoma"/>
                <a:cs typeface="Tahoma"/>
              </a:rPr>
              <a:t> </a:t>
            </a:r>
            <a:r>
              <a:rPr sz="2250" spc="-20" dirty="0">
                <a:solidFill>
                  <a:srgbClr val="FFFFFF"/>
                </a:solidFill>
                <a:latin typeface="Tahoma"/>
                <a:cs typeface="Tahoma"/>
              </a:rPr>
              <a:t>model</a:t>
            </a:r>
            <a:r>
              <a:rPr sz="2250" spc="170" dirty="0">
                <a:solidFill>
                  <a:srgbClr val="FFFFFF"/>
                </a:solidFill>
                <a:latin typeface="Tahoma"/>
                <a:cs typeface="Tahoma"/>
              </a:rPr>
              <a:t> </a:t>
            </a:r>
            <a:r>
              <a:rPr sz="2250" spc="30" dirty="0">
                <a:solidFill>
                  <a:srgbClr val="FFFFFF"/>
                </a:solidFill>
                <a:latin typeface="Tahoma"/>
                <a:cs typeface="Tahoma"/>
              </a:rPr>
              <a:t>specifies</a:t>
            </a:r>
            <a:r>
              <a:rPr sz="2250" spc="-5" dirty="0">
                <a:solidFill>
                  <a:srgbClr val="FFFFFF"/>
                </a:solidFill>
                <a:latin typeface="Tahoma"/>
                <a:cs typeface="Tahoma"/>
              </a:rPr>
              <a:t> </a:t>
            </a:r>
            <a:r>
              <a:rPr sz="2250" spc="165" dirty="0">
                <a:solidFill>
                  <a:srgbClr val="FFFFFF"/>
                </a:solidFill>
                <a:latin typeface="Tahoma"/>
                <a:cs typeface="Tahoma"/>
              </a:rPr>
              <a:t>Yt</a:t>
            </a:r>
            <a:r>
              <a:rPr sz="2250" spc="170" dirty="0">
                <a:solidFill>
                  <a:srgbClr val="FFFFFF"/>
                </a:solidFill>
                <a:latin typeface="Tahoma"/>
                <a:cs typeface="Tahoma"/>
              </a:rPr>
              <a:t> </a:t>
            </a:r>
            <a:r>
              <a:rPr sz="2250" spc="20" dirty="0">
                <a:solidFill>
                  <a:srgbClr val="FFFFFF"/>
                </a:solidFill>
                <a:latin typeface="Tahoma"/>
                <a:cs typeface="Tahoma"/>
              </a:rPr>
              <a:t>as</a:t>
            </a:r>
            <a:r>
              <a:rPr sz="2250" spc="170" dirty="0">
                <a:solidFill>
                  <a:srgbClr val="FFFFFF"/>
                </a:solidFill>
                <a:latin typeface="Tahoma"/>
                <a:cs typeface="Tahoma"/>
              </a:rPr>
              <a:t> </a:t>
            </a:r>
            <a:r>
              <a:rPr sz="2250" spc="40" dirty="0">
                <a:solidFill>
                  <a:srgbClr val="FFFFFF"/>
                </a:solidFill>
                <a:latin typeface="Tahoma"/>
                <a:cs typeface="Tahoma"/>
              </a:rPr>
              <a:t>a</a:t>
            </a:r>
            <a:r>
              <a:rPr sz="2250" spc="170" dirty="0">
                <a:solidFill>
                  <a:srgbClr val="FFFFFF"/>
                </a:solidFill>
                <a:latin typeface="Tahoma"/>
                <a:cs typeface="Tahoma"/>
              </a:rPr>
              <a:t> </a:t>
            </a:r>
            <a:r>
              <a:rPr sz="2250" spc="20" dirty="0">
                <a:solidFill>
                  <a:srgbClr val="FFFFFF"/>
                </a:solidFill>
                <a:latin typeface="Tahoma"/>
                <a:cs typeface="Tahoma"/>
              </a:rPr>
              <a:t>weighted </a:t>
            </a:r>
            <a:r>
              <a:rPr sz="2250" spc="-690" dirty="0">
                <a:solidFill>
                  <a:srgbClr val="FFFFFF"/>
                </a:solidFill>
                <a:latin typeface="Tahoma"/>
                <a:cs typeface="Tahoma"/>
              </a:rPr>
              <a:t> </a:t>
            </a:r>
            <a:r>
              <a:rPr sz="2250" spc="-70" dirty="0">
                <a:solidFill>
                  <a:srgbClr val="FFFFFF"/>
                </a:solidFill>
                <a:latin typeface="Tahoma"/>
                <a:cs typeface="Tahoma"/>
              </a:rPr>
              <a:t>sum</a:t>
            </a:r>
            <a:r>
              <a:rPr sz="2250" spc="160" dirty="0">
                <a:solidFill>
                  <a:srgbClr val="FFFFFF"/>
                </a:solidFill>
                <a:latin typeface="Tahoma"/>
                <a:cs typeface="Tahoma"/>
              </a:rPr>
              <a:t> </a:t>
            </a:r>
            <a:r>
              <a:rPr sz="2250" spc="75" dirty="0">
                <a:solidFill>
                  <a:srgbClr val="FFFFFF"/>
                </a:solidFill>
                <a:latin typeface="Tahoma"/>
                <a:cs typeface="Tahoma"/>
              </a:rPr>
              <a:t>of</a:t>
            </a:r>
            <a:r>
              <a:rPr sz="2250" spc="165" dirty="0">
                <a:solidFill>
                  <a:srgbClr val="FFFFFF"/>
                </a:solidFill>
                <a:latin typeface="Tahoma"/>
                <a:cs typeface="Tahoma"/>
              </a:rPr>
              <a:t> </a:t>
            </a:r>
            <a:r>
              <a:rPr sz="2250" spc="45" dirty="0">
                <a:solidFill>
                  <a:srgbClr val="FFFFFF"/>
                </a:solidFill>
                <a:latin typeface="Tahoma"/>
                <a:cs typeface="Tahoma"/>
              </a:rPr>
              <a:t>past</a:t>
            </a:r>
            <a:r>
              <a:rPr sz="2250" spc="165" dirty="0">
                <a:solidFill>
                  <a:srgbClr val="FFFFFF"/>
                </a:solidFill>
                <a:latin typeface="Tahoma"/>
                <a:cs typeface="Tahoma"/>
              </a:rPr>
              <a:t> </a:t>
            </a:r>
            <a:r>
              <a:rPr sz="2250" spc="114" dirty="0">
                <a:solidFill>
                  <a:srgbClr val="FFFFFF"/>
                </a:solidFill>
                <a:latin typeface="Tahoma"/>
                <a:cs typeface="Tahoma"/>
              </a:rPr>
              <a:t>error</a:t>
            </a:r>
            <a:r>
              <a:rPr sz="2250" spc="170" dirty="0">
                <a:solidFill>
                  <a:srgbClr val="FFFFFF"/>
                </a:solidFill>
                <a:latin typeface="Tahoma"/>
                <a:cs typeface="Tahoma"/>
              </a:rPr>
              <a:t> </a:t>
            </a:r>
            <a:r>
              <a:rPr sz="2250" spc="60" dirty="0">
                <a:solidFill>
                  <a:srgbClr val="FFFFFF"/>
                </a:solidFill>
                <a:latin typeface="Tahoma"/>
                <a:cs typeface="Tahoma"/>
              </a:rPr>
              <a:t>terms</a:t>
            </a:r>
            <a:endParaRPr sz="2250">
              <a:latin typeface="Tahoma"/>
              <a:cs typeface="Tahoma"/>
            </a:endParaRPr>
          </a:p>
          <a:p>
            <a:pPr marL="749935">
              <a:lnSpc>
                <a:spcPct val="100000"/>
              </a:lnSpc>
              <a:spcBef>
                <a:spcPts val="120"/>
              </a:spcBef>
            </a:pPr>
            <a:r>
              <a:rPr sz="2250" spc="40" dirty="0">
                <a:solidFill>
                  <a:srgbClr val="FFFFFF"/>
                </a:solidFill>
                <a:latin typeface="Tahoma"/>
                <a:cs typeface="Tahoma"/>
              </a:rPr>
              <a:t>Y</a:t>
            </a:r>
            <a:r>
              <a:rPr sz="2250" spc="292" baseline="-7407" dirty="0">
                <a:solidFill>
                  <a:srgbClr val="FFFFFF"/>
                </a:solidFill>
                <a:latin typeface="Tahoma"/>
                <a:cs typeface="Tahoma"/>
              </a:rPr>
              <a:t>t </a:t>
            </a:r>
            <a:r>
              <a:rPr sz="2250" spc="-97" baseline="-7407" dirty="0">
                <a:solidFill>
                  <a:srgbClr val="FFFFFF"/>
                </a:solidFill>
                <a:latin typeface="Tahoma"/>
                <a:cs typeface="Tahoma"/>
              </a:rPr>
              <a:t> </a:t>
            </a:r>
            <a:r>
              <a:rPr sz="2250" spc="-525" dirty="0">
                <a:solidFill>
                  <a:srgbClr val="FFFFFF"/>
                </a:solidFill>
                <a:latin typeface="Tahoma"/>
                <a:cs typeface="Tahoma"/>
              </a:rPr>
              <a:t>=</a:t>
            </a:r>
            <a:r>
              <a:rPr sz="2250" spc="165" dirty="0">
                <a:solidFill>
                  <a:srgbClr val="FFFFFF"/>
                </a:solidFill>
                <a:latin typeface="Tahoma"/>
                <a:cs typeface="Tahoma"/>
              </a:rPr>
              <a:t> </a:t>
            </a:r>
            <a:r>
              <a:rPr sz="2250" spc="40" dirty="0">
                <a:solidFill>
                  <a:srgbClr val="FFFFFF"/>
                </a:solidFill>
                <a:latin typeface="Tahoma"/>
                <a:cs typeface="Tahoma"/>
              </a:rPr>
              <a:t>a</a:t>
            </a:r>
            <a:r>
              <a:rPr sz="2250" spc="292" baseline="-7407" dirty="0">
                <a:solidFill>
                  <a:srgbClr val="FFFFFF"/>
                </a:solidFill>
                <a:latin typeface="Tahoma"/>
                <a:cs typeface="Tahoma"/>
              </a:rPr>
              <a:t>t</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382"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97" baseline="-7407" dirty="0">
                <a:solidFill>
                  <a:srgbClr val="FFFFFF"/>
                </a:solidFill>
                <a:latin typeface="Tahoma"/>
                <a:cs typeface="Tahoma"/>
              </a:rPr>
              <a:t>t</a:t>
            </a:r>
            <a:r>
              <a:rPr sz="2250" spc="-52" baseline="-7407" dirty="0">
                <a:solidFill>
                  <a:srgbClr val="FFFFFF"/>
                </a:solidFill>
                <a:latin typeface="Tahoma"/>
                <a:cs typeface="Tahoma"/>
              </a:rPr>
              <a:t>-</a:t>
            </a:r>
            <a:r>
              <a:rPr sz="2250" spc="-67" baseline="-7407" dirty="0">
                <a:solidFill>
                  <a:srgbClr val="FFFFFF"/>
                </a:solidFill>
                <a:latin typeface="Tahoma"/>
                <a:cs typeface="Tahoma"/>
              </a:rPr>
              <a:t>1</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97" baseline="-7407" dirty="0">
                <a:solidFill>
                  <a:srgbClr val="FFFFFF"/>
                </a:solidFill>
                <a:latin typeface="Tahoma"/>
                <a:cs typeface="Tahoma"/>
              </a:rPr>
              <a:t>t</a:t>
            </a:r>
            <a:r>
              <a:rPr sz="2250" spc="157" baseline="-7407" dirty="0">
                <a:solidFill>
                  <a:srgbClr val="FFFFFF"/>
                </a:solidFill>
                <a:latin typeface="Tahoma"/>
                <a:cs typeface="Tahoma"/>
              </a:rPr>
              <a:t>-</a:t>
            </a:r>
            <a:r>
              <a:rPr sz="2250" spc="67" baseline="-7407" dirty="0">
                <a:solidFill>
                  <a:srgbClr val="FFFFFF"/>
                </a:solidFill>
                <a:latin typeface="Tahoma"/>
                <a:cs typeface="Tahoma"/>
              </a:rPr>
              <a:t>2</a:t>
            </a:r>
            <a:r>
              <a:rPr sz="2250" baseline="-7407" dirty="0">
                <a:solidFill>
                  <a:srgbClr val="FFFFFF"/>
                </a:solidFill>
                <a:latin typeface="Tahoma"/>
                <a:cs typeface="Tahoma"/>
              </a:rPr>
              <a:t> </a:t>
            </a:r>
            <a:r>
              <a:rPr sz="2250" spc="-104" baseline="-7407" dirty="0">
                <a:solidFill>
                  <a:srgbClr val="FFFFFF"/>
                </a:solidFill>
                <a:latin typeface="Tahoma"/>
                <a:cs typeface="Tahoma"/>
              </a:rPr>
              <a:t> </a:t>
            </a:r>
            <a:r>
              <a:rPr sz="2250" spc="-405" dirty="0">
                <a:solidFill>
                  <a:srgbClr val="FFFFFF"/>
                </a:solidFill>
                <a:latin typeface="Tahoma"/>
                <a:cs typeface="Tahoma"/>
              </a:rPr>
              <a:t>+</a:t>
            </a:r>
            <a:r>
              <a:rPr sz="2250" spc="165" dirty="0">
                <a:solidFill>
                  <a:srgbClr val="FFFFFF"/>
                </a:solidFill>
                <a:latin typeface="Tahoma"/>
                <a:cs typeface="Tahoma"/>
              </a:rPr>
              <a:t> </a:t>
            </a:r>
            <a:r>
              <a:rPr sz="2250" spc="-25" dirty="0">
                <a:solidFill>
                  <a:srgbClr val="FFFFFF"/>
                </a:solidFill>
                <a:latin typeface="Tahoma"/>
                <a:cs typeface="Tahoma"/>
              </a:rPr>
              <a:t>w</a:t>
            </a:r>
            <a:r>
              <a:rPr sz="2250" spc="67" baseline="-7407" dirty="0">
                <a:solidFill>
                  <a:srgbClr val="FFFFFF"/>
                </a:solidFill>
                <a:latin typeface="Tahoma"/>
                <a:cs typeface="Tahoma"/>
              </a:rPr>
              <a:t>3</a:t>
            </a:r>
            <a:r>
              <a:rPr sz="2250" baseline="-7407" dirty="0">
                <a:solidFill>
                  <a:srgbClr val="FFFFFF"/>
                </a:solidFill>
                <a:latin typeface="Tahoma"/>
                <a:cs typeface="Tahoma"/>
              </a:rPr>
              <a:t> </a:t>
            </a:r>
            <a:r>
              <a:rPr sz="2250" spc="-97" baseline="-7407" dirty="0">
                <a:solidFill>
                  <a:srgbClr val="FFFFFF"/>
                </a:solidFill>
                <a:latin typeface="Tahoma"/>
                <a:cs typeface="Tahoma"/>
              </a:rPr>
              <a:t> </a:t>
            </a:r>
            <a:r>
              <a:rPr sz="2250" spc="40" dirty="0">
                <a:solidFill>
                  <a:srgbClr val="FFFFFF"/>
                </a:solidFill>
                <a:latin typeface="Tahoma"/>
                <a:cs typeface="Tahoma"/>
              </a:rPr>
              <a:t>a</a:t>
            </a:r>
            <a:r>
              <a:rPr sz="2250" spc="97" baseline="-7407" dirty="0">
                <a:solidFill>
                  <a:srgbClr val="FFFFFF"/>
                </a:solidFill>
                <a:latin typeface="Tahoma"/>
                <a:cs typeface="Tahoma"/>
              </a:rPr>
              <a:t>t</a:t>
            </a:r>
            <a:r>
              <a:rPr sz="2250" spc="89" baseline="-7407" dirty="0">
                <a:solidFill>
                  <a:srgbClr val="FFFFFF"/>
                </a:solidFill>
                <a:latin typeface="Tahoma"/>
                <a:cs typeface="Tahoma"/>
              </a:rPr>
              <a:t>-</a:t>
            </a:r>
            <a:r>
              <a:rPr sz="2250" spc="67" baseline="-7407" dirty="0">
                <a:solidFill>
                  <a:srgbClr val="FFFFFF"/>
                </a:solidFill>
                <a:latin typeface="Tahoma"/>
                <a:cs typeface="Tahoma"/>
              </a:rPr>
              <a:t>3</a:t>
            </a:r>
            <a:r>
              <a:rPr sz="2250" baseline="-7407" dirty="0">
                <a:solidFill>
                  <a:srgbClr val="FFFFFF"/>
                </a:solidFill>
                <a:latin typeface="Tahoma"/>
                <a:cs typeface="Tahoma"/>
              </a:rPr>
              <a:t> </a:t>
            </a:r>
            <a:r>
              <a:rPr sz="2250" spc="-104" baseline="-7407" dirty="0">
                <a:solidFill>
                  <a:srgbClr val="FFFFFF"/>
                </a:solidFill>
                <a:latin typeface="Tahoma"/>
                <a:cs typeface="Tahoma"/>
              </a:rPr>
              <a:t> </a:t>
            </a:r>
            <a:r>
              <a:rPr sz="2250" spc="-270" dirty="0">
                <a:solidFill>
                  <a:srgbClr val="FFFFFF"/>
                </a:solidFill>
                <a:latin typeface="Tahoma"/>
                <a:cs typeface="Tahoma"/>
              </a:rPr>
              <a:t>+…</a:t>
            </a:r>
            <a:endParaRPr sz="2250">
              <a:latin typeface="Tahoma"/>
              <a:cs typeface="Tahoma"/>
            </a:endParaRPr>
          </a:p>
          <a:p>
            <a:pPr marL="637540">
              <a:lnSpc>
                <a:spcPct val="100000"/>
              </a:lnSpc>
              <a:spcBef>
                <a:spcPts val="185"/>
              </a:spcBef>
            </a:pPr>
            <a:r>
              <a:rPr sz="1800" spc="-55" dirty="0">
                <a:solidFill>
                  <a:srgbClr val="FFFFFF"/>
                </a:solidFill>
                <a:latin typeface="Tahoma"/>
                <a:cs typeface="Tahoma"/>
              </a:rPr>
              <a:t>e</a:t>
            </a:r>
            <a:r>
              <a:rPr sz="1800" spc="-20" dirty="0">
                <a:solidFill>
                  <a:srgbClr val="FFFFFF"/>
                </a:solidFill>
                <a:latin typeface="Tahoma"/>
                <a:cs typeface="Tahoma"/>
              </a:rPr>
              <a:t>.</a:t>
            </a:r>
            <a:r>
              <a:rPr sz="1800" spc="-55" dirty="0">
                <a:solidFill>
                  <a:srgbClr val="FFFFFF"/>
                </a:solidFill>
                <a:latin typeface="Tahoma"/>
                <a:cs typeface="Tahoma"/>
              </a:rPr>
              <a:t>g</a:t>
            </a:r>
            <a:r>
              <a:rPr sz="1800" spc="-15" dirty="0">
                <a:solidFill>
                  <a:srgbClr val="FFFFFF"/>
                </a:solidFill>
                <a:latin typeface="Tahoma"/>
                <a:cs typeface="Tahoma"/>
              </a:rPr>
              <a:t>.</a:t>
            </a:r>
            <a:r>
              <a:rPr sz="1800" spc="-80" dirty="0">
                <a:solidFill>
                  <a:srgbClr val="FFFFFF"/>
                </a:solidFill>
                <a:latin typeface="Tahoma"/>
                <a:cs typeface="Tahoma"/>
              </a:rPr>
              <a:t>,</a:t>
            </a:r>
            <a:r>
              <a:rPr sz="1800" spc="10" dirty="0">
                <a:solidFill>
                  <a:srgbClr val="FFFFFF"/>
                </a:solidFill>
                <a:latin typeface="Tahoma"/>
                <a:cs typeface="Tahoma"/>
              </a:rPr>
              <a:t> </a:t>
            </a:r>
            <a:r>
              <a:rPr sz="1800" spc="-95" dirty="0">
                <a:solidFill>
                  <a:srgbClr val="FFFFFF"/>
                </a:solidFill>
                <a:latin typeface="Tahoma"/>
                <a:cs typeface="Tahoma"/>
              </a:rPr>
              <a:t>AR(1</a:t>
            </a:r>
            <a:r>
              <a:rPr sz="1800" spc="-65" dirty="0">
                <a:solidFill>
                  <a:srgbClr val="FFFFFF"/>
                </a:solidFill>
                <a:latin typeface="Tahoma"/>
                <a:cs typeface="Tahoma"/>
              </a:rPr>
              <a:t>)</a:t>
            </a:r>
            <a:r>
              <a:rPr sz="1800" spc="130" dirty="0">
                <a:solidFill>
                  <a:srgbClr val="FFFFFF"/>
                </a:solidFill>
                <a:latin typeface="Tahoma"/>
                <a:cs typeface="Tahoma"/>
              </a:rPr>
              <a:t> </a:t>
            </a:r>
            <a:r>
              <a:rPr sz="1800" spc="-5" dirty="0">
                <a:solidFill>
                  <a:srgbClr val="FFFFFF"/>
                </a:solidFill>
                <a:latin typeface="Tahoma"/>
                <a:cs typeface="Tahoma"/>
              </a:rPr>
              <a:t>s</a:t>
            </a:r>
            <a:r>
              <a:rPr sz="1800" spc="-85" dirty="0">
                <a:solidFill>
                  <a:srgbClr val="FFFFFF"/>
                </a:solidFill>
                <a:latin typeface="Tahoma"/>
                <a:cs typeface="Tahoma"/>
              </a:rPr>
              <a:t>e</a:t>
            </a:r>
            <a:r>
              <a:rPr sz="1800" spc="85" dirty="0">
                <a:solidFill>
                  <a:srgbClr val="FFFFFF"/>
                </a:solidFill>
                <a:latin typeface="Tahoma"/>
                <a:cs typeface="Tahoma"/>
              </a:rPr>
              <a:t>t</a:t>
            </a:r>
            <a:r>
              <a:rPr sz="1800" spc="125" dirty="0">
                <a:solidFill>
                  <a:srgbClr val="FFFFFF"/>
                </a:solidFill>
                <a:latin typeface="Tahoma"/>
                <a:cs typeface="Tahoma"/>
              </a:rPr>
              <a:t>s</a:t>
            </a:r>
            <a:r>
              <a:rPr sz="1800" spc="130" dirty="0">
                <a:solidFill>
                  <a:srgbClr val="FFFFFF"/>
                </a:solidFill>
                <a:latin typeface="Tahoma"/>
                <a:cs typeface="Tahoma"/>
              </a:rPr>
              <a:t> </a:t>
            </a:r>
            <a:r>
              <a:rPr sz="1800" spc="-20" dirty="0">
                <a:solidFill>
                  <a:srgbClr val="FFFFFF"/>
                </a:solidFill>
                <a:latin typeface="Tahoma"/>
                <a:cs typeface="Tahoma"/>
              </a:rPr>
              <a:t>w</a:t>
            </a:r>
            <a:r>
              <a:rPr sz="1800" spc="195" baseline="-6944" dirty="0">
                <a:solidFill>
                  <a:srgbClr val="FFFFFF"/>
                </a:solidFill>
                <a:latin typeface="Tahoma"/>
                <a:cs typeface="Tahoma"/>
              </a:rPr>
              <a:t>j</a:t>
            </a:r>
            <a:r>
              <a:rPr sz="1800" baseline="-6944" dirty="0">
                <a:solidFill>
                  <a:srgbClr val="FFFFFF"/>
                </a:solidFill>
                <a:latin typeface="Tahoma"/>
                <a:cs typeface="Tahoma"/>
              </a:rPr>
              <a:t> </a:t>
            </a:r>
            <a:r>
              <a:rPr sz="1800" spc="-82" baseline="-6944" dirty="0">
                <a:solidFill>
                  <a:srgbClr val="FFFFFF"/>
                </a:solidFill>
                <a:latin typeface="Tahoma"/>
                <a:cs typeface="Tahoma"/>
              </a:rPr>
              <a:t> </a:t>
            </a:r>
            <a:r>
              <a:rPr sz="1800" spc="-420" dirty="0">
                <a:solidFill>
                  <a:srgbClr val="FFFFFF"/>
                </a:solidFill>
                <a:latin typeface="Tahoma"/>
                <a:cs typeface="Tahoma"/>
              </a:rPr>
              <a:t>=</a:t>
            </a:r>
            <a:r>
              <a:rPr sz="1800" spc="135" dirty="0">
                <a:solidFill>
                  <a:srgbClr val="FFFFFF"/>
                </a:solidFill>
                <a:latin typeface="Tahoma"/>
                <a:cs typeface="Tahoma"/>
              </a:rPr>
              <a:t> </a:t>
            </a:r>
            <a:r>
              <a:rPr sz="1800" spc="220" dirty="0">
                <a:solidFill>
                  <a:srgbClr val="FFFFFF"/>
                </a:solidFill>
                <a:latin typeface="Trebuchet MS"/>
                <a:cs typeface="Trebuchet MS"/>
              </a:rPr>
              <a:t>φ</a:t>
            </a:r>
            <a:r>
              <a:rPr sz="1800" spc="195" baseline="27777" dirty="0">
                <a:solidFill>
                  <a:srgbClr val="FFFFFF"/>
                </a:solidFill>
                <a:latin typeface="Tahoma"/>
                <a:cs typeface="Tahoma"/>
              </a:rPr>
              <a:t>j</a:t>
            </a:r>
            <a:endParaRPr sz="1800" baseline="27777">
              <a:latin typeface="Tahoma"/>
              <a:cs typeface="Tahoma"/>
            </a:endParaRPr>
          </a:p>
          <a:p>
            <a:pPr marL="269875">
              <a:lnSpc>
                <a:spcPct val="100000"/>
              </a:lnSpc>
              <a:spcBef>
                <a:spcPts val="515"/>
              </a:spcBef>
            </a:pPr>
            <a:r>
              <a:rPr sz="2250" spc="105" dirty="0">
                <a:solidFill>
                  <a:srgbClr val="FFFFFF"/>
                </a:solidFill>
                <a:latin typeface="Tahoma"/>
                <a:cs typeface="Tahoma"/>
              </a:rPr>
              <a:t>ARMA</a:t>
            </a:r>
            <a:r>
              <a:rPr sz="2250" spc="160" dirty="0">
                <a:solidFill>
                  <a:srgbClr val="FFFFFF"/>
                </a:solidFill>
                <a:latin typeface="Tahoma"/>
                <a:cs typeface="Tahoma"/>
              </a:rPr>
              <a:t> </a:t>
            </a:r>
            <a:r>
              <a:rPr sz="2250" spc="-20" dirty="0">
                <a:solidFill>
                  <a:srgbClr val="FFFFFF"/>
                </a:solidFill>
                <a:latin typeface="Tahoma"/>
                <a:cs typeface="Tahoma"/>
              </a:rPr>
              <a:t>models</a:t>
            </a:r>
            <a:r>
              <a:rPr sz="2250" spc="170" dirty="0">
                <a:solidFill>
                  <a:srgbClr val="FFFFFF"/>
                </a:solidFill>
                <a:latin typeface="Tahoma"/>
                <a:cs typeface="Tahoma"/>
              </a:rPr>
              <a:t> </a:t>
            </a:r>
            <a:r>
              <a:rPr sz="2250" spc="105" dirty="0">
                <a:solidFill>
                  <a:srgbClr val="FFFFFF"/>
                </a:solidFill>
                <a:latin typeface="Tahoma"/>
                <a:cs typeface="Tahoma"/>
              </a:rPr>
              <a:t>for</a:t>
            </a:r>
            <a:r>
              <a:rPr sz="2250" spc="170" dirty="0">
                <a:solidFill>
                  <a:srgbClr val="FFFFFF"/>
                </a:solidFill>
                <a:latin typeface="Tahoma"/>
                <a:cs typeface="Tahoma"/>
              </a:rPr>
              <a:t> </a:t>
            </a:r>
            <a:r>
              <a:rPr sz="2250" spc="35" dirty="0">
                <a:solidFill>
                  <a:srgbClr val="FFFFFF"/>
                </a:solidFill>
                <a:latin typeface="Tahoma"/>
                <a:cs typeface="Tahoma"/>
              </a:rPr>
              <a:t>non-stationary</a:t>
            </a:r>
            <a:r>
              <a:rPr sz="2250" spc="170" dirty="0">
                <a:solidFill>
                  <a:srgbClr val="FFFFFF"/>
                </a:solidFill>
                <a:latin typeface="Tahoma"/>
                <a:cs typeface="Tahoma"/>
              </a:rPr>
              <a:t> </a:t>
            </a:r>
            <a:r>
              <a:rPr sz="2250" spc="-10" dirty="0">
                <a:solidFill>
                  <a:srgbClr val="FFFFFF"/>
                </a:solidFill>
                <a:latin typeface="Tahoma"/>
                <a:cs typeface="Tahoma"/>
              </a:rPr>
              <a:t>data</a:t>
            </a:r>
            <a:endParaRPr sz="2250">
              <a:latin typeface="Tahoma"/>
              <a:cs typeface="Tahoma"/>
            </a:endParaRPr>
          </a:p>
          <a:p>
            <a:pPr marL="637540">
              <a:lnSpc>
                <a:spcPct val="100000"/>
              </a:lnSpc>
              <a:spcBef>
                <a:spcPts val="185"/>
              </a:spcBef>
            </a:pPr>
            <a:r>
              <a:rPr sz="1800" spc="30" dirty="0">
                <a:solidFill>
                  <a:srgbClr val="FFFFFF"/>
                </a:solidFill>
                <a:latin typeface="Tahoma"/>
                <a:cs typeface="Tahoma"/>
              </a:rPr>
              <a:t>Differencing</a:t>
            </a:r>
            <a:r>
              <a:rPr sz="1800" spc="135" dirty="0">
                <a:solidFill>
                  <a:srgbClr val="FFFFFF"/>
                </a:solidFill>
                <a:latin typeface="Tahoma"/>
                <a:cs typeface="Tahoma"/>
              </a:rPr>
              <a:t> </a:t>
            </a:r>
            <a:r>
              <a:rPr sz="1800" dirty="0">
                <a:solidFill>
                  <a:srgbClr val="FFFFFF"/>
                </a:solidFill>
                <a:latin typeface="Tahoma"/>
                <a:cs typeface="Tahoma"/>
              </a:rPr>
              <a:t>produces</a:t>
            </a:r>
            <a:r>
              <a:rPr sz="1800" spc="135" dirty="0">
                <a:solidFill>
                  <a:srgbClr val="FFFFFF"/>
                </a:solidFill>
                <a:latin typeface="Tahoma"/>
                <a:cs typeface="Tahoma"/>
              </a:rPr>
              <a:t> </a:t>
            </a:r>
            <a:r>
              <a:rPr sz="1800" spc="30" dirty="0">
                <a:solidFill>
                  <a:srgbClr val="FFFFFF"/>
                </a:solidFill>
                <a:latin typeface="Tahoma"/>
                <a:cs typeface="Tahoma"/>
              </a:rPr>
              <a:t>a</a:t>
            </a:r>
            <a:r>
              <a:rPr sz="1800" spc="135" dirty="0">
                <a:solidFill>
                  <a:srgbClr val="FFFFFF"/>
                </a:solidFill>
                <a:latin typeface="Tahoma"/>
                <a:cs typeface="Tahoma"/>
              </a:rPr>
              <a:t> </a:t>
            </a:r>
            <a:r>
              <a:rPr sz="1800" spc="35" dirty="0">
                <a:solidFill>
                  <a:srgbClr val="FFFFFF"/>
                </a:solidFill>
                <a:latin typeface="Tahoma"/>
                <a:cs typeface="Tahoma"/>
              </a:rPr>
              <a:t>stationary</a:t>
            </a:r>
            <a:r>
              <a:rPr sz="1800" spc="135" dirty="0">
                <a:solidFill>
                  <a:srgbClr val="FFFFFF"/>
                </a:solidFill>
                <a:latin typeface="Tahoma"/>
                <a:cs typeface="Tahoma"/>
              </a:rPr>
              <a:t> </a:t>
            </a:r>
            <a:r>
              <a:rPr sz="1800" spc="25" dirty="0">
                <a:solidFill>
                  <a:srgbClr val="FFFFFF"/>
                </a:solidFill>
                <a:latin typeface="Tahoma"/>
                <a:cs typeface="Tahoma"/>
              </a:rPr>
              <a:t>series.</a:t>
            </a:r>
            <a:endParaRPr sz="1800">
              <a:latin typeface="Tahoma"/>
              <a:cs typeface="Tahoma"/>
            </a:endParaRPr>
          </a:p>
          <a:p>
            <a:pPr marL="637540">
              <a:lnSpc>
                <a:spcPct val="100000"/>
              </a:lnSpc>
              <a:spcBef>
                <a:spcPts val="204"/>
              </a:spcBef>
            </a:pPr>
            <a:r>
              <a:rPr sz="1800" spc="5" dirty="0">
                <a:solidFill>
                  <a:srgbClr val="FFFFFF"/>
                </a:solidFill>
                <a:latin typeface="Tahoma"/>
                <a:cs typeface="Tahoma"/>
              </a:rPr>
              <a:t>These</a:t>
            </a:r>
            <a:r>
              <a:rPr sz="1800" spc="130" dirty="0">
                <a:solidFill>
                  <a:srgbClr val="FFFFFF"/>
                </a:solidFill>
                <a:latin typeface="Tahoma"/>
                <a:cs typeface="Tahoma"/>
              </a:rPr>
              <a:t> </a:t>
            </a:r>
            <a:r>
              <a:rPr sz="1800" spc="35" dirty="0">
                <a:solidFill>
                  <a:srgbClr val="FFFFFF"/>
                </a:solidFill>
                <a:latin typeface="Tahoma"/>
                <a:cs typeface="Tahoma"/>
              </a:rPr>
              <a:t>differences</a:t>
            </a:r>
            <a:r>
              <a:rPr sz="1800" spc="135" dirty="0">
                <a:solidFill>
                  <a:srgbClr val="FFFFFF"/>
                </a:solidFill>
                <a:latin typeface="Tahoma"/>
                <a:cs typeface="Tahoma"/>
              </a:rPr>
              <a:t> </a:t>
            </a:r>
            <a:r>
              <a:rPr sz="1800" spc="45" dirty="0">
                <a:solidFill>
                  <a:srgbClr val="FFFFFF"/>
                </a:solidFill>
                <a:latin typeface="Tahoma"/>
                <a:cs typeface="Tahoma"/>
              </a:rPr>
              <a:t>are</a:t>
            </a:r>
            <a:r>
              <a:rPr sz="1800" spc="135" dirty="0">
                <a:solidFill>
                  <a:srgbClr val="FFFFFF"/>
                </a:solidFill>
                <a:latin typeface="Tahoma"/>
                <a:cs typeface="Tahoma"/>
              </a:rPr>
              <a:t> </a:t>
            </a:r>
            <a:r>
              <a:rPr sz="1800" spc="30" dirty="0">
                <a:solidFill>
                  <a:srgbClr val="FFFFFF"/>
                </a:solidFill>
                <a:latin typeface="Tahoma"/>
                <a:cs typeface="Tahoma"/>
              </a:rPr>
              <a:t>a</a:t>
            </a:r>
            <a:r>
              <a:rPr sz="1800" spc="135" dirty="0">
                <a:solidFill>
                  <a:srgbClr val="FFFFFF"/>
                </a:solidFill>
                <a:latin typeface="Tahoma"/>
                <a:cs typeface="Tahoma"/>
              </a:rPr>
              <a:t> </a:t>
            </a:r>
            <a:r>
              <a:rPr sz="1800" spc="15" dirty="0">
                <a:solidFill>
                  <a:srgbClr val="FFFFFF"/>
                </a:solidFill>
                <a:latin typeface="Tahoma"/>
                <a:cs typeface="Tahoma"/>
              </a:rPr>
              <a:t>weighted</a:t>
            </a:r>
            <a:r>
              <a:rPr sz="1800" spc="135" dirty="0">
                <a:solidFill>
                  <a:srgbClr val="FFFFFF"/>
                </a:solidFill>
                <a:latin typeface="Tahoma"/>
                <a:cs typeface="Tahoma"/>
              </a:rPr>
              <a:t> </a:t>
            </a:r>
            <a:r>
              <a:rPr sz="1800" spc="10" dirty="0">
                <a:solidFill>
                  <a:srgbClr val="FFFFFF"/>
                </a:solidFill>
                <a:latin typeface="Tahoma"/>
                <a:cs typeface="Tahoma"/>
              </a:rPr>
              <a:t>average</a:t>
            </a:r>
            <a:r>
              <a:rPr sz="1800" spc="135" dirty="0">
                <a:solidFill>
                  <a:srgbClr val="FFFFFF"/>
                </a:solidFill>
                <a:latin typeface="Tahoma"/>
                <a:cs typeface="Tahoma"/>
              </a:rPr>
              <a:t> </a:t>
            </a:r>
            <a:r>
              <a:rPr sz="1800" spc="60" dirty="0">
                <a:solidFill>
                  <a:srgbClr val="FFFFFF"/>
                </a:solidFill>
                <a:latin typeface="Tahoma"/>
                <a:cs typeface="Tahoma"/>
              </a:rPr>
              <a:t>of</a:t>
            </a:r>
            <a:r>
              <a:rPr sz="1800" spc="130" dirty="0">
                <a:solidFill>
                  <a:srgbClr val="FFFFFF"/>
                </a:solidFill>
                <a:latin typeface="Tahoma"/>
                <a:cs typeface="Tahoma"/>
              </a:rPr>
              <a:t> </a:t>
            </a:r>
            <a:r>
              <a:rPr sz="1800" spc="50" dirty="0">
                <a:solidFill>
                  <a:srgbClr val="FFFFFF"/>
                </a:solidFill>
                <a:latin typeface="Tahoma"/>
                <a:cs typeface="Tahoma"/>
              </a:rPr>
              <a:t>prior</a:t>
            </a:r>
            <a:r>
              <a:rPr sz="1800" spc="135" dirty="0">
                <a:solidFill>
                  <a:srgbClr val="FFFFFF"/>
                </a:solidFill>
                <a:latin typeface="Tahoma"/>
                <a:cs typeface="Tahoma"/>
              </a:rPr>
              <a:t> </a:t>
            </a:r>
            <a:r>
              <a:rPr sz="1800" spc="50" dirty="0">
                <a:solidFill>
                  <a:srgbClr val="FFFFFF"/>
                </a:solidFill>
                <a:latin typeface="Tahoma"/>
                <a:cs typeface="Tahoma"/>
              </a:rPr>
              <a:t>errors.</a:t>
            </a:r>
            <a:endParaRPr sz="1800">
              <a:latin typeface="Tahoma"/>
              <a:cs typeface="Tahoma"/>
            </a:endParaRPr>
          </a:p>
        </p:txBody>
      </p:sp>
      <p:sp>
        <p:nvSpPr>
          <p:cNvPr id="24" name="object 24"/>
          <p:cNvSpPr txBox="1"/>
          <p:nvPr/>
        </p:nvSpPr>
        <p:spPr>
          <a:xfrm>
            <a:off x="9697099" y="7272337"/>
            <a:ext cx="125095" cy="234950"/>
          </a:xfrm>
          <a:prstGeom prst="rect">
            <a:avLst/>
          </a:prstGeom>
        </p:spPr>
        <p:txBody>
          <a:bodyPr vert="horz" wrap="square" lIns="0" tIns="15240" rIns="0" bIns="0" rtlCol="0">
            <a:spAutoFit/>
          </a:bodyPr>
          <a:lstStyle/>
          <a:p>
            <a:pPr marL="12700">
              <a:lnSpc>
                <a:spcPct val="100000"/>
              </a:lnSpc>
              <a:spcBef>
                <a:spcPts val="120"/>
              </a:spcBef>
            </a:pPr>
            <a:r>
              <a:rPr sz="1350" spc="40" dirty="0">
                <a:solidFill>
                  <a:srgbClr val="FFFFFF"/>
                </a:solidFill>
                <a:latin typeface="Tahoma"/>
                <a:cs typeface="Tahoma"/>
              </a:rPr>
              <a:t>3</a:t>
            </a:r>
            <a:endParaRPr sz="1350">
              <a:latin typeface="Tahoma"/>
              <a:cs typeface="Tahoma"/>
            </a:endParaRPr>
          </a:p>
        </p:txBody>
      </p:sp>
      <p:sp>
        <p:nvSpPr>
          <p:cNvPr id="25" name="object 25"/>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0805" y="229790"/>
            <a:ext cx="6508115" cy="728276"/>
          </a:xfrm>
          <a:prstGeom prst="rect">
            <a:avLst/>
          </a:prstGeom>
        </p:spPr>
        <p:txBody>
          <a:bodyPr vert="horz" wrap="square" lIns="0" tIns="17145" rIns="0" bIns="0" rtlCol="0">
            <a:spAutoFit/>
          </a:bodyPr>
          <a:lstStyle/>
          <a:p>
            <a:pPr marL="12700">
              <a:lnSpc>
                <a:spcPct val="100000"/>
              </a:lnSpc>
              <a:spcBef>
                <a:spcPts val="135"/>
              </a:spcBef>
            </a:pPr>
            <a:r>
              <a:rPr lang="en-IN" spc="20" dirty="0"/>
              <a:t>     </a:t>
            </a:r>
            <a:r>
              <a:rPr lang="en-IN" b="1" spc="20" dirty="0"/>
              <a:t>ACF AND PACF</a:t>
            </a:r>
            <a:endParaRPr b="1" spc="20" dirty="0"/>
          </a:p>
        </p:txBody>
      </p:sp>
      <p:sp>
        <p:nvSpPr>
          <p:cNvPr id="15" name="object 15"/>
          <p:cNvSpPr txBox="1"/>
          <p:nvPr/>
        </p:nvSpPr>
        <p:spPr>
          <a:xfrm>
            <a:off x="9664774" y="7272337"/>
            <a:ext cx="189230" cy="234950"/>
          </a:xfrm>
          <a:prstGeom prst="rect">
            <a:avLst/>
          </a:prstGeom>
        </p:spPr>
        <p:txBody>
          <a:bodyPr vert="horz" wrap="square" lIns="0" tIns="15240" rIns="0" bIns="0" rtlCol="0">
            <a:spAutoFit/>
          </a:bodyPr>
          <a:lstStyle/>
          <a:p>
            <a:pPr marL="12700">
              <a:lnSpc>
                <a:spcPct val="100000"/>
              </a:lnSpc>
              <a:spcBef>
                <a:spcPts val="120"/>
              </a:spcBef>
            </a:pPr>
            <a:r>
              <a:rPr sz="1350" spc="-100" dirty="0">
                <a:solidFill>
                  <a:srgbClr val="FFFFFF"/>
                </a:solidFill>
                <a:latin typeface="Tahoma"/>
                <a:cs typeface="Tahoma"/>
              </a:rPr>
              <a:t>13</a:t>
            </a:r>
            <a:endParaRPr sz="1350">
              <a:latin typeface="Tahoma"/>
              <a:cs typeface="Tahoma"/>
            </a:endParaRPr>
          </a:p>
        </p:txBody>
      </p:sp>
      <p:sp>
        <p:nvSpPr>
          <p:cNvPr id="16" name="object 16"/>
          <p:cNvSpPr/>
          <p:nvPr/>
        </p:nvSpPr>
        <p:spPr>
          <a:xfrm>
            <a:off x="79375" y="168275"/>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sp>
        <p:nvSpPr>
          <p:cNvPr id="18" name="TextBox 17">
            <a:extLst>
              <a:ext uri="{FF2B5EF4-FFF2-40B4-BE49-F238E27FC236}">
                <a16:creationId xmlns:a16="http://schemas.microsoft.com/office/drawing/2014/main" id="{CDF91228-733C-F05F-CCC5-C725E7A22540}"/>
              </a:ext>
            </a:extLst>
          </p:cNvPr>
          <p:cNvSpPr txBox="1"/>
          <p:nvPr/>
        </p:nvSpPr>
        <p:spPr>
          <a:xfrm>
            <a:off x="645288" y="1003400"/>
            <a:ext cx="8458200" cy="2677656"/>
          </a:xfrm>
          <a:prstGeom prst="rect">
            <a:avLst/>
          </a:prstGeom>
          <a:noFill/>
        </p:spPr>
        <p:txBody>
          <a:bodyPr wrap="square">
            <a:spAutoFit/>
          </a:bodyPr>
          <a:lstStyle/>
          <a:p>
            <a:pPr algn="l"/>
            <a:r>
              <a:rPr lang="en-US" sz="2400" b="1" i="0" dirty="0">
                <a:effectLst/>
                <a:latin typeface="sohne"/>
              </a:rPr>
              <a:t>ACF (Auto Correlation Function)</a:t>
            </a:r>
          </a:p>
          <a:p>
            <a:pPr algn="l"/>
            <a:r>
              <a:rPr lang="en-US" sz="2400" b="0" i="0" dirty="0">
                <a:effectLst/>
                <a:latin typeface="source-serif-pro"/>
              </a:rPr>
              <a:t>Auto Correlation function takes into consideration of all the past observations irrespective of its effect on the future or present time period. It calculates the correlation between the t and (t-k) time period. It includes all the lags or intervals between t and (t-k) time periods. Correlation is always calculated using the Pearson Correlation formula.</a:t>
            </a:r>
          </a:p>
        </p:txBody>
      </p:sp>
      <p:sp>
        <p:nvSpPr>
          <p:cNvPr id="20" name="TextBox 19">
            <a:extLst>
              <a:ext uri="{FF2B5EF4-FFF2-40B4-BE49-F238E27FC236}">
                <a16:creationId xmlns:a16="http://schemas.microsoft.com/office/drawing/2014/main" id="{9786E3ED-E4DC-04AB-E04B-748E281444E5}"/>
              </a:ext>
            </a:extLst>
          </p:cNvPr>
          <p:cNvSpPr txBox="1"/>
          <p:nvPr/>
        </p:nvSpPr>
        <p:spPr>
          <a:xfrm>
            <a:off x="708949" y="3973492"/>
            <a:ext cx="8458200" cy="3416320"/>
          </a:xfrm>
          <a:prstGeom prst="rect">
            <a:avLst/>
          </a:prstGeom>
          <a:noFill/>
        </p:spPr>
        <p:txBody>
          <a:bodyPr wrap="square">
            <a:spAutoFit/>
          </a:bodyPr>
          <a:lstStyle/>
          <a:p>
            <a:pPr algn="l"/>
            <a:r>
              <a:rPr lang="en-US" sz="2400" b="1" i="0" dirty="0">
                <a:effectLst/>
                <a:latin typeface="sohne"/>
              </a:rPr>
              <a:t>PACF(Partial Correlation Function)</a:t>
            </a:r>
          </a:p>
          <a:p>
            <a:pPr algn="l"/>
            <a:r>
              <a:rPr lang="en-US" sz="2400" b="0" i="0" dirty="0">
                <a:effectLst/>
                <a:latin typeface="source-serif-pro"/>
              </a:rPr>
              <a:t>The PACF determines the partial correlation between time period t and t-k. It doesn’t take into consideration all the time lags between t and t-k. For e.g. let's assume that today's stock price may be dependent on 3 days prior stock price but it might not take into consideration yesterday's stock price closure. Hence we consider only the time lags having a direct impact on future time period by neglecting the insignificant time lags in between the two-time slots t and t-k.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2119AA57-3AD4-F867-7EF8-B26581829753}"/>
              </a:ext>
            </a:extLst>
          </p:cNvPr>
          <p:cNvSpPr txBox="1"/>
          <p:nvPr/>
        </p:nvSpPr>
        <p:spPr>
          <a:xfrm>
            <a:off x="838200" y="1078328"/>
            <a:ext cx="8153399" cy="5632311"/>
          </a:xfrm>
          <a:prstGeom prst="rect">
            <a:avLst/>
          </a:prstGeom>
          <a:noFill/>
        </p:spPr>
        <p:txBody>
          <a:bodyPr wrap="square">
            <a:spAutoFit/>
          </a:bodyPr>
          <a:lstStyle/>
          <a:p>
            <a:pPr algn="l"/>
            <a:r>
              <a:rPr lang="en-US" sz="2400" b="1" i="0" dirty="0">
                <a:effectLst/>
                <a:latin typeface="sohne"/>
              </a:rPr>
              <a:t>How to differentiate when to use ACF and PACF?</a:t>
            </a:r>
          </a:p>
          <a:p>
            <a:pPr algn="l"/>
            <a:r>
              <a:rPr lang="en-US" sz="2400" b="0" i="0" dirty="0">
                <a:effectLst/>
                <a:latin typeface="source-serif-pro"/>
              </a:rPr>
              <a:t>Let's take an example of sweets sale and income generated in a village over a year. Under the assumption that every 2 months there is a festival in the village, we take out the historical data of sweets sale and income generated for 12 months. If we plot the time as month then we can observe that when it comes to calculating the sweets sale we are interested in only alternate months as the sale of sweets increases every two months. But if we are to consider the income generated next month then we have to take into consideration all the 12 months of last year.</a:t>
            </a:r>
          </a:p>
          <a:p>
            <a:pPr algn="l"/>
            <a:r>
              <a:rPr lang="en-US" sz="2400" b="0" i="0" dirty="0">
                <a:effectLst/>
                <a:latin typeface="source-serif-pro"/>
              </a:rPr>
              <a:t>So in the above situation, we will use ACF to find out the income generated in the future but we will be using PACF to find out the sweets sold in the next month.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AD6DAB7-C2C6-AFF7-2153-6CB605F59879}"/>
              </a:ext>
            </a:extLst>
          </p:cNvPr>
          <p:cNvSpPr>
            <a:spLocks noChangeArrowheads="1"/>
          </p:cNvSpPr>
          <p:nvPr/>
        </p:nvSpPr>
        <p:spPr bwMode="auto">
          <a:xfrm>
            <a:off x="533400" y="1544233"/>
            <a:ext cx="65" cy="6071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76119"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F3A2352B-34C4-C2BC-C295-FDC4F9326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438400"/>
            <a:ext cx="6553200" cy="42018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F4397B-7979-2C1F-76FC-F6243D22BF4E}"/>
              </a:ext>
            </a:extLst>
          </p:cNvPr>
          <p:cNvSpPr txBox="1"/>
          <p:nvPr/>
        </p:nvSpPr>
        <p:spPr>
          <a:xfrm>
            <a:off x="838200" y="924460"/>
            <a:ext cx="5492186" cy="2068259"/>
          </a:xfrm>
          <a:prstGeom prst="rect">
            <a:avLst/>
          </a:prstGeom>
          <a:noFill/>
        </p:spPr>
        <p:txBody>
          <a:bodyPr wrap="square">
            <a:spAutoFit/>
          </a:bodyPr>
          <a:lstStyle/>
          <a:p>
            <a:pPr algn="l"/>
            <a:r>
              <a:rPr lang="en-IN" sz="4620" b="1" i="0" dirty="0">
                <a:effectLst/>
                <a:latin typeface="sohne"/>
              </a:rPr>
              <a:t>AR (Auto-Regressive) Model</a:t>
            </a:r>
          </a:p>
          <a:p>
            <a:br>
              <a:rPr lang="en-IN" dirty="0"/>
            </a:br>
            <a:endParaRPr lang="en-IN" dirty="0"/>
          </a:p>
        </p:txBody>
      </p:sp>
    </p:spTree>
    <p:extLst>
      <p:ext uri="{BB962C8B-B14F-4D97-AF65-F5344CB8AC3E}">
        <p14:creationId xmlns:p14="http://schemas.microsoft.com/office/powerpoint/2010/main" val="2985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4774" y="7272337"/>
            <a:ext cx="189230" cy="234950"/>
          </a:xfrm>
          <a:prstGeom prst="rect">
            <a:avLst/>
          </a:prstGeom>
        </p:spPr>
        <p:txBody>
          <a:bodyPr vert="horz" wrap="square" lIns="0" tIns="15240" rIns="0" bIns="0" rtlCol="0">
            <a:spAutoFit/>
          </a:bodyPr>
          <a:lstStyle/>
          <a:p>
            <a:pPr marL="12700">
              <a:lnSpc>
                <a:spcPct val="100000"/>
              </a:lnSpc>
              <a:spcBef>
                <a:spcPts val="120"/>
              </a:spcBef>
            </a:pPr>
            <a:r>
              <a:rPr sz="1350" spc="-100" dirty="0">
                <a:solidFill>
                  <a:srgbClr val="FFFFFF"/>
                </a:solidFill>
                <a:latin typeface="Tahoma"/>
                <a:cs typeface="Tahoma"/>
              </a:rPr>
              <a:t>15</a:t>
            </a:r>
            <a:endParaRPr sz="1350">
              <a:latin typeface="Tahoma"/>
              <a:cs typeface="Tahoma"/>
            </a:endParaRPr>
          </a:p>
        </p:txBody>
      </p:sp>
      <p:sp>
        <p:nvSpPr>
          <p:cNvPr id="6" name="object 6"/>
          <p:cNvSpPr/>
          <p:nvPr/>
        </p:nvSpPr>
        <p:spPr>
          <a:xfrm>
            <a:off x="79375" y="175372"/>
            <a:ext cx="9899650" cy="7435850"/>
          </a:xfrm>
          <a:custGeom>
            <a:avLst/>
            <a:gdLst/>
            <a:ahLst/>
            <a:cxnLst/>
            <a:rect l="l" t="t" r="r" b="b"/>
            <a:pathLst>
              <a:path w="9899650" h="7435850">
                <a:moveTo>
                  <a:pt x="0" y="7435850"/>
                </a:moveTo>
                <a:lnTo>
                  <a:pt x="9899650" y="7435850"/>
                </a:lnTo>
                <a:lnTo>
                  <a:pt x="9899650" y="0"/>
                </a:lnTo>
                <a:lnTo>
                  <a:pt x="0" y="0"/>
                </a:lnTo>
                <a:lnTo>
                  <a:pt x="0" y="7435850"/>
                </a:lnTo>
                <a:close/>
              </a:path>
            </a:pathLst>
          </a:custGeom>
          <a:ln w="6350">
            <a:solidFill>
              <a:srgbClr val="000000"/>
            </a:solidFill>
          </a:ln>
        </p:spPr>
        <p:txBody>
          <a:bodyPr wrap="square" lIns="0" tIns="0" rIns="0" bIns="0" rtlCol="0"/>
          <a:lstStyle/>
          <a:p>
            <a:endParaRPr/>
          </a:p>
        </p:txBody>
      </p:sp>
      <p:sp>
        <p:nvSpPr>
          <p:cNvPr id="8" name="TextBox 7">
            <a:extLst>
              <a:ext uri="{FF2B5EF4-FFF2-40B4-BE49-F238E27FC236}">
                <a16:creationId xmlns:a16="http://schemas.microsoft.com/office/drawing/2014/main" id="{835E2129-AA89-EB01-489A-2D8FE3A0E236}"/>
              </a:ext>
            </a:extLst>
          </p:cNvPr>
          <p:cNvSpPr txBox="1"/>
          <p:nvPr/>
        </p:nvSpPr>
        <p:spPr>
          <a:xfrm>
            <a:off x="204397" y="175372"/>
            <a:ext cx="9339214" cy="7109639"/>
          </a:xfrm>
          <a:prstGeom prst="rect">
            <a:avLst/>
          </a:prstGeom>
          <a:noFill/>
        </p:spPr>
        <p:txBody>
          <a:bodyPr wrap="square">
            <a:spAutoFit/>
          </a:bodyPr>
          <a:lstStyle/>
          <a:p>
            <a:pPr algn="l"/>
            <a:r>
              <a:rPr lang="en-US" sz="2400" b="0" i="0" dirty="0">
                <a:effectLst/>
                <a:latin typeface="source-serif-pro"/>
              </a:rPr>
              <a:t>The time period at t is impacted by the observation at various slots t-1, t-2, t-3, ….., t-k. The impact of previous time spots is decided by the coefficient factor at that particular period of time. The price of a share of any particular company X may depend on all the previous share prices in the time series. This kind of model calculates the regression of past time series and calculates the present or future values in the series in know as Auto Regression (AR) model.</a:t>
            </a:r>
          </a:p>
          <a:p>
            <a:pPr algn="l"/>
            <a:r>
              <a:rPr lang="en-US" sz="2400" b="1" i="0" dirty="0" err="1">
                <a:effectLst/>
                <a:latin typeface="source-serif-pro"/>
              </a:rPr>
              <a:t>Yt</a:t>
            </a:r>
            <a:r>
              <a:rPr lang="en-US" sz="2400" b="1" i="0" dirty="0">
                <a:effectLst/>
                <a:latin typeface="source-serif-pro"/>
              </a:rPr>
              <a:t> = β₁* y-₁ + β₂* yₜ-₂ + β₃ * yₜ-₃ + ………… + βₖ * yₜ-ₖ</a:t>
            </a:r>
            <a:endParaRPr lang="en-US" sz="2400" b="0" i="0" dirty="0">
              <a:effectLst/>
              <a:latin typeface="source-serif-pro"/>
            </a:endParaRPr>
          </a:p>
          <a:p>
            <a:pPr algn="l"/>
            <a:r>
              <a:rPr lang="en-US" sz="2400" b="0" i="0" dirty="0">
                <a:effectLst/>
                <a:latin typeface="source-serif-pro"/>
              </a:rPr>
              <a:t>Consider an example of a milk distribution company that produces milk every month in the country. We want to calculate the amount of milk to be produced current month considering the milk generated in the last year. We begin by calculating the PACF values of all the 12 lags with respect to the current month. If the value of the PACF of any particular month is more than a significant value only those values will be considered for the model analysis.</a:t>
            </a:r>
          </a:p>
          <a:p>
            <a:pPr algn="l"/>
            <a:r>
              <a:rPr lang="en-US" sz="2400" b="0" i="0" dirty="0">
                <a:effectLst/>
                <a:latin typeface="source-serif-pro"/>
              </a:rPr>
              <a:t>For </a:t>
            </a:r>
            <a:r>
              <a:rPr lang="en-US" sz="2400" b="0" i="0" dirty="0" err="1">
                <a:effectLst/>
                <a:latin typeface="source-serif-pro"/>
              </a:rPr>
              <a:t>e.g</a:t>
            </a:r>
            <a:r>
              <a:rPr lang="en-US" sz="2400" b="0" i="0" dirty="0">
                <a:effectLst/>
                <a:latin typeface="source-serif-pro"/>
              </a:rPr>
              <a:t> in the above figure the values 1,2, 3 up to 12 displays the direct effect(PACF) of the milk production in the current month w.r.t the given the lag t. If we consider two significant values above the threshold then the model will be termed as AR(2).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a:extLst>
              <a:ext uri="{FF2B5EF4-FFF2-40B4-BE49-F238E27FC236}">
                <a16:creationId xmlns:a16="http://schemas.microsoft.com/office/drawing/2014/main" id="{4F3DA41D-DAE5-143B-7526-5A6764CF3C0A}"/>
              </a:ext>
            </a:extLst>
          </p:cNvPr>
          <p:cNvSpPr txBox="1"/>
          <p:nvPr/>
        </p:nvSpPr>
        <p:spPr>
          <a:xfrm>
            <a:off x="609600" y="609600"/>
            <a:ext cx="5492186" cy="1514261"/>
          </a:xfrm>
          <a:prstGeom prst="rect">
            <a:avLst/>
          </a:prstGeom>
          <a:noFill/>
        </p:spPr>
        <p:txBody>
          <a:bodyPr wrap="square">
            <a:spAutoFit/>
          </a:bodyPr>
          <a:lstStyle/>
          <a:p>
            <a:pPr algn="l"/>
            <a:r>
              <a:rPr lang="en-IN" sz="4620" b="1" dirty="0">
                <a:latin typeface="sohne"/>
              </a:rPr>
              <a:t>M</a:t>
            </a:r>
            <a:r>
              <a:rPr lang="en-IN" sz="4620" b="1" i="0" dirty="0">
                <a:effectLst/>
                <a:latin typeface="sohne"/>
              </a:rPr>
              <a:t>A (Moving Average) Model</a:t>
            </a:r>
          </a:p>
        </p:txBody>
      </p:sp>
      <p:pic>
        <p:nvPicPr>
          <p:cNvPr id="2052" name="Picture 4">
            <a:extLst>
              <a:ext uri="{FF2B5EF4-FFF2-40B4-BE49-F238E27FC236}">
                <a16:creationId xmlns:a16="http://schemas.microsoft.com/office/drawing/2014/main" id="{3C1C2A43-C8B4-930E-8361-B6295D32F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362200"/>
            <a:ext cx="6534150" cy="3695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59751CB-E61D-48E6-E03A-11D4BA118AA7}"/>
              </a:ext>
            </a:extLst>
          </p:cNvPr>
          <p:cNvSpPr txBox="1"/>
          <p:nvPr/>
        </p:nvSpPr>
        <p:spPr>
          <a:xfrm>
            <a:off x="152400" y="146715"/>
            <a:ext cx="9372600" cy="7478970"/>
          </a:xfrm>
          <a:prstGeom prst="rect">
            <a:avLst/>
          </a:prstGeom>
          <a:noFill/>
        </p:spPr>
        <p:txBody>
          <a:bodyPr wrap="square">
            <a:spAutoFit/>
          </a:bodyPr>
          <a:lstStyle/>
          <a:p>
            <a:pPr algn="l"/>
            <a:r>
              <a:rPr lang="en-US" sz="2400" b="0" i="0" dirty="0">
                <a:effectLst/>
                <a:latin typeface="source-serif-pro"/>
              </a:rPr>
              <a:t>The time period at t is impacted by the unexpected external factors at various slots t-1, t-2, t-3, ….., t-k. These unexpected impacts are known as Errors or Residuals. The impact of previous time spots is decided by the coefficient factor α at that particular period of time. The price of a share of any particular company X may depend on some company merger that happened overnight or maybe the company resulted in shutdown due to bankruptcy. This kind of model calculates the residuals or errors of past time series and calculates the present or future values in the series in know as Moving Average (MA) model.</a:t>
            </a:r>
          </a:p>
          <a:p>
            <a:pPr algn="l"/>
            <a:r>
              <a:rPr lang="en-US" sz="2400" b="1" i="0" dirty="0" err="1">
                <a:effectLst/>
                <a:latin typeface="source-serif-pro"/>
              </a:rPr>
              <a:t>Yt</a:t>
            </a:r>
            <a:r>
              <a:rPr lang="en-US" sz="2400" b="1" i="0" dirty="0">
                <a:effectLst/>
                <a:latin typeface="source-serif-pro"/>
              </a:rPr>
              <a:t> = α₁* Ɛₜ-₁ + α₂ * Ɛₜ-₂ + α₃ * Ɛₜ-₃ + ………… + αₖ * Ɛₜ-ₖ</a:t>
            </a:r>
            <a:endParaRPr lang="en-US" sz="2400" b="0" i="0" dirty="0">
              <a:effectLst/>
              <a:latin typeface="source-serif-pro"/>
            </a:endParaRPr>
          </a:p>
          <a:p>
            <a:pPr algn="l"/>
            <a:r>
              <a:rPr lang="en-US" sz="2400" b="0" i="0" dirty="0">
                <a:effectLst/>
                <a:latin typeface="source-serif-pro"/>
              </a:rPr>
              <a:t>Consider an example of Cake distribution during my birthday. Let's assume that your mom asks you to bring pastries to the party. Every year you miss judging the no of invites to the party and end upbringing more or less no of cakes as per requirement. The difference in the actual and expected results in the error. So you want to avoid the error for this year hence we apply the moving average model on the time series and calculate the no of pastries needed this year based on past collective errors. Next, calculate the ACF values of all the lags in the time series.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a:extLst>
              <a:ext uri="{FF2B5EF4-FFF2-40B4-BE49-F238E27FC236}">
                <a16:creationId xmlns:a16="http://schemas.microsoft.com/office/drawing/2014/main" id="{AD79B990-CE3C-CA1A-D0A2-37C64C085551}"/>
              </a:ext>
            </a:extLst>
          </p:cNvPr>
          <p:cNvSpPr txBox="1"/>
          <p:nvPr/>
        </p:nvSpPr>
        <p:spPr>
          <a:xfrm>
            <a:off x="762000" y="1752600"/>
            <a:ext cx="7924800" cy="4401205"/>
          </a:xfrm>
          <a:prstGeom prst="rect">
            <a:avLst/>
          </a:prstGeom>
          <a:noFill/>
        </p:spPr>
        <p:txBody>
          <a:bodyPr wrap="square">
            <a:spAutoFit/>
          </a:bodyPr>
          <a:lstStyle/>
          <a:p>
            <a:pPr algn="l"/>
            <a:r>
              <a:rPr lang="en-US" sz="2800" b="0" i="0" dirty="0">
                <a:effectLst/>
                <a:latin typeface="source-serif-pro"/>
              </a:rPr>
              <a:t>If the value of the ACF of any particular month is more than a significant value only those values will be considered for the model analysis.</a:t>
            </a:r>
          </a:p>
          <a:p>
            <a:pPr algn="l"/>
            <a:r>
              <a:rPr lang="en-US" sz="2800" b="0" i="0" dirty="0">
                <a:effectLst/>
                <a:latin typeface="source-serif-pro"/>
              </a:rPr>
              <a:t>For </a:t>
            </a:r>
            <a:r>
              <a:rPr lang="en-US" sz="2800" b="0" i="0" dirty="0" err="1">
                <a:effectLst/>
                <a:latin typeface="source-serif-pro"/>
              </a:rPr>
              <a:t>e.g</a:t>
            </a:r>
            <a:r>
              <a:rPr lang="en-US" sz="2800" b="0" i="0" dirty="0">
                <a:effectLst/>
                <a:latin typeface="source-serif-pro"/>
              </a:rPr>
              <a:t> in the above figure the values 1,2, 3 up to 12 displays the total error(ACF) of count in pastries current month w.r.t the given the lag t by considering all the in-between lags between time t and current month. If we consider two significant values above the threshold then the model will be termed as MA(2).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C7BE5F4-59D4-A3E9-C943-6E8FDFCA840B}"/>
              </a:ext>
            </a:extLst>
          </p:cNvPr>
          <p:cNvSpPr>
            <a:spLocks noGrp="1"/>
          </p:cNvSpPr>
          <p:nvPr>
            <p:ph type="title"/>
          </p:nvPr>
        </p:nvSpPr>
        <p:spPr/>
        <p:txBody>
          <a:bodyPr/>
          <a:lstStyle/>
          <a:p>
            <a:r>
              <a:rPr lang="en-IN" b="1" i="0" dirty="0">
                <a:solidFill>
                  <a:schemeClr val="tx1"/>
                </a:solidFill>
                <a:effectLst/>
                <a:latin typeface="sohne"/>
              </a:rPr>
              <a:t>ARMA (Auto Regressive Moving Average) Model</a:t>
            </a:r>
            <a:br>
              <a:rPr lang="en-IN" b="1" i="0" dirty="0">
                <a:solidFill>
                  <a:srgbClr val="292929"/>
                </a:solidFill>
                <a:effectLst/>
                <a:latin typeface="sohne"/>
              </a:rPr>
            </a:br>
            <a:br>
              <a:rPr lang="en-IN" dirty="0"/>
            </a:br>
            <a:endParaRPr lang="en-IN" dirty="0"/>
          </a:p>
        </p:txBody>
      </p:sp>
      <p:pic>
        <p:nvPicPr>
          <p:cNvPr id="3076" name="Picture 4">
            <a:extLst>
              <a:ext uri="{FF2B5EF4-FFF2-40B4-BE49-F238E27FC236}">
                <a16:creationId xmlns:a16="http://schemas.microsoft.com/office/drawing/2014/main" id="{9B9D2F8A-D47D-11CC-D502-D39EC174D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90763"/>
            <a:ext cx="6400800" cy="319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111</TotalTime>
  <Words>1952</Words>
  <Application>Microsoft Office PowerPoint</Application>
  <PresentationFormat>Custom</PresentationFormat>
  <Paragraphs>128</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Lucida Sans Unicode</vt:lpstr>
      <vt:lpstr>sohne</vt:lpstr>
      <vt:lpstr>source-serif-pro</vt:lpstr>
      <vt:lpstr>Tahoma</vt:lpstr>
      <vt:lpstr>Trebuchet MS</vt:lpstr>
      <vt:lpstr>Wingdings 3</vt:lpstr>
      <vt:lpstr>Ion</vt:lpstr>
      <vt:lpstr>         GROUP: 21 RUDRA SAITEJA: 21CE30025 SACHIN KUMAR REPSWAL: 21CE30026  TOPIC :Forecasting Time Series      ARMA Model</vt:lpstr>
      <vt:lpstr>     ACF AND PACF</vt:lpstr>
      <vt:lpstr>PowerPoint Presentation</vt:lpstr>
      <vt:lpstr>PowerPoint Presentation</vt:lpstr>
      <vt:lpstr>PowerPoint Presentation</vt:lpstr>
      <vt:lpstr>PowerPoint Presentation</vt:lpstr>
      <vt:lpstr>PowerPoint Presentation</vt:lpstr>
      <vt:lpstr>PowerPoint Presentation</vt:lpstr>
      <vt:lpstr>ARMA (Auto Regressive Moving Average) Model  </vt:lpstr>
      <vt:lpstr>PowerPoint Presentation</vt:lpstr>
      <vt:lpstr>Forecasting ARMA</vt:lpstr>
      <vt:lpstr>Accuracy of Forecasts</vt:lpstr>
      <vt:lpstr>Example: ARMA(1,1)</vt:lpstr>
      <vt:lpstr>Forecasts</vt:lpstr>
      <vt:lpstr>PowerPoint Presentation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arma_forc.key</dc:title>
  <dc:creator>Robert Stine</dc:creator>
  <cp:lastModifiedBy>Saiteja Rudra</cp:lastModifiedBy>
  <cp:revision>1</cp:revision>
  <dcterms:created xsi:type="dcterms:W3CDTF">2023-01-12T10:38:33Z</dcterms:created>
  <dcterms:modified xsi:type="dcterms:W3CDTF">2023-01-16T13:42:08Z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2009-04-23T00:00:00Z</vt:filetime>
  </property>
  <property fmtid="{D5CDD505-2E9C-101B-9397-08002B2CF9AE}" pid="3" name="Creator">
    <vt:lpwstr>Keynote</vt:lpwstr>
  </property>
  <property fmtid="{D5CDD505-2E9C-101B-9397-08002B2CF9AE}" pid="4" name="LastSaved">
    <vt:filetime>2023-01-12T00:00:00Z</vt:filetime>
  </property>
</Properties>
</file>