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7EC-A289-1CB9-D891-F1FDF572F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6717-7A75-3B00-E129-85FC6FC8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976-78B5-E1A7-5C38-B5871216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74FE-5CF6-4CAF-FBD5-00F19EF9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FBEB-DF2C-09D9-7207-C671E743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C8FB-4DF9-C228-A881-445CA6E4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B584F-C44F-6952-F97F-3D854266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334B-43F0-A35C-86FB-26DAD22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B2E2-EE47-A49C-7CE6-A1DEEA1F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1B38-F5F1-FE1F-C793-267F458F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6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C770C-A993-FA58-4555-316A5EBC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FA68B-05C4-7F70-5D0C-6FF1C7B3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8401-BCCC-1405-6095-5F372D05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D11C-FFA3-99DC-5FE0-20967DE4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B5FA-A303-31B0-C0D6-E3BD12CD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1D2-A01A-97FB-94B5-AF5D50B7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5193-DA9A-2ECE-1B69-61DE085D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4FA8-8DCB-8E85-F0B4-4491FDCE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D85C-652F-6DF4-3868-D6CEABBB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0990F-CB6F-4383-08BC-06E33652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8BD5-16B1-CB42-9BC5-42BBB134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A49E-7A02-ACC8-1ABB-A93232034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D966-00FC-7A35-0E95-3879473A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7B176-EBF7-0A67-E199-D800CFD6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A43A-EC3A-0C7F-E438-A817E6AC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268E-6716-11AB-5F69-B8E6333F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4A4E-6CF6-C887-28E8-BD911241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58CF9-E049-955F-6131-96905A405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8286-EA82-3074-5FF9-56B83E1B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8826B-03F3-5242-D1BB-38D266CE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E5AC-6D8E-9B94-F1EF-2237630A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3719-3AB5-A4EB-7FBF-24B0FCA8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09DE-3EC8-333E-036D-870F5499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41A8F-358A-00F7-3F28-C2E15C872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10BA6-DBEF-3916-436B-C4636282F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76AF7-1051-2453-0827-8508407E4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12FBD-51B3-6870-2F73-D1252B57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34524-E5E5-EC53-DAB7-4A74C26D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5378-841F-4E97-1999-EFB05B7B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0A4B-A8A9-2623-A35F-1672D219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33976-A855-7B35-BA93-9F011734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47729-AC77-EBA3-6942-EB7E6848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D258-960A-4B24-E2E5-852ACB57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5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3DD00-66C2-5662-DE15-4B32240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6A279-B178-544F-E7AD-26EC88E0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4F94E-916A-304F-1C2F-79A8682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2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D899-5166-314E-F2DE-726159E7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912F-A558-5534-771E-78F81DF6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689EC-D667-08CC-8546-12BF24F30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0E8CF-FFC4-CB0C-0AA8-ADFE97FF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8CC8-93EC-24B1-BAC6-653A5459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7F4E-0681-1C82-577D-B5081AC0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50B6-4251-3131-C385-127A9FA0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0BB81-2EE3-5646-5D47-0374D342A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96-59B6-5998-A278-B13886651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132D-773F-4C52-F8DB-8AC02A23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F951-5F8B-3A0F-A3F3-E7F460D4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D50C-EAB2-7648-9981-C7D0079D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4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6265B-9889-CD56-7F51-941A4FD5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DB70-DF08-FA2C-A1F8-2D358FAD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F116-8244-004D-2DA7-5EB08EF6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AD47-14AC-4E14-93E7-29E80F9D29DA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C4F4-2AE7-8BB1-B307-ED65F5183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BD39-A8CE-F0F2-CAC7-556FE5498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CACD-B4BA-4F2C-AD8F-F5C82C4F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0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047F586-1BDD-4C46-D8F4-DCFD7B0E93B7}"/>
              </a:ext>
            </a:extLst>
          </p:cNvPr>
          <p:cNvSpPr/>
          <p:nvPr/>
        </p:nvSpPr>
        <p:spPr>
          <a:xfrm>
            <a:off x="4605176" y="338769"/>
            <a:ext cx="5010773" cy="3342968"/>
          </a:xfrm>
          <a:prstGeom prst="cloud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Computer Monitor Clipart Images - Free Download on Freepik">
            <a:extLst>
              <a:ext uri="{FF2B5EF4-FFF2-40B4-BE49-F238E27FC236}">
                <a16:creationId xmlns:a16="http://schemas.microsoft.com/office/drawing/2014/main" id="{7EA990A3-6A11-6A74-5889-7017A769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6" y="199120"/>
            <a:ext cx="2843673" cy="253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ontech Computer CPU at Rs 3500 in Gurgaon | ID: 16309521073">
            <a:extLst>
              <a:ext uri="{FF2B5EF4-FFF2-40B4-BE49-F238E27FC236}">
                <a16:creationId xmlns:a16="http://schemas.microsoft.com/office/drawing/2014/main" id="{892F6D98-CC0D-1F72-423D-343A4A3B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5" y="3429000"/>
            <a:ext cx="2968727" cy="29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Keyboard Clipart HQ PNG Image | FreePNGImg">
            <a:extLst>
              <a:ext uri="{FF2B5EF4-FFF2-40B4-BE49-F238E27FC236}">
                <a16:creationId xmlns:a16="http://schemas.microsoft.com/office/drawing/2014/main" id="{36ACA5CC-BD83-7E73-EDD6-161D0A80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318" y="4257368"/>
            <a:ext cx="5043882" cy="18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ue Computer Mouse Clip Art Image - ClipSafari">
            <a:extLst>
              <a:ext uri="{FF2B5EF4-FFF2-40B4-BE49-F238E27FC236}">
                <a16:creationId xmlns:a16="http://schemas.microsoft.com/office/drawing/2014/main" id="{F127BF7E-A81E-5FB3-49EB-894A7A5D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4" y="3429000"/>
            <a:ext cx="22288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C4A7DD-7CB8-1D88-A90D-51FDE2BCD5CD}"/>
              </a:ext>
            </a:extLst>
          </p:cNvPr>
          <p:cNvSpPr txBox="1"/>
          <p:nvPr/>
        </p:nvSpPr>
        <p:spPr>
          <a:xfrm>
            <a:off x="5584723" y="517537"/>
            <a:ext cx="39525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HARDWARE</a:t>
            </a:r>
            <a:r>
              <a:rPr lang="en-US" dirty="0"/>
              <a:t> :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component of the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system, which is tangible and can be touched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0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5D8F-916B-B436-9972-519A58C52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BCE68BB-E55E-D49C-F40D-7A698E16CD5B}"/>
              </a:ext>
            </a:extLst>
          </p:cNvPr>
          <p:cNvSpPr/>
          <p:nvPr/>
        </p:nvSpPr>
        <p:spPr>
          <a:xfrm>
            <a:off x="4605176" y="338769"/>
            <a:ext cx="5010773" cy="3342968"/>
          </a:xfrm>
          <a:prstGeom prst="cloud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144CD-E79A-D461-E343-6F6A62A16627}"/>
              </a:ext>
            </a:extLst>
          </p:cNvPr>
          <p:cNvSpPr txBox="1"/>
          <p:nvPr/>
        </p:nvSpPr>
        <p:spPr>
          <a:xfrm>
            <a:off x="5584723" y="517537"/>
            <a:ext cx="39525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SOFTWARE</a:t>
            </a:r>
            <a:r>
              <a:rPr lang="en-US" dirty="0"/>
              <a:t> :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component of the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system, which is non-tangible and controls the hardware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runs on it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Linux Logo and symbol, meaning, history, PNG, brand">
            <a:extLst>
              <a:ext uri="{FF2B5EF4-FFF2-40B4-BE49-F238E27FC236}">
                <a16:creationId xmlns:a16="http://schemas.microsoft.com/office/drawing/2014/main" id="{F1FD56CE-5F10-F740-8294-2C1514992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2" y="460273"/>
            <a:ext cx="4215692" cy="232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Logo, symbol, meaning, history, PNG, brand">
            <a:extLst>
              <a:ext uri="{FF2B5EF4-FFF2-40B4-BE49-F238E27FC236}">
                <a16:creationId xmlns:a16="http://schemas.microsoft.com/office/drawing/2014/main" id="{A60601F0-124D-448B-2638-50C8D2C8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685" y="3875716"/>
            <a:ext cx="4483575" cy="252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lay iTunes movies on VLC media player for Windows, iTunes to VLC converter">
            <a:extLst>
              <a:ext uri="{FF2B5EF4-FFF2-40B4-BE49-F238E27FC236}">
                <a16:creationId xmlns:a16="http://schemas.microsoft.com/office/drawing/2014/main" id="{3E5BAB59-920B-B8EB-BD25-68EBCE83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95" y="4354973"/>
            <a:ext cx="4902610" cy="20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dobe Photoshop - Wikipedia">
            <a:extLst>
              <a:ext uri="{FF2B5EF4-FFF2-40B4-BE49-F238E27FC236}">
                <a16:creationId xmlns:a16="http://schemas.microsoft.com/office/drawing/2014/main" id="{377B5A4A-2A60-465F-B9E6-286C267F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980" y="3486029"/>
            <a:ext cx="2604190" cy="2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4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FE189-E6FD-5276-F5EB-1DED1C3B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070A1-ADF8-AA17-C2DE-21558CF2DABA}"/>
              </a:ext>
            </a:extLst>
          </p:cNvPr>
          <p:cNvSpPr txBox="1"/>
          <p:nvPr/>
        </p:nvSpPr>
        <p:spPr>
          <a:xfrm>
            <a:off x="412954" y="521109"/>
            <a:ext cx="54470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 Software can be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A group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Some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Instructions </a:t>
            </a:r>
          </a:p>
          <a:p>
            <a:endParaRPr lang="en-US" dirty="0"/>
          </a:p>
          <a:p>
            <a:r>
              <a:rPr lang="en-US" sz="3800" b="1" dirty="0"/>
              <a:t>That tell the hardware what to do</a:t>
            </a:r>
            <a:endParaRPr lang="en-IN" sz="3800" b="1" dirty="0"/>
          </a:p>
        </p:txBody>
      </p:sp>
      <p:pic>
        <p:nvPicPr>
          <p:cNvPr id="3074" name="Picture 2" descr="cute boy studying computer and listening to music 14829978 Vector Art at  Vecteezy">
            <a:extLst>
              <a:ext uri="{FF2B5EF4-FFF2-40B4-BE49-F238E27FC236}">
                <a16:creationId xmlns:a16="http://schemas.microsoft.com/office/drawing/2014/main" id="{58FA1A81-F880-594F-759C-4A9CBA00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17" y="3771519"/>
            <a:ext cx="3198565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ming Clipart Cartoon Guy Sitting At The Desk Working Computer And  Writing Code Vector, Programming, Clipart, Cartoon PNG and Vector with  Transparent Background for Free Download">
            <a:extLst>
              <a:ext uri="{FF2B5EF4-FFF2-40B4-BE49-F238E27FC236}">
                <a16:creationId xmlns:a16="http://schemas.microsoft.com/office/drawing/2014/main" id="{7BA5B1A0-2864-08E6-28E8-ACAC9351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19" y="-452284"/>
            <a:ext cx="3357716" cy="335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900+ Essay Writing Stock Illustrations, Royalty-Free Vector Graphics &amp; Clip  Art - iStock | Essay writing illustration, College essay writing">
            <a:extLst>
              <a:ext uri="{FF2B5EF4-FFF2-40B4-BE49-F238E27FC236}">
                <a16:creationId xmlns:a16="http://schemas.microsoft.com/office/drawing/2014/main" id="{D94F0DAE-D5CB-2D96-E181-4E5DA607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19" y="3774819"/>
            <a:ext cx="3022805" cy="22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22F9D-C0D5-D508-7C2B-1F72EC5BBCD9}"/>
              </a:ext>
            </a:extLst>
          </p:cNvPr>
          <p:cNvCxnSpPr/>
          <p:nvPr/>
        </p:nvCxnSpPr>
        <p:spPr>
          <a:xfrm flipV="1">
            <a:off x="4109884" y="1226574"/>
            <a:ext cx="457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2C5607-2C30-067E-D3CC-F4685B7A069F}"/>
              </a:ext>
            </a:extLst>
          </p:cNvPr>
          <p:cNvCxnSpPr>
            <a:cxnSpLocks/>
          </p:cNvCxnSpPr>
          <p:nvPr/>
        </p:nvCxnSpPr>
        <p:spPr>
          <a:xfrm>
            <a:off x="2586497" y="2254045"/>
            <a:ext cx="5898742" cy="139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8182D5-3046-373E-9479-A4C9EFAD7ACA}"/>
              </a:ext>
            </a:extLst>
          </p:cNvPr>
          <p:cNvCxnSpPr>
            <a:cxnSpLocks/>
          </p:cNvCxnSpPr>
          <p:nvPr/>
        </p:nvCxnSpPr>
        <p:spPr>
          <a:xfrm>
            <a:off x="3293806" y="3649610"/>
            <a:ext cx="1868436" cy="14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2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0C4D8-F85F-3C4D-48E0-C443B6AD7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12B03A-05BE-125B-9F0F-EE854060B74B}"/>
              </a:ext>
            </a:extLst>
          </p:cNvPr>
          <p:cNvSpPr txBox="1"/>
          <p:nvPr/>
        </p:nvSpPr>
        <p:spPr>
          <a:xfrm>
            <a:off x="4041058" y="412955"/>
            <a:ext cx="410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SOFTWARE</a:t>
            </a:r>
            <a:endParaRPr lang="en-IN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B3BC3-460B-560C-E8AE-AE7C7B7726AF}"/>
              </a:ext>
            </a:extLst>
          </p:cNvPr>
          <p:cNvSpPr txBox="1"/>
          <p:nvPr/>
        </p:nvSpPr>
        <p:spPr>
          <a:xfrm>
            <a:off x="427702" y="1469922"/>
            <a:ext cx="41098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Operating System Software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Responsible for interacting with the</a:t>
            </a:r>
          </a:p>
          <a:p>
            <a:pPr algn="ctr"/>
            <a:r>
              <a:rPr lang="en-US" sz="2400" b="1" dirty="0"/>
              <a:t>hardware, and provides common services  for the computer programs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41217-A669-EE97-A210-267981F46A2C}"/>
              </a:ext>
            </a:extLst>
          </p:cNvPr>
          <p:cNvSpPr txBox="1"/>
          <p:nvPr/>
        </p:nvSpPr>
        <p:spPr>
          <a:xfrm>
            <a:off x="7428274" y="1469922"/>
            <a:ext cx="41098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Application Software</a:t>
            </a:r>
          </a:p>
          <a:p>
            <a:pPr algn="ctr"/>
            <a:endParaRPr lang="en-US" sz="3000" b="1" dirty="0"/>
          </a:p>
          <a:p>
            <a:pPr algn="ctr"/>
            <a:r>
              <a:rPr lang="en-US" sz="2400" b="1" dirty="0"/>
              <a:t>Runs on top of the operating system,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1" dirty="0"/>
              <a:t>serves particular purposes based on the needs of the user</a:t>
            </a:r>
          </a:p>
        </p:txBody>
      </p:sp>
    </p:spTree>
    <p:extLst>
      <p:ext uri="{BB962C8B-B14F-4D97-AF65-F5344CB8AC3E}">
        <p14:creationId xmlns:p14="http://schemas.microsoft.com/office/powerpoint/2010/main" val="81688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AF89D-151E-D34B-2EFE-A15CFB755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Firmware and Kernel ?. Previouly we have used Firmware and… | by  The_CodeConductor | Medium">
            <a:extLst>
              <a:ext uri="{FF2B5EF4-FFF2-40B4-BE49-F238E27FC236}">
                <a16:creationId xmlns:a16="http://schemas.microsoft.com/office/drawing/2014/main" id="{F6A56AFF-4139-0B8A-AF04-1C16FFEC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33" y="0"/>
            <a:ext cx="4335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DC8A6-3190-B502-D3A3-81B4E338A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A440D-9888-0CC5-3024-599819F22050}"/>
              </a:ext>
            </a:extLst>
          </p:cNvPr>
          <p:cNvSpPr/>
          <p:nvPr/>
        </p:nvSpPr>
        <p:spPr>
          <a:xfrm>
            <a:off x="786581" y="5034116"/>
            <a:ext cx="10677831" cy="124869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based categorization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517FA-9545-449C-E446-F5705F4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83" y="295146"/>
            <a:ext cx="3414056" cy="3177815"/>
          </a:xfrm>
          <a:prstGeom prst="rect">
            <a:avLst/>
          </a:prstGeom>
        </p:spPr>
      </p:pic>
      <p:pic>
        <p:nvPicPr>
          <p:cNvPr id="6150" name="Picture 6" descr="What Are the Different Types of Mobile Apps?">
            <a:extLst>
              <a:ext uri="{FF2B5EF4-FFF2-40B4-BE49-F238E27FC236}">
                <a16:creationId xmlns:a16="http://schemas.microsoft.com/office/drawing/2014/main" id="{2BEECEF5-AA9C-906B-49C3-D5578C379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295146"/>
            <a:ext cx="4165094" cy="277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0 Tools for Developing Desktop Applications With User Interfaces | by  Ehsan Yazdanparast | Geek Culture | Medium">
            <a:extLst>
              <a:ext uri="{FF2B5EF4-FFF2-40B4-BE49-F238E27FC236}">
                <a16:creationId xmlns:a16="http://schemas.microsoft.com/office/drawing/2014/main" id="{B4C49B00-FD41-8319-9357-1418F8AC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13" y="923334"/>
            <a:ext cx="3539612" cy="19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36376-AACB-8465-E2EA-6A1DF6753954}"/>
              </a:ext>
            </a:extLst>
          </p:cNvPr>
          <p:cNvSpPr txBox="1"/>
          <p:nvPr/>
        </p:nvSpPr>
        <p:spPr>
          <a:xfrm>
            <a:off x="1425678" y="3219442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Application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5CD7D-5409-9609-4444-4D54FE0D996B}"/>
              </a:ext>
            </a:extLst>
          </p:cNvPr>
          <p:cNvSpPr txBox="1"/>
          <p:nvPr/>
        </p:nvSpPr>
        <p:spPr>
          <a:xfrm>
            <a:off x="5176684" y="3034776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 Applications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6641C-DBBC-BB73-445F-D9E6DBE511FD}"/>
              </a:ext>
            </a:extLst>
          </p:cNvPr>
          <p:cNvSpPr txBox="1"/>
          <p:nvPr/>
        </p:nvSpPr>
        <p:spPr>
          <a:xfrm>
            <a:off x="8898194" y="3498998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99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SANTADIP RUDRA</dc:creator>
  <cp:lastModifiedBy>SANTADIP RUDRA</cp:lastModifiedBy>
  <cp:revision>4</cp:revision>
  <dcterms:created xsi:type="dcterms:W3CDTF">2024-03-04T08:58:42Z</dcterms:created>
  <dcterms:modified xsi:type="dcterms:W3CDTF">2024-03-04T10:25:39Z</dcterms:modified>
</cp:coreProperties>
</file>