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6"/>
  </p:handoutMasterIdLst>
  <p:sldIdLst>
    <p:sldId id="258" r:id="rId3"/>
    <p:sldId id="395" r:id="rId4"/>
    <p:sldId id="396" r:id="rId5"/>
    <p:sldId id="398" r:id="rId6"/>
    <p:sldId id="400" r:id="rId7"/>
    <p:sldId id="402" r:id="rId8"/>
    <p:sldId id="401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416" r:id="rId22"/>
    <p:sldId id="417" r:id="rId23"/>
    <p:sldId id="419" r:id="rId24"/>
    <p:sldId id="420" r:id="rId2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654"/>
    <p:restoredTop sz="94660"/>
  </p:normalViewPr>
  <p:slideViewPr>
    <p:cSldViewPr showGuides="1">
      <p:cViewPr varScale="1">
        <p:scale>
          <a:sx n="69" d="100"/>
          <a:sy n="69" d="100"/>
        </p:scale>
        <p:origin x="-1412" y="-68"/>
      </p:cViewPr>
      <p:guideLst>
        <p:guide orient="horz" pos="2180"/>
        <p:guide pos="2904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liquidgold_background_ti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438400"/>
            <a:ext cx="7772400" cy="1143000"/>
          </a:xfrm>
        </p:spPr>
        <p:txBody>
          <a:bodyPr/>
          <a:lstStyle>
            <a:lvl1pPr>
              <a:defRPr sz="42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51" name="Rectangle 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b="1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Times New Roman" panose="02020603050405020304" pitchFamily="18" charset="0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75272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 class Bike{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int speedlimit=150;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float speedlimit1=90;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class Honda3 extends Bike{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int speedlimit=90;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float speedlimit1=150;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Bike obj=new Honda3();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System.out.println(obj.speedlimit);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System.out.println(obj.speedlimit1);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Bike8{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int speed;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Bike8()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speed=10;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System.out.println("constructor is invoked");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System.out.println("instance initializer block invoked");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System.out.println(speed);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main(String args[]){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Bike8 b1=new Bike8();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A{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A()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 System.out.println("parent class constructor invoked");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class B2 extends A{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B2(){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super();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System.out.println("child class constructor invoked");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{System.out.println("instance initializer block is invoked");}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B2 b=new B2();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class Bike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final void run()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{System.out.println("running");}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Honda extends Bike{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void run()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{System.out.println("running safely with 100kmph");}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public static void main(String args[]){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Bike honda= new Bike();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honda.run();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class Bike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final void run()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{System.out.println("running...");}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class Honda2 extends Bike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public static void main(String args[])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new Honda2().run();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interface Printable{}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A implements Printable{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a(){System.out.println("a method");}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B implements Printable{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b(){System.out.println("b method");}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Call{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invoke(Printable p){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if(p instanceof A){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a=(A)p;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a.a();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if(p instanceof B){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b=(B)p;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b.b();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Test4{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static void main(String args[]){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Printable p=new B();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 c=new Call();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c.invoke(p);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interface A{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a();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b();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c();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d();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 class B implements A{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c(){System.out.println("I am c");}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class M extends B{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a(){System.out.println("I am a");}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b(){System.out.println("I am b");}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c(){System.out.println("I am C");}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d(){System.out.println("I am d");}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Test5{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static void main(String args[]){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a=new M();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a.a();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a.b();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a.c();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a.d();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&lt;html&gt;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&lt;title&gt;HTML Table Header&lt;/title&gt;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&lt;body&gt;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&lt;table border = "1"&gt;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&lt;th&gt;Name&lt;/th&gt;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&lt;th&gt;Salary&lt;/th&gt;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&lt;/tr&gt;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&lt;td&gt;Ramesh Raman&lt;/td&gt;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&lt;td&gt;5000&lt;/td&gt;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&lt;/tr&gt;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&lt;td&gt;Shabbir Hussein&lt;/td&gt;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&lt;td&gt;7000&lt;/td&gt;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&lt;/tr&gt;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&lt;/table&gt;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&lt;/body&gt;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&lt;/html&gt;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75272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  class B{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A4 obj;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B(A4 obj)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{ this.obj=obj;}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void display(){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System.out.println(obj.data);  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}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class A4{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int data=10;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A4(){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B b=new B(this);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b.display();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A4 a=new A4();  }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&lt;html&gt;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&lt;title&gt;HTML Table Colspan/Rowspan&lt;/title&gt;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&lt;body&gt;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&lt;table border = "1"&gt;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&lt;th&gt;Column 1&lt;/th&gt;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&lt;th&gt;Column 2&lt;/th&gt;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&lt;th&gt;Column 3&lt;/th&gt;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&lt;/tr&gt;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&lt;td rowspan = "2"&gt;Row 1 Cell 1&lt;/td&gt;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&lt;td&gt;Row 1 Cell 2&lt;/td&gt;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&lt;td&gt;Row 1 Cell 3&lt;/td&gt;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&lt;/tr&gt;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&lt;td&gt;Row 2 Cell 2&lt;/td&gt;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&lt;td&gt;Row 2 Cell 3&lt;/td&gt;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&lt;/tr&gt;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&lt;td colspan = "3"&gt;Row 3 Cell 1&lt;/td&gt;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&lt;/tr&gt;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&lt;/table&gt;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&lt;/body&gt;	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&lt;/html&gt;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&lt;html&gt;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&lt;title&gt;HTML Frames&lt;/title&gt;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&lt;frameset cols = "25%,50%,25%"&gt;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&lt;frame name = "left" src = "/html/top_frame.htm" /&gt;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&lt;frame name = "center" src = "/html/main_frame.htm" /&gt;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&lt;frame name = "right" src = "/html/bottom_frame.htm" /&gt;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&lt;/frameset&gt;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&lt;/html&gt;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&lt;html&gt;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&lt;title&gt;Checkbox Control&lt;/title&gt;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&lt;/head&gt;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&lt;body&gt;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&lt;form&gt;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&lt;input type = "checkbox" name = "maths" value = "on"&gt; Maths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&lt;input type = "checkbox" name = "physics" value = "on"&gt; Physics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&lt;/form&gt;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&lt;/body&gt;	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&lt;/html&gt;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75272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A{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int a;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System.out.println(a);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75272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TestOverloading4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main(String[] args)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{System.out.println("main with String[]");}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main(String args)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{System.out.println("main with String");}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{System.out.println("main without args");}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OverloadingCalculation2{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void sum(int a,int b)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{System.out.println("int arg method invoked");}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void sum(long a,long b)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{System.out.println("long arg method invoked");}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OverloadingCalculation2 obj=new   OverloadingCalculation2();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obj.sum(20,20);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OverloadingCalculation3{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void sum(int a,long b)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{System.out.println("a method invoked");}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void sum(long a,int b)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{System.out.println("b method invoked");}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OverloadingCalculation3 obj=new OverloadingCalculation3();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obj.sum(20,20);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Animal{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String color=”BLACK”;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class Dog extends Animal{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String color="black";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void printColor(){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System.out.println(color);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System.out.println(super.color);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class TestSuper1{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Dog d=new Dog();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d.printColor();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Animal{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void eat(){System.out.println("barking...");}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class Dog extends Animal{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void bark(){System.out.println("eating...");}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void work(){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super.eat(); eat();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bark();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class TestSuper2{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Dog d=new Dog();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d.work();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5181600" y="137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4170" y="182245"/>
            <a:ext cx="5105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3200" b="1" noProof="0">
                <a:solidFill>
                  <a:srgbClr val="993300"/>
                </a:solidFill>
                <a:latin typeface="Impact" panose="020B0806030902050204" pitchFamily="34" charset="0"/>
                <a:cs typeface="Times New Roman" panose="02020603050405020304" pitchFamily="18" charset="0"/>
                <a:sym typeface="+mn-ea"/>
              </a:rPr>
              <a:t>WT CLASS TEST(09/03/2021)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102" name="Line 6"/>
          <p:cNvSpPr/>
          <p:nvPr/>
        </p:nvSpPr>
        <p:spPr>
          <a:xfrm>
            <a:off x="228600" y="7620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3"/>
          <p:cNvSpPr txBox="1"/>
          <p:nvPr/>
        </p:nvSpPr>
        <p:spPr>
          <a:xfrm>
            <a:off x="403225" y="1069975"/>
            <a:ext cx="85471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class Bike7{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int speed=100;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Bike7(){System.out.println("speed is "+speed);}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{speed=50;}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public static void main(String args[]){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Bike7 b1=new Bike7();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 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quidGold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B2B2B2"/>
      </a:folHlink>
    </a:clrScheme>
    <a:fontScheme name="LiquidG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iquidGol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quidGol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C:\WINNT\Profiles\Administrator\Application Data\Microsoft\Templates\LiquidGold.pot</Template>
  <TotalTime>0</TotalTime>
  <Words>6860</Words>
  <Application>WPS Presentation</Application>
  <PresentationFormat/>
  <Paragraphs>382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Impact</vt:lpstr>
      <vt:lpstr>Microsoft YaHei</vt:lpstr>
      <vt:lpstr>Arial Unicode MS</vt:lpstr>
      <vt:lpstr>Calibri</vt:lpstr>
      <vt:lpstr>LiquidGold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comp1</dc:creator>
  <cp:lastModifiedBy>nEW u</cp:lastModifiedBy>
  <cp:revision>379</cp:revision>
  <dcterms:created xsi:type="dcterms:W3CDTF">2001-06-04T11:43:00Z</dcterms:created>
  <dcterms:modified xsi:type="dcterms:W3CDTF">2021-03-09T05:19:34Z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