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0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9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7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D170-A44F-490F-A98C-7F9BB47E6F33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4995-EF23-4804-AD9B-B9E0B53EA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9" y="-1"/>
            <a:ext cx="12436699" cy="71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Partition Pseudo code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Partition</a:t>
            </a:r>
            <a:r>
              <a:rPr lang="en-US" dirty="0" smtClean="0"/>
              <a:t>( </a:t>
            </a:r>
            <a:r>
              <a:rPr lang="en-US" dirty="0" smtClean="0"/>
              <a:t>arr</a:t>
            </a:r>
            <a:r>
              <a:rPr lang="en-US" dirty="0" smtClean="0"/>
              <a:t>[],</a:t>
            </a:r>
            <a:r>
              <a:rPr lang="en-US" dirty="0" smtClean="0"/>
              <a:t>p,q</a:t>
            </a:r>
            <a:r>
              <a:rPr lang="en-US" dirty="0" smtClean="0"/>
              <a:t>) </a:t>
            </a:r>
            <a:r>
              <a:rPr lang="en-US" dirty="0" smtClean="0"/>
              <a:t>arr</a:t>
            </a:r>
            <a:r>
              <a:rPr lang="en-US" dirty="0" smtClean="0"/>
              <a:t>[p….q]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pivot=</a:t>
            </a:r>
            <a:r>
              <a:rPr lang="en-US" dirty="0" smtClean="0"/>
              <a:t>arr</a:t>
            </a:r>
            <a:r>
              <a:rPr lang="en-US" dirty="0" smtClean="0"/>
              <a:t>[p]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</a:t>
            </a:r>
            <a:r>
              <a:rPr lang="en-US" dirty="0" smtClean="0"/>
              <a:t>=p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</a:t>
            </a:r>
            <a:r>
              <a:rPr lang="en-US" dirty="0" smtClean="0"/>
              <a:t> j=p+1 to q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do if </a:t>
            </a:r>
            <a:r>
              <a:rPr lang="en-US" dirty="0" smtClean="0"/>
              <a:t>arr</a:t>
            </a:r>
            <a:r>
              <a:rPr lang="en-US" dirty="0" smtClean="0"/>
              <a:t>[j]&lt;=x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r>
              <a:rPr lang="en-US" dirty="0" smtClean="0"/>
              <a:t>=i+1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exchange</a:t>
            </a:r>
            <a:r>
              <a:rPr lang="en-US" dirty="0" smtClean="0"/>
              <a:t> a[</a:t>
            </a:r>
            <a:r>
              <a:rPr lang="en-US" dirty="0" smtClean="0"/>
              <a:t>i</a:t>
            </a:r>
            <a:r>
              <a:rPr lang="en-US" dirty="0" smtClean="0"/>
              <a:t>],a[</a:t>
            </a:r>
            <a:r>
              <a:rPr lang="en-US" dirty="0"/>
              <a:t>j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exchange</a:t>
            </a:r>
            <a:r>
              <a:rPr lang="en-US" dirty="0" smtClean="0"/>
              <a:t> a[p],a[</a:t>
            </a:r>
            <a:r>
              <a:rPr lang="en-US" dirty="0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Quicksort </a:t>
            </a:r>
            <a:r>
              <a:rPr lang="en-US" sz="3200" dirty="0" err="1" smtClean="0">
                <a:solidFill>
                  <a:srgbClr val="FF0000"/>
                </a:solidFill>
              </a:rPr>
              <a:t>pseudocode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QUICKSORT(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p, r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i="1" dirty="0"/>
              <a:t>p </a:t>
            </a:r>
            <a:r>
              <a:rPr lang="en-US" dirty="0"/>
              <a:t>&lt; </a:t>
            </a:r>
            <a:r>
              <a:rPr lang="en-US" i="1" dirty="0"/>
              <a:t>r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then </a:t>
            </a:r>
            <a:r>
              <a:rPr lang="en-US" i="1" dirty="0"/>
              <a:t>q </a:t>
            </a:r>
            <a:r>
              <a:rPr lang="en-US" dirty="0" smtClean="0"/>
              <a:t>= </a:t>
            </a:r>
            <a:r>
              <a:rPr lang="en-US" dirty="0"/>
              <a:t>PARTITION(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p, r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QUICKSORT(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p, q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	QUICKSORT(</a:t>
            </a:r>
            <a:r>
              <a:rPr lang="en-US" i="1" dirty="0" smtClean="0"/>
              <a:t>A</a:t>
            </a:r>
            <a:r>
              <a:rPr lang="en-US" dirty="0"/>
              <a:t>, </a:t>
            </a:r>
            <a:r>
              <a:rPr lang="en-US" i="1" dirty="0"/>
              <a:t>q+</a:t>
            </a:r>
            <a:r>
              <a:rPr lang="en-US" dirty="0"/>
              <a:t>1</a:t>
            </a:r>
            <a:r>
              <a:rPr lang="en-US" i="1" dirty="0"/>
              <a:t>, r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Initial </a:t>
            </a:r>
            <a:r>
              <a:rPr lang="en-US" b="1" dirty="0">
                <a:solidFill>
                  <a:srgbClr val="FF0000"/>
                </a:solidFill>
              </a:rPr>
              <a:t>call</a:t>
            </a:r>
            <a:r>
              <a:rPr lang="en-US" b="1" dirty="0"/>
              <a:t>: </a:t>
            </a:r>
            <a:r>
              <a:rPr lang="en-US" dirty="0"/>
              <a:t>QUICKSORT(</a:t>
            </a:r>
            <a:r>
              <a:rPr lang="en-US" i="1" dirty="0"/>
              <a:t>A</a:t>
            </a:r>
            <a:r>
              <a:rPr lang="en-US" dirty="0"/>
              <a:t>, 1</a:t>
            </a:r>
            <a:r>
              <a:rPr lang="en-US" i="1" dirty="0"/>
              <a:t>, 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740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Partitioning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</a:t>
            </a:r>
            <a:r>
              <a:rPr lang="en-US" dirty="0" smtClean="0">
                <a:solidFill>
                  <a:srgbClr val="C00000"/>
                </a:solidFill>
              </a:rPr>
              <a:t>6 10 13 5 8 3 2 11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6 </a:t>
            </a: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 13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C00000"/>
                </a:solidFill>
              </a:rPr>
              <a:t> 8 3 2 1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6 5 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 10 8 </a:t>
            </a:r>
            <a:r>
              <a:rPr lang="en-US" dirty="0" smtClean="0">
                <a:solidFill>
                  <a:srgbClr val="002060"/>
                </a:solidFill>
              </a:rPr>
              <a:t>13</a:t>
            </a:r>
            <a:r>
              <a:rPr lang="en-US" dirty="0" smtClean="0">
                <a:solidFill>
                  <a:srgbClr val="C00000"/>
                </a:solidFill>
              </a:rPr>
              <a:t> 2 11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6 5 3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8 13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C00000"/>
                </a:solidFill>
              </a:rPr>
              <a:t> 11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5 3 </a:t>
            </a:r>
            <a:r>
              <a:rPr lang="en-US" b="1" dirty="0" smtClean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C00000"/>
                </a:solidFill>
              </a:rPr>
              <a:t> 8 13 10 11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614411" y="1825625"/>
            <a:ext cx="412124" cy="476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6220"/>
            <a:ext cx="9812628" cy="5228822"/>
          </a:xfrm>
        </p:spPr>
      </p:pic>
      <p:sp>
        <p:nvSpPr>
          <p:cNvPr id="5" name="TextBox 4"/>
          <p:cNvSpPr txBox="1"/>
          <p:nvPr/>
        </p:nvSpPr>
        <p:spPr>
          <a:xfrm>
            <a:off x="2472744" y="347730"/>
            <a:ext cx="659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Example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8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Quickselect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Quickselect</a:t>
            </a:r>
            <a:r>
              <a:rPr lang="en-US" dirty="0"/>
              <a:t>(A, low, high, k):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1) m = Partition(A, low, high) // m is how many values are less </a:t>
            </a:r>
          </a:p>
          <a:p>
            <a:pPr marL="0" indent="0">
              <a:buNone/>
            </a:pPr>
            <a:r>
              <a:rPr lang="en-US" dirty="0"/>
              <a:t>// than the partition element. </a:t>
            </a:r>
          </a:p>
          <a:p>
            <a:pPr marL="0" indent="0">
              <a:buNone/>
            </a:pPr>
            <a:r>
              <a:rPr lang="en-IN" dirty="0"/>
              <a:t>2) if k ≤ m, return </a:t>
            </a:r>
            <a:r>
              <a:rPr lang="en-IN" dirty="0" err="1"/>
              <a:t>Quickselect</a:t>
            </a:r>
            <a:r>
              <a:rPr lang="en-IN" dirty="0"/>
              <a:t>(low, low+m-1, k) </a:t>
            </a:r>
          </a:p>
          <a:p>
            <a:pPr marL="0" indent="0">
              <a:buNone/>
            </a:pPr>
            <a:r>
              <a:rPr lang="en-IN" dirty="0"/>
              <a:t>3) else if k=m+1 return the partition element, A[</a:t>
            </a:r>
            <a:r>
              <a:rPr lang="en-IN" dirty="0" err="1"/>
              <a:t>low+m</a:t>
            </a:r>
            <a:r>
              <a:rPr lang="en-IN" dirty="0"/>
              <a:t>] </a:t>
            </a:r>
          </a:p>
          <a:p>
            <a:pPr marL="0" indent="0">
              <a:buNone/>
            </a:pPr>
            <a:r>
              <a:rPr lang="en-IN" dirty="0"/>
              <a:t>4) else return </a:t>
            </a:r>
            <a:r>
              <a:rPr lang="en-IN" dirty="0" err="1"/>
              <a:t>Quickselect</a:t>
            </a:r>
            <a:r>
              <a:rPr lang="en-IN" dirty="0"/>
              <a:t>(low+m+1, high, k-m-1)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Merge Sort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Divide and conquer algorithm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MERGE-SORT </a:t>
            </a:r>
            <a:r>
              <a:rPr lang="en-IN" i="1" dirty="0"/>
              <a:t>A</a:t>
            </a:r>
            <a:r>
              <a:rPr lang="en-IN" dirty="0"/>
              <a:t>[1 . . </a:t>
            </a:r>
            <a:r>
              <a:rPr lang="en-IN" i="1" dirty="0"/>
              <a:t>n</a:t>
            </a:r>
            <a:r>
              <a:rPr lang="en-IN" dirty="0"/>
              <a:t>] To sort </a:t>
            </a:r>
            <a:r>
              <a:rPr lang="en-IN" i="1" dirty="0"/>
              <a:t>n </a:t>
            </a:r>
            <a:r>
              <a:rPr lang="en-IN" dirty="0"/>
              <a:t>numbers: </a:t>
            </a:r>
          </a:p>
          <a:p>
            <a:r>
              <a:rPr lang="en-US" dirty="0"/>
              <a:t>1.If </a:t>
            </a:r>
            <a:r>
              <a:rPr lang="en-US" i="1" dirty="0"/>
              <a:t>n </a:t>
            </a:r>
            <a:r>
              <a:rPr lang="en-US" dirty="0"/>
              <a:t>= 1, done.</a:t>
            </a:r>
          </a:p>
          <a:p>
            <a:r>
              <a:rPr lang="pt-BR" dirty="0"/>
              <a:t>2.Recursively sort </a:t>
            </a:r>
            <a:r>
              <a:rPr lang="pt-BR" i="1" dirty="0"/>
              <a:t>A</a:t>
            </a:r>
            <a:r>
              <a:rPr lang="pt-BR" dirty="0"/>
              <a:t>[ 1 . . </a:t>
            </a:r>
            <a:r>
              <a:rPr lang="az-Cyrl-AZ" dirty="0" smtClean="0"/>
              <a:t>┌ </a:t>
            </a:r>
            <a:r>
              <a:rPr lang="pt-BR" i="1" dirty="0" smtClean="0"/>
              <a:t>n</a:t>
            </a:r>
            <a:r>
              <a:rPr lang="pt-BR" dirty="0" smtClean="0"/>
              <a:t>/2┐ </a:t>
            </a:r>
            <a:r>
              <a:rPr lang="pt-BR" dirty="0"/>
              <a:t>] </a:t>
            </a:r>
            <a:r>
              <a:rPr lang="pt-BR" dirty="0" smtClean="0"/>
              <a:t>and </a:t>
            </a:r>
            <a:r>
              <a:rPr lang="pt-BR" i="1" dirty="0" smtClean="0"/>
              <a:t>A</a:t>
            </a:r>
            <a:r>
              <a:rPr lang="pt-BR" dirty="0" smtClean="0"/>
              <a:t>[</a:t>
            </a:r>
            <a:r>
              <a:rPr lang="az-Cyrl-AZ" dirty="0" smtClean="0"/>
              <a:t>┌ </a:t>
            </a:r>
            <a:r>
              <a:rPr lang="pt-BR" i="1" dirty="0" smtClean="0"/>
              <a:t>n</a:t>
            </a:r>
            <a:r>
              <a:rPr lang="pt-BR" dirty="0" smtClean="0"/>
              <a:t>/2</a:t>
            </a:r>
            <a:r>
              <a:rPr lang="pt-BR" dirty="0" smtClean="0"/>
              <a:t> ┐ </a:t>
            </a:r>
            <a:r>
              <a:rPr lang="pt-BR" dirty="0" smtClean="0"/>
              <a:t>+1 </a:t>
            </a:r>
            <a:r>
              <a:rPr lang="pt-BR" dirty="0"/>
              <a:t>. . </a:t>
            </a:r>
            <a:r>
              <a:rPr lang="pt-BR" i="1" dirty="0"/>
              <a:t>n </a:t>
            </a:r>
            <a:r>
              <a:rPr lang="pt-BR" dirty="0"/>
              <a:t>] .</a:t>
            </a:r>
          </a:p>
          <a:p>
            <a:r>
              <a:rPr lang="en-IN" b="1" i="1" dirty="0"/>
              <a:t>3.“Merge” </a:t>
            </a:r>
            <a:r>
              <a:rPr lang="en-IN" dirty="0"/>
              <a:t>the 2 sorted 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7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6" y="167426"/>
            <a:ext cx="11681138" cy="65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Partition Pseudo code</vt:lpstr>
      <vt:lpstr>Quicksort pseudocode</vt:lpstr>
      <vt:lpstr> Partitioning </vt:lpstr>
      <vt:lpstr>PowerPoint Presentation</vt:lpstr>
      <vt:lpstr>Quickselect</vt:lpstr>
      <vt:lpstr>Merge Sort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kumar</dc:creator>
  <cp:lastModifiedBy>raj kumar</cp:lastModifiedBy>
  <cp:revision>8</cp:revision>
  <dcterms:created xsi:type="dcterms:W3CDTF">2017-07-24T05:56:54Z</dcterms:created>
  <dcterms:modified xsi:type="dcterms:W3CDTF">2017-07-24T06:57:39Z</dcterms:modified>
</cp:coreProperties>
</file>