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3" r:id="rId4"/>
    <p:sldId id="258" r:id="rId5"/>
    <p:sldId id="259" r:id="rId6"/>
    <p:sldId id="264" r:id="rId7"/>
    <p:sldId id="260" r:id="rId8"/>
    <p:sldId id="265" r:id="rId9"/>
    <p:sldId id="261" r:id="rId10"/>
    <p:sldId id="262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eQxQ7XALAayqrevRTMTLNkPnW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a5fe78082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2a5fe78082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a5fe78082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32a5fe78082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718bda52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718bda52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a5fe78082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32a5fe78082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a5fe78082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32a5fe78082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718bda52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718bda52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718bda52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718bda52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2a5fe78082_1_18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g32a5fe78082_1_18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g32a5fe78082_1_18"/>
          <p:cNvSpPr txBox="1">
            <a:spLocks noGrp="1"/>
          </p:cNvSpPr>
          <p:nvPr>
            <p:ph type="ctr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32a5fe78082_1_18"/>
          <p:cNvSpPr txBox="1"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21" name="Google Shape;21;g32a5fe78082_1_18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2a5fe78082_1_18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32a5fe78082_1_18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" name="Google Shape;24;g32a5fe78082_1_18"/>
          <p:cNvCxnSpPr/>
          <p:nvPr/>
        </p:nvCxnSpPr>
        <p:spPr>
          <a:xfrm>
            <a:off x="905743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a5fe78082_1_8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32a5fe78082_1_81"/>
          <p:cNvSpPr txBox="1">
            <a:spLocks noGrp="1"/>
          </p:cNvSpPr>
          <p:nvPr>
            <p:ph type="body" idx="1"/>
          </p:nvPr>
        </p:nvSpPr>
        <p:spPr>
          <a:xfrm rot="5400000">
            <a:off x="3086160" y="-878900"/>
            <a:ext cx="3017400" cy="75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88" name="Google Shape;88;g32a5fe78082_1_8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g32a5fe78082_1_8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g32a5fe78082_1_81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a5fe78082_1_8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32a5fe78082_1_8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2a5fe78082_1_87"/>
          <p:cNvSpPr txBox="1">
            <a:spLocks noGrp="1"/>
          </p:cNvSpPr>
          <p:nvPr>
            <p:ph type="title"/>
          </p:nvPr>
        </p:nvSpPr>
        <p:spPr>
          <a:xfrm rot="5400000">
            <a:off x="5369550" y="1483427"/>
            <a:ext cx="4320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32a5fe78082_1_87"/>
          <p:cNvSpPr txBox="1">
            <a:spLocks noGrp="1"/>
          </p:cNvSpPr>
          <p:nvPr>
            <p:ph type="body" idx="1"/>
          </p:nvPr>
        </p:nvSpPr>
        <p:spPr>
          <a:xfrm rot="5400000">
            <a:off x="1368975" y="-431174"/>
            <a:ext cx="4320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0" rIns="34275" bIns="0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96" name="Google Shape;96;g32a5fe78082_1_8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g32a5fe78082_1_8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32a5fe78082_1_8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a5fe78082_1_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g32a5fe78082_1_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3pPr>
            <a:lvl4pPr marL="1828800" lvl="3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4pPr>
            <a:lvl5pPr marL="2286000" lvl="4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Char char="◦"/>
              <a:defRPr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Char char="◦"/>
              <a:defRPr/>
            </a:lvl9pPr>
          </a:lstStyle>
          <a:p>
            <a:endParaRPr/>
          </a:p>
        </p:txBody>
      </p:sp>
      <p:sp>
        <p:nvSpPr>
          <p:cNvPr id="102" name="Google Shape;102;g32a5fe78082_1_9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2a5fe78082_1_1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32a5fe78082_1_12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28" name="Google Shape;28;g32a5fe78082_1_1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32a5fe78082_1_1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32a5fe78082_1_1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2a5fe78082_1_5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32a5fe78082_1_5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32a5fe78082_1_5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32a5fe78082_1_5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g32a5fe78082_1_5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2a5fe78082_1_27"/>
          <p:cNvSpPr/>
          <p:nvPr/>
        </p:nvSpPr>
        <p:spPr>
          <a:xfrm>
            <a:off x="2381" y="4800600"/>
            <a:ext cx="91416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32a5fe78082_1_27"/>
          <p:cNvSpPr/>
          <p:nvPr/>
        </p:nvSpPr>
        <p:spPr>
          <a:xfrm>
            <a:off x="11" y="475073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32a5fe78082_1_27"/>
          <p:cNvSpPr txBox="1">
            <a:spLocks noGrp="1"/>
          </p:cNvSpPr>
          <p:nvPr>
            <p:ph type="title"/>
          </p:nvPr>
        </p:nvSpPr>
        <p:spPr>
          <a:xfrm>
            <a:off x="822960" y="569214"/>
            <a:ext cx="7543800" cy="26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32a5fe78082_1_27"/>
          <p:cNvSpPr txBox="1">
            <a:spLocks noGrp="1"/>
          </p:cNvSpPr>
          <p:nvPr>
            <p:ph type="body" idx="1"/>
          </p:nvPr>
        </p:nvSpPr>
        <p:spPr>
          <a:xfrm>
            <a:off x="822960" y="3339846"/>
            <a:ext cx="7543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g32a5fe78082_1_27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g32a5fe78082_1_27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32a5fe78082_1_27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5" name="Google Shape;45;g32a5fe78082_1_27"/>
          <p:cNvCxnSpPr/>
          <p:nvPr/>
        </p:nvCxnSpPr>
        <p:spPr>
          <a:xfrm>
            <a:off x="905743" y="3257550"/>
            <a:ext cx="74067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2a5fe78082_1_3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g32a5fe78082_1_36"/>
          <p:cNvSpPr txBox="1">
            <a:spLocks noGrp="1"/>
          </p:cNvSpPr>
          <p:nvPr>
            <p:ph type="body" idx="1"/>
          </p:nvPr>
        </p:nvSpPr>
        <p:spPr>
          <a:xfrm>
            <a:off x="822958" y="1384300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49" name="Google Shape;49;g32a5fe78082_1_36"/>
          <p:cNvSpPr txBox="1">
            <a:spLocks noGrp="1"/>
          </p:cNvSpPr>
          <p:nvPr>
            <p:ph type="body" idx="2"/>
          </p:nvPr>
        </p:nvSpPr>
        <p:spPr>
          <a:xfrm>
            <a:off x="4663440" y="1384301"/>
            <a:ext cx="37032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50" name="Google Shape;50;g32a5fe78082_1_36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g32a5fe78082_1_36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32a5fe78082_1_36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2a5fe78082_1_43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g32a5fe78082_1_43"/>
          <p:cNvSpPr txBox="1">
            <a:spLocks noGrp="1"/>
          </p:cNvSpPr>
          <p:nvPr>
            <p:ph type="body" idx="1"/>
          </p:nvPr>
        </p:nvSpPr>
        <p:spPr>
          <a:xfrm>
            <a:off x="82296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6" name="Google Shape;56;g32a5fe78082_1_43"/>
          <p:cNvSpPr txBox="1">
            <a:spLocks noGrp="1"/>
          </p:cNvSpPr>
          <p:nvPr>
            <p:ph type="body" idx="2"/>
          </p:nvPr>
        </p:nvSpPr>
        <p:spPr>
          <a:xfrm>
            <a:off x="82296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57" name="Google Shape;57;g32a5fe78082_1_43"/>
          <p:cNvSpPr txBox="1">
            <a:spLocks noGrp="1"/>
          </p:cNvSpPr>
          <p:nvPr>
            <p:ph type="body" idx="3"/>
          </p:nvPr>
        </p:nvSpPr>
        <p:spPr>
          <a:xfrm>
            <a:off x="4663440" y="1384539"/>
            <a:ext cx="3703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sz="1500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8" name="Google Shape;58;g32a5fe78082_1_43"/>
          <p:cNvSpPr txBox="1">
            <a:spLocks noGrp="1"/>
          </p:cNvSpPr>
          <p:nvPr>
            <p:ph type="body" idx="4"/>
          </p:nvPr>
        </p:nvSpPr>
        <p:spPr>
          <a:xfrm>
            <a:off x="4663440" y="1936750"/>
            <a:ext cx="3703200" cy="25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59" name="Google Shape;59;g32a5fe78082_1_43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g32a5fe78082_1_43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g32a5fe78082_1_4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a5fe78082_1_5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32a5fe78082_1_5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32a5fe78082_1_5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g32a5fe78082_1_5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a5fe78082_1_63"/>
          <p:cNvSpPr/>
          <p:nvPr/>
        </p:nvSpPr>
        <p:spPr>
          <a:xfrm>
            <a:off x="12" y="0"/>
            <a:ext cx="30381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32a5fe78082_1_63"/>
          <p:cNvSpPr/>
          <p:nvPr/>
        </p:nvSpPr>
        <p:spPr>
          <a:xfrm>
            <a:off x="3030053" y="0"/>
            <a:ext cx="48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32a5fe78082_1_63"/>
          <p:cNvSpPr txBox="1"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32a5fe78082_1_63"/>
          <p:cNvSpPr txBox="1">
            <a:spLocks noGrp="1"/>
          </p:cNvSpPr>
          <p:nvPr>
            <p:ph type="body" idx="1"/>
          </p:nvPr>
        </p:nvSpPr>
        <p:spPr>
          <a:xfrm>
            <a:off x="3600450" y="548640"/>
            <a:ext cx="4869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marL="914400" lvl="1" indent="-3175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sp>
        <p:nvSpPr>
          <p:cNvPr id="72" name="Google Shape;72;g32a5fe78082_1_63"/>
          <p:cNvSpPr txBox="1">
            <a:spLocks noGrp="1"/>
          </p:cNvSpPr>
          <p:nvPr>
            <p:ph type="body" idx="2"/>
          </p:nvPr>
        </p:nvSpPr>
        <p:spPr>
          <a:xfrm>
            <a:off x="342900" y="2194560"/>
            <a:ext cx="2400300" cy="2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73" name="Google Shape;73;g32a5fe78082_1_63"/>
          <p:cNvSpPr txBox="1">
            <a:spLocks noGrp="1"/>
          </p:cNvSpPr>
          <p:nvPr>
            <p:ph type="dt" idx="10"/>
          </p:nvPr>
        </p:nvSpPr>
        <p:spPr>
          <a:xfrm>
            <a:off x="349134" y="4844839"/>
            <a:ext cx="1963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32a5fe78082_1_63"/>
          <p:cNvSpPr txBox="1">
            <a:spLocks noGrp="1"/>
          </p:cNvSpPr>
          <p:nvPr>
            <p:ph type="ftr" idx="11"/>
          </p:nvPr>
        </p:nvSpPr>
        <p:spPr>
          <a:xfrm>
            <a:off x="3600450" y="4844839"/>
            <a:ext cx="3486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32a5fe78082_1_63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a5fe78082_1_72"/>
          <p:cNvSpPr/>
          <p:nvPr/>
        </p:nvSpPr>
        <p:spPr>
          <a:xfrm>
            <a:off x="0" y="3714750"/>
            <a:ext cx="9141600" cy="1428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g32a5fe78082_1_72"/>
          <p:cNvSpPr/>
          <p:nvPr/>
        </p:nvSpPr>
        <p:spPr>
          <a:xfrm>
            <a:off x="11" y="3686307"/>
            <a:ext cx="9141600" cy="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32a5fe78082_1_72"/>
          <p:cNvSpPr txBox="1">
            <a:spLocks noGrp="1"/>
          </p:cNvSpPr>
          <p:nvPr>
            <p:ph type="title"/>
          </p:nvPr>
        </p:nvSpPr>
        <p:spPr>
          <a:xfrm>
            <a:off x="822960" y="3806190"/>
            <a:ext cx="75852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sz="2700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g32a5fe78082_1_72"/>
          <p:cNvSpPr>
            <a:spLocks noGrp="1"/>
          </p:cNvSpPr>
          <p:nvPr>
            <p:ph type="pic" idx="2"/>
          </p:nvPr>
        </p:nvSpPr>
        <p:spPr>
          <a:xfrm>
            <a:off x="11" y="0"/>
            <a:ext cx="9144000" cy="3686400"/>
          </a:xfrm>
          <a:prstGeom prst="rect">
            <a:avLst/>
          </a:prstGeom>
          <a:solidFill>
            <a:srgbClr val="D2CDB0"/>
          </a:solidFill>
          <a:ln>
            <a:noFill/>
          </a:ln>
        </p:spPr>
      </p:sp>
      <p:sp>
        <p:nvSpPr>
          <p:cNvPr id="81" name="Google Shape;81;g32a5fe78082_1_72"/>
          <p:cNvSpPr txBox="1">
            <a:spLocks noGrp="1"/>
          </p:cNvSpPr>
          <p:nvPr>
            <p:ph type="body" idx="1"/>
          </p:nvPr>
        </p:nvSpPr>
        <p:spPr>
          <a:xfrm>
            <a:off x="822960" y="4430268"/>
            <a:ext cx="75849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0" rIns="68575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>
            <a:endParaRPr/>
          </a:p>
        </p:txBody>
      </p:sp>
      <p:sp>
        <p:nvSpPr>
          <p:cNvPr id="82" name="Google Shape;82;g32a5fe78082_1_72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g32a5fe78082_1_72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32a5fe78082_1_72"/>
          <p:cNvSpPr txBox="1">
            <a:spLocks noGrp="1"/>
          </p:cNvSpPr>
          <p:nvPr>
            <p:ph type="sldNum" idx="12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a5fe78082_1_1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g32a5fe78082_1_1"/>
          <p:cNvSpPr/>
          <p:nvPr/>
        </p:nvSpPr>
        <p:spPr>
          <a:xfrm>
            <a:off x="11" y="4750737"/>
            <a:ext cx="9144000" cy="4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g32a5fe78082_1_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sz="3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g32a5fe78082_1_1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sz="11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g32a5fe78082_1_1"/>
          <p:cNvSpPr txBox="1">
            <a:spLocks noGrp="1"/>
          </p:cNvSpPr>
          <p:nvPr>
            <p:ph type="dt" idx="10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g32a5fe78082_1_1"/>
          <p:cNvSpPr txBox="1">
            <a:spLocks noGrp="1"/>
          </p:cNvSpPr>
          <p:nvPr>
            <p:ph type="ftr" idx="11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12" name="Google Shape;12;g32a5fe78082_1_1"/>
          <p:cNvCxnSpPr/>
          <p:nvPr/>
        </p:nvCxnSpPr>
        <p:spPr>
          <a:xfrm>
            <a:off x="895149" y="1303384"/>
            <a:ext cx="74751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" name="Google Shape;13;g32a5fe78082_1_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316094" y="0"/>
            <a:ext cx="827907" cy="62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g32a5fe78082_1_1"/>
          <p:cNvSpPr txBox="1"/>
          <p:nvPr/>
        </p:nvSpPr>
        <p:spPr>
          <a:xfrm>
            <a:off x="146963" y="4791450"/>
            <a:ext cx="3804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Task Based Placement Preperation Program</a:t>
            </a:r>
            <a:endParaRPr sz="15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g32a5fe78082_1_1"/>
          <p:cNvSpPr txBox="1"/>
          <p:nvPr/>
        </p:nvSpPr>
        <p:spPr>
          <a:xfrm>
            <a:off x="6988650" y="4805644"/>
            <a:ext cx="1779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GLA University</a:t>
            </a:r>
            <a:endParaRPr sz="15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a5fe78082_1_99"/>
          <p:cNvSpPr txBox="1">
            <a:spLocks noGrp="1"/>
          </p:cNvSpPr>
          <p:nvPr>
            <p:ph type="ctrTitle"/>
          </p:nvPr>
        </p:nvSpPr>
        <p:spPr>
          <a:xfrm>
            <a:off x="617220" y="426910"/>
            <a:ext cx="5658000" cy="20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Innovate Project Presentation</a:t>
            </a:r>
            <a:endParaRPr/>
          </a:p>
        </p:txBody>
      </p:sp>
      <p:sp>
        <p:nvSpPr>
          <p:cNvPr id="108" name="Google Shape;108;g32a5fe78082_1_99"/>
          <p:cNvSpPr txBox="1">
            <a:spLocks noGrp="1"/>
          </p:cNvSpPr>
          <p:nvPr>
            <p:ph type="subTitle" idx="1"/>
          </p:nvPr>
        </p:nvSpPr>
        <p:spPr>
          <a:xfrm>
            <a:off x="618779" y="2506287"/>
            <a:ext cx="5658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900"/>
              </a:spcBef>
              <a:spcAft>
                <a:spcPts val="200"/>
              </a:spcAft>
              <a:buSzPts val="1800"/>
              <a:buNone/>
            </a:pPr>
            <a:r>
              <a:rPr lang="en-GB" sz="2000"/>
              <a:t>Task Based Placement Preparation Program(TBPPP)</a:t>
            </a:r>
            <a:br>
              <a:rPr lang="en-GB" sz="2000"/>
            </a:br>
            <a:r>
              <a:rPr lang="en-GB" sz="2000"/>
              <a:t>GLA University, Mathura</a:t>
            </a:r>
            <a:endParaRPr sz="2000"/>
          </a:p>
        </p:txBody>
      </p:sp>
      <p:pic>
        <p:nvPicPr>
          <p:cNvPr id="109" name="Google Shape;109;g32a5fe78082_1_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718bda52a_0_9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Plan</a:t>
            </a:r>
            <a:endParaRPr/>
          </a:p>
        </p:txBody>
      </p:sp>
      <p:sp>
        <p:nvSpPr>
          <p:cNvPr id="145" name="Google Shape;145;g32718bda52a_0_9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1734584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22860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chemeClr val="dk1"/>
                </a:solidFill>
              </a:rPr>
              <a:t> </a:t>
            </a:r>
            <a:r>
              <a:rPr lang="en-US" sz="1200" b="1" dirty="0"/>
              <a:t>Multiple File Sharing: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 Enable </a:t>
            </a:r>
            <a:r>
              <a:rPr lang="en-US" sz="1200" dirty="0"/>
              <a:t>bulk file uploads and sharing, generating a single shareable link for multiple files.</a:t>
            </a:r>
          </a:p>
          <a:p>
            <a:pPr marL="22860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dirty="0" smtClean="0"/>
              <a:t>.</a:t>
            </a:r>
            <a:r>
              <a:rPr lang="en-US" sz="12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Password-Protected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Allow users to set passwords for their shareable links to add an extra layer of security</a:t>
            </a:r>
            <a:endParaRPr lang="en-US" sz="1200" b="1" dirty="0"/>
          </a:p>
          <a:p>
            <a:pPr marL="22860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sz="1200" b="1" dirty="0" smtClean="0"/>
              <a:t> Language </a:t>
            </a:r>
            <a:r>
              <a:rPr lang="en-US" sz="1200" b="1" dirty="0"/>
              <a:t>Localization: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Add multilingual support to make the platform accessible to a global audience.</a:t>
            </a:r>
          </a:p>
          <a:p>
            <a:pPr marL="228600" indent="-228600"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822960" y="3118884"/>
            <a:ext cx="7683087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and Sustainability Plans </a:t>
            </a:r>
          </a:p>
          <a:p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Infrastructure: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Upgrade backend and database infrastructure to handle higher traffic and storage needs.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Feedback Loop: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Continuously gather feedback through surveys, reviews, and support channels to improve the platform.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Source Contributions: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Open parts of the project for community contributions to foster innovation and collaboration.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a5fe78082_1_231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/>
              <a:t>Feasibility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822960" y="1417219"/>
            <a:ext cx="75437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Scope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a secure, user-friendly, and globally accessible web-based file-sharing application with drag-and-drop file uploads, shareable link generation, email integration, file expiration management, and a responsive modern interface.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Deliverables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 functional file-sharing app with drag-and-drop uploads.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Shareable links and email integration for file sharing.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Automated file expiration and deletion.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 globally accessible, responsive web application.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78960" y="1094133"/>
            <a:ext cx="749232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(HTML5, CSS3, JavaScript)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HTML5 and CSS3 will create a responsive, accessible UI. JavaScript enables dynamic features like drag-and-drop f     file uploads and client-side interactions.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(Node.js, Express.js,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Nodemailer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Node.js handles scalable backend processes like file uploads. Express.js builds APIs for file handling, while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manages file uploads,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Nodemailer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handles email sharing, and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automates file deletion.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 (MongoDB, Mongoose)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MongoDB stores file metadata and user data, while Mongoose simplifies database interactions for managing files and expiration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(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Netlify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Vercel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frontend,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backend)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Netlify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Vercel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host the frontend with fast performance, while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deploys the backend API, ensuring scalability and reliability.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78960" y="647382"/>
            <a:ext cx="250219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Technology Readiness</a:t>
            </a:r>
          </a:p>
          <a:p>
            <a:endParaRPr lang="en-US" sz="1200" b="1" dirty="0"/>
          </a:p>
          <a:p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135298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718bda52a_0_2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Student Contribution</a:t>
            </a:r>
            <a:endParaRPr dirty="0"/>
          </a:p>
        </p:txBody>
      </p:sp>
      <p:sp>
        <p:nvSpPr>
          <p:cNvPr id="121" name="Google Shape;121;g32718bda52a_0_22"/>
          <p:cNvSpPr txBox="1">
            <a:spLocks noGrp="1"/>
          </p:cNvSpPr>
          <p:nvPr>
            <p:ph type="body" idx="1"/>
          </p:nvPr>
        </p:nvSpPr>
        <p:spPr>
          <a:xfrm>
            <a:off x="822960" y="1384300"/>
            <a:ext cx="7543800" cy="3133456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rmAutofit fontScale="92500" lnSpcReduction="10000"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b="1" dirty="0">
                <a:solidFill>
                  <a:schemeClr val="dk1"/>
                </a:solidFill>
              </a:rPr>
              <a:t>Roles and Responsibilities</a:t>
            </a:r>
          </a:p>
          <a:p>
            <a:pPr lvl="1" indent="-30480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dk1"/>
                </a:solidFill>
              </a:rPr>
              <a:t>Naina Sharma: Front-end design and interface with HTML, CSS and Java Script.</a:t>
            </a:r>
          </a:p>
          <a:p>
            <a:pPr lvl="1" indent="-30480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IN" sz="1200" dirty="0" err="1">
                <a:solidFill>
                  <a:schemeClr val="dk1"/>
                </a:solidFill>
              </a:rPr>
              <a:t>Rudrika</a:t>
            </a:r>
            <a:r>
              <a:rPr lang="en-IN" sz="1200" dirty="0">
                <a:solidFill>
                  <a:schemeClr val="dk1"/>
                </a:solidFill>
              </a:rPr>
              <a:t> Raghav: Front-end and back-end integration</a:t>
            </a:r>
          </a:p>
          <a:p>
            <a:pPr lvl="1" indent="-30480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dk1"/>
                </a:solidFill>
              </a:rPr>
              <a:t>Anushka Mishra: Back-end logic and APIs with Node.js</a:t>
            </a:r>
          </a:p>
          <a:p>
            <a:pPr lvl="1" indent="-30480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200"/>
              <a:buFont typeface="Courier New" panose="02070309020205020404" pitchFamily="49" charset="0"/>
              <a:buChar char="o"/>
            </a:pPr>
            <a:r>
              <a:rPr lang="en-IN" sz="1200" dirty="0">
                <a:solidFill>
                  <a:schemeClr val="dk1"/>
                </a:solidFill>
              </a:rPr>
              <a:t>Saloni Kumari: Database design and management with </a:t>
            </a:r>
            <a:r>
              <a:rPr lang="en-IN" sz="1200" dirty="0" err="1">
                <a:solidFill>
                  <a:schemeClr val="dk1"/>
                </a:solidFill>
              </a:rPr>
              <a:t>MongoD</a:t>
            </a:r>
            <a:endParaRPr lang="en-IN" sz="1200" dirty="0">
              <a:solidFill>
                <a:schemeClr val="dk1"/>
              </a:solidFill>
            </a:endParaRPr>
          </a:p>
          <a:p>
            <a:pPr marL="609600" lvl="1" indent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200"/>
              <a:buNone/>
            </a:pPr>
            <a:endParaRPr lang="en-IN"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b="1" dirty="0">
                <a:solidFill>
                  <a:schemeClr val="dk1"/>
                </a:solidFill>
              </a:rPr>
              <a:t>Key Contributions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GB" sz="1200" dirty="0">
                <a:solidFill>
                  <a:schemeClr val="dk1"/>
                </a:solidFill>
              </a:rPr>
              <a:t>Highlights: </a:t>
            </a:r>
            <a:r>
              <a:rPr lang="en-US" sz="1200" dirty="0">
                <a:solidFill>
                  <a:schemeClr val="dk1"/>
                </a:solidFill>
              </a:rPr>
              <a:t>Configured file expiration policies for security, built an intuitive drag-and-drop interface and Optimized database queries.</a:t>
            </a:r>
          </a:p>
          <a:p>
            <a:pPr marL="60960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b="1" dirty="0">
                <a:solidFill>
                  <a:schemeClr val="dk1"/>
                </a:solidFill>
              </a:rPr>
              <a:t>Teamwork and Collaboration</a:t>
            </a:r>
            <a:endParaRPr sz="1200" b="1" dirty="0">
              <a:solidFill>
                <a:schemeClr val="dk1"/>
              </a:solidFill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○"/>
            </a:pPr>
            <a:r>
              <a:rPr lang="en-GB" sz="1200" dirty="0">
                <a:solidFill>
                  <a:schemeClr val="dk1"/>
                </a:solidFill>
              </a:rPr>
              <a:t>Used Git for version control and held regular team sync-ups to ensure smooth progress.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a5fe78082_1_116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Impact and Outcome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893135" y="1495647"/>
            <a:ext cx="7473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End-User Benefits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 File Sharing: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Users can upload and share files seamlessly using drag-and-drop or manual selection, minimizing the time required for file transfers.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Sharing: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Files are protected with privacy-focused features, such as expiration policies that ensure files are automatically deleted after a set period, minimizing the risk of prolonged access.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platform offers an intuitive design with streamlined workflows, making file sharing straightforward and accessible for users of all technical skill levels.</a:t>
            </a:r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93135" y="3065307"/>
            <a:ext cx="71592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Community or Organizational Value</a:t>
            </a:r>
          </a:p>
          <a:p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Streamlined Workflows: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Simplifies file sharing, saving time and effort for individuals and organizations.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Reach: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Reliable hosting ensures seamless file sharing across regions.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Optimization: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Automatic file expiration efficiently manages storage and reduces costs.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0605" y="1119963"/>
            <a:ext cx="75349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Measurable Success</a:t>
            </a:r>
          </a:p>
          <a:p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Engagement: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Number of active users, files uploaded, and links shared daily or monthly.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 Efficiency: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Ability to handle increased file upload volumes without performance degradation.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Management: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Amount of storage saved through automatic file expiration policies.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Retention Rate: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Percentage of users returning to use the platform over a given period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7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a5fe78082_1_122"/>
          <p:cNvSpPr txBox="1">
            <a:spLocks noGrp="1"/>
          </p:cNvSpPr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Technology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08304" y="1469136"/>
            <a:ext cx="74584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HTML5 &amp; CSS3: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 responsive and structured UI.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Enables drag-and-drop uploads and API integration.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Node.js &amp; Express.js: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Efficient server-side logic and simplified API development.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Multer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Handles file uploads.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Nodemailer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Integrates email functionality.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Cron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Jobs: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Automates file deletions based on expiration policies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MongoDB &amp; Mongoose: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Flexible schema for storing metadata and streamlined database queries</a:t>
            </a:r>
          </a:p>
          <a:p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Netlify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Vercel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Frontend hosting for global accessibility.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Heroku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Reliable backend hosting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5414" y="2565991"/>
            <a:ext cx="782556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Innovation</a:t>
            </a:r>
          </a:p>
          <a:p>
            <a:r>
              <a:rPr lang="en-US" sz="12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Authentication: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Introduce user accounts to enable login/registration, allowing users to track their uploaded files, manage expiration dates, and access additional features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Expiration Policies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Let users choose expiration settings based on events, e.g., "expire after the first download" or "expire after 7 days.“</a:t>
            </a:r>
          </a:p>
          <a:p>
            <a:endParaRPr lang="en-I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7694" y="673395"/>
            <a:ext cx="78610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used only HTML,CSS and not React?</a:t>
            </a:r>
          </a:p>
          <a:p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 </a:t>
            </a:r>
            <a:r>
              <a:rPr lang="en-US" sz="1200" dirty="0"/>
              <a:t>For smaller projects like </a:t>
            </a:r>
            <a:r>
              <a:rPr lang="en-US" sz="1200" dirty="0" err="1"/>
              <a:t>InShare</a:t>
            </a:r>
            <a:r>
              <a:rPr lang="en-US" sz="1200" dirty="0"/>
              <a:t>, where the focus is on basic file sharing, using HTML and CSS reduces complexity and speeds up the development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Avoiding a full MERN stack reduces overhead for simpler tasks, as Node.js and Express.js handle backend logic, while HTML/CSS manage the UI without the need for </a:t>
            </a:r>
            <a:r>
              <a:rPr lang="en-US" sz="1200" dirty="0" err="1"/>
              <a:t>React's</a:t>
            </a:r>
            <a:r>
              <a:rPr lang="en-US" sz="1200" dirty="0"/>
              <a:t> dynamic rendering.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 err="1"/>
              <a:t>InShare’s</a:t>
            </a:r>
            <a:r>
              <a:rPr lang="en-US" sz="1200" dirty="0"/>
              <a:t> focus is on functional backend features (e.g., file upload, email integration) rather than complex frontend interactivity, making React unnecessary for this specific application.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8149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718bda52a_0_3"/>
          <p:cNvSpPr txBox="1">
            <a:spLocks noGrp="1"/>
          </p:cNvSpPr>
          <p:nvPr>
            <p:ph type="title"/>
          </p:nvPr>
        </p:nvSpPr>
        <p:spPr>
          <a:xfrm>
            <a:off x="800100" y="98714"/>
            <a:ext cx="7543800" cy="10881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Progress Monitoring</a:t>
            </a:r>
            <a:endParaRPr dirty="0"/>
          </a:p>
        </p:txBody>
      </p:sp>
      <p:sp>
        <p:nvSpPr>
          <p:cNvPr id="139" name="Google Shape;139;g32718bda52a_0_3"/>
          <p:cNvSpPr txBox="1">
            <a:spLocks noGrp="1"/>
          </p:cNvSpPr>
          <p:nvPr>
            <p:ph type="body" idx="1"/>
          </p:nvPr>
        </p:nvSpPr>
        <p:spPr>
          <a:xfrm>
            <a:off x="800100" y="1314558"/>
            <a:ext cx="7543800" cy="3017400"/>
          </a:xfrm>
          <a:prstGeom prst="rect">
            <a:avLst/>
          </a:prstGeom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lvl="0" indent="0" algn="l" rtl="0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dk1"/>
                </a:solidFill>
              </a:rPr>
              <a:t>Development Workflow</a:t>
            </a:r>
            <a:endParaRPr sz="1200" b="1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Use Agile or Scrum methodologies for iterative development.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Tools like GitHub or GitLab for version control.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dk1"/>
                </a:solidFill>
              </a:rPr>
              <a:t>Tracking Tools</a:t>
            </a:r>
            <a:endParaRPr sz="1200" b="1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Trello, Jira, or Asana for task and progress tracking.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>
                <a:solidFill>
                  <a:schemeClr val="dk1"/>
                </a:solidFill>
              </a:rPr>
              <a:t>Milestones</a:t>
            </a:r>
          </a:p>
          <a:p>
            <a:pPr marL="171450" indent="-171450">
              <a:lnSpc>
                <a:spcPct val="115000"/>
              </a:lnSpc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-US" sz="1200" dirty="0">
                <a:solidFill>
                  <a:schemeClr val="dk1"/>
                </a:solidFill>
              </a:rPr>
              <a:t>Front-end development, Back-end API development, Front-end and back-end integration, Database setup and optimization, Testing and debugging, Deployment </a:t>
            </a:r>
            <a:endParaRPr lang="en-IN"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</a:rPr>
              <a:t>Testing and Debugging</a:t>
            </a: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GB" sz="1200" dirty="0">
                <a:solidFill>
                  <a:schemeClr val="dk1"/>
                </a:solidFill>
              </a:rPr>
              <a:t>Regular testing schedules and debugging strategies.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a">
  <a:themeElements>
    <a:clrScheme name="Retrospect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754</Words>
  <Application>Microsoft Office PowerPoint</Application>
  <PresentationFormat>On-screen Show (16:9)</PresentationFormat>
  <Paragraphs>100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Gla</vt:lpstr>
      <vt:lpstr>Innovate Project Presentation</vt:lpstr>
      <vt:lpstr>Feasibility</vt:lpstr>
      <vt:lpstr>PowerPoint Presentation</vt:lpstr>
      <vt:lpstr>Student Contribution</vt:lpstr>
      <vt:lpstr>Impact and Outcome</vt:lpstr>
      <vt:lpstr>PowerPoint Presentation</vt:lpstr>
      <vt:lpstr>Technology</vt:lpstr>
      <vt:lpstr>PowerPoint Presentation</vt:lpstr>
      <vt:lpstr>Progress Monitoring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Innovate Project Presentation</dc:title>
  <dc:creator>Akshay Sharma</dc:creator>
  <cp:lastModifiedBy>Anushka Mishra</cp:lastModifiedBy>
  <cp:revision>18</cp:revision>
  <dcterms:modified xsi:type="dcterms:W3CDTF">2025-01-20T15:07:58Z</dcterms:modified>
</cp:coreProperties>
</file>