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5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eQxQ7XALAayqrevRTMTLNkPnW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a5fe78082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2a5fe78082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a5fe78082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2a5fe78082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18bda5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718bda5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5fe78082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32a5fe78082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a5fe78082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32a5fe78082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718bda5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718bda52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718bda5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718bda5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a5fe78082_1_1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32a5fe78082_1_1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32a5fe78082_1_18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32a5fe78082_1_18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1" name="Google Shape;21;g32a5fe78082_1_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2a5fe78082_1_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32a5fe78082_1_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g32a5fe78082_1_18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a5fe78082_1_8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32a5fe78082_1_81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g32a5fe78082_1_8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2a5fe78082_1_8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2a5fe78082_1_8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a5fe78082_1_8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a5fe78082_1_8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2a5fe78082_1_87"/>
          <p:cNvSpPr txBox="1">
            <a:spLocks noGrp="1"/>
          </p:cNvSpPr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2a5fe78082_1_87"/>
          <p:cNvSpPr txBox="1">
            <a:spLocks noGrp="1"/>
          </p:cNvSpPr>
          <p:nvPr>
            <p:ph type="body" idx="1"/>
          </p:nvPr>
        </p:nvSpPr>
        <p:spPr>
          <a:xfrm rot="5400000">
            <a:off x="1368975" y="-431174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g32a5fe78082_1_8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32a5fe78082_1_8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2a5fe78082_1_8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a5fe78082_1_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32a5fe78082_1_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g32a5fe78082_1_9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a5fe78082_1_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2a5fe78082_1_1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g32a5fe78082_1_1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32a5fe78082_1_1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32a5fe78082_1_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a5fe78082_1_5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32a5fe78082_1_5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32a5fe78082_1_5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32a5fe78082_1_5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32a5fe78082_1_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2a5fe78082_1_2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32a5fe78082_1_2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32a5fe78082_1_2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32a5fe78082_1_2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g32a5fe78082_1_2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32a5fe78082_1_2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32a5fe78082_1_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5" name="Google Shape;45;g32a5fe78082_1_27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a5fe78082_1_3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32a5fe78082_1_36"/>
          <p:cNvSpPr txBox="1">
            <a:spLocks noGrp="1"/>
          </p:cNvSpPr>
          <p:nvPr>
            <p:ph type="body" idx="1"/>
          </p:nvPr>
        </p:nvSpPr>
        <p:spPr>
          <a:xfrm>
            <a:off x="822958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g32a5fe78082_1_36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g32a5fe78082_1_3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32a5fe78082_1_3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2a5fe78082_1_3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a5fe78082_1_4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32a5fe78082_1_43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6" name="Google Shape;56;g32a5fe78082_1_43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g32a5fe78082_1_43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8" name="Google Shape;58;g32a5fe78082_1_43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g32a5fe78082_1_4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32a5fe78082_1_4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32a5fe78082_1_4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5fe78082_1_5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32a5fe78082_1_5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2a5fe78082_1_5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32a5fe78082_1_5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a5fe78082_1_63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32a5fe78082_1_63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2a5fe78082_1_63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32a5fe78082_1_63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g32a5fe78082_1_63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3" name="Google Shape;73;g32a5fe78082_1_63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32a5fe78082_1_63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32a5fe78082_1_6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5fe78082_1_7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2a5fe78082_1_7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32a5fe78082_1_7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32a5fe78082_1_72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1" name="Google Shape;81;g32a5fe78082_1_7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2" name="Google Shape;82;g32a5fe78082_1_7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32a5fe78082_1_7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32a5fe78082_1_7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a5fe78082_1_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32a5fe78082_1_1"/>
          <p:cNvSpPr/>
          <p:nvPr/>
        </p:nvSpPr>
        <p:spPr>
          <a:xfrm>
            <a:off x="11" y="4750737"/>
            <a:ext cx="9144000" cy="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32a5fe78082_1_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g32a5fe78082_1_1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32a5fe78082_1_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g32a5fe78082_1_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g32a5fe78082_1_1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g32a5fe78082_1_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16094" y="0"/>
            <a:ext cx="827907" cy="6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32a5fe78082_1_1"/>
          <p:cNvSpPr txBox="1"/>
          <p:nvPr/>
        </p:nvSpPr>
        <p:spPr>
          <a:xfrm>
            <a:off x="146963" y="4791450"/>
            <a:ext cx="3804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Based Placement Preperation Program</a:t>
            </a:r>
            <a:endParaRPr sz="1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g32a5fe78082_1_1"/>
          <p:cNvSpPr txBox="1"/>
          <p:nvPr/>
        </p:nvSpPr>
        <p:spPr>
          <a:xfrm>
            <a:off x="6988650" y="4805644"/>
            <a:ext cx="177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GLA University</a:t>
            </a:r>
            <a:endParaRPr sz="1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a5fe78082_1_99"/>
          <p:cNvSpPr txBox="1">
            <a:spLocks noGrp="1"/>
          </p:cNvSpPr>
          <p:nvPr>
            <p:ph type="ctrTitle"/>
          </p:nvPr>
        </p:nvSpPr>
        <p:spPr>
          <a:xfrm>
            <a:off x="617220" y="426910"/>
            <a:ext cx="56580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Innovate Project Presentation</a:t>
            </a:r>
            <a:endParaRPr/>
          </a:p>
        </p:txBody>
      </p:sp>
      <p:sp>
        <p:nvSpPr>
          <p:cNvPr id="108" name="Google Shape;108;g32a5fe78082_1_99"/>
          <p:cNvSpPr txBox="1">
            <a:spLocks noGrp="1"/>
          </p:cNvSpPr>
          <p:nvPr>
            <p:ph type="subTitle" idx="1"/>
          </p:nvPr>
        </p:nvSpPr>
        <p:spPr>
          <a:xfrm>
            <a:off x="618779" y="2506287"/>
            <a:ext cx="5658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800"/>
              <a:buNone/>
            </a:pPr>
            <a:r>
              <a:rPr lang="en-GB" sz="2000"/>
              <a:t>Task Based Placement Preparation Program(TBPPP)</a:t>
            </a:r>
            <a:br>
              <a:rPr lang="en-GB" sz="2000"/>
            </a:br>
            <a:r>
              <a:rPr lang="en-GB" sz="2000"/>
              <a:t>GLA University, Mathura</a:t>
            </a:r>
            <a:endParaRPr sz="2000"/>
          </a:p>
        </p:txBody>
      </p:sp>
      <p:pic>
        <p:nvPicPr>
          <p:cNvPr id="109" name="Google Shape;109;g32a5fe78082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718bda52a_0_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</a:t>
            </a:r>
            <a:endParaRPr/>
          </a:p>
        </p:txBody>
      </p:sp>
      <p:sp>
        <p:nvSpPr>
          <p:cNvPr id="145" name="Google Shape;145;g32718bda52a_0_9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1734584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dk1"/>
                </a:solidFill>
              </a:rPr>
              <a:t> </a:t>
            </a:r>
            <a:r>
              <a:rPr lang="en-US" sz="1200" b="1" dirty="0"/>
              <a:t>Multiple File Sharing: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Enable bulk file uploads and sharing, generating a single shareable link for multiple files</a:t>
            </a:r>
            <a:r>
              <a:rPr lang="en-US" sz="1200" dirty="0" smtClean="0"/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/>
              <a:t>User Authentication: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Introduce user accounts to enable login/registration, allowing users to track their uploaded files, manage expiration dates, and access additional features.</a:t>
            </a:r>
            <a:endParaRPr lang="en-US" sz="1200" b="1" dirty="0"/>
          </a:p>
          <a:p>
            <a:pPr marL="22860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 smtClean="0"/>
              <a:t>Language </a:t>
            </a:r>
            <a:r>
              <a:rPr lang="en-US" sz="1200" b="1" dirty="0"/>
              <a:t>Localization: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Add multilingual support to make the platform accessible to a global audience</a:t>
            </a:r>
            <a:r>
              <a:rPr lang="en-US" sz="1200" dirty="0" smtClean="0"/>
              <a:t>.</a:t>
            </a:r>
          </a:p>
          <a:p>
            <a:pPr marL="22860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22960" y="3118884"/>
            <a:ext cx="76830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and Sustainability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Plans </a:t>
            </a:r>
          </a:p>
          <a:p>
            <a:endParaRPr lang="en-IN" sz="12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Upgrade backend and database infrastructure to handle higher traffic and storage needs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Feedback Loop: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Continuously gather feedback through surveys, reviews, and support channels to improve the platform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Source Contributions: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 parts of the project for community contributions to foster innovation and collaboration.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a5fe78082_1_23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Feasibility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822960" y="1417219"/>
            <a:ext cx="7543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secure, user-friendly, and globally accessible web-based file-sharing application with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drag-and-drop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uploads, shareable link generation, email integration, file expiration management, and a responsive modern interface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Deliverables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functional file-sharing app with drag-and-drop uploads.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Shareable links and email integration for file sharing.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Automated file expiration and deletion.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globally accessible, responsive web application.</a:t>
            </a:r>
          </a:p>
          <a:p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78960" y="1094133"/>
            <a:ext cx="749232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(HTML5, CSS3, JavaScript)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and CSS3 will create a responsive, accessible UI. JavaScript enables dynamic features like drag-and-drop f     file uploads and client-side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(Node.js, Express.js,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Nodemailer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Node.js handles scalable backend processes like file uploads. Express.js builds APIs for file handling, while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manages file uploads,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Nodemailer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email sharing, and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automates file deletion.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(MongoDB, Mongoose)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MongoDB stores file metadata and user data, while Mongoose simplifies database interactions for managing files and expiration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frontend,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backend)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 the frontend with fast performance, while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deploys the backend API, ensuring scalability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960" y="647382"/>
            <a:ext cx="250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Readiness</a:t>
            </a:r>
          </a:p>
          <a:p>
            <a:endParaRPr lang="en-US" sz="1200" b="1" dirty="0"/>
          </a:p>
          <a:p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35298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718bda52a_0_2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Contribution</a:t>
            </a:r>
            <a:endParaRPr/>
          </a:p>
        </p:txBody>
      </p:sp>
      <p:sp>
        <p:nvSpPr>
          <p:cNvPr id="121" name="Google Shape;121;g32718bda52a_0_2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1" dirty="0">
                <a:solidFill>
                  <a:schemeClr val="dk1"/>
                </a:solidFill>
              </a:rPr>
              <a:t>Roles and Responsibilities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GB" sz="1200" dirty="0" smtClean="0">
                <a:solidFill>
                  <a:schemeClr val="dk1"/>
                </a:solidFill>
              </a:rPr>
              <a:t>Each team member's role: Frontend, Backend, Database, and Project Management.</a:t>
            </a:r>
            <a:endParaRPr sz="1200" dirty="0" smtClean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GB" sz="1200" dirty="0" smtClean="0">
                <a:solidFill>
                  <a:schemeClr val="dk1"/>
                </a:solidFill>
              </a:rPr>
              <a:t>Example:</a:t>
            </a:r>
            <a:endParaRPr sz="1200" dirty="0" smtClean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en-GB" sz="1200" dirty="0" smtClean="0">
                <a:solidFill>
                  <a:schemeClr val="dk1"/>
                </a:solidFill>
              </a:rPr>
              <a:t>Frontend: Designed UI with React.js.</a:t>
            </a:r>
            <a:endParaRPr sz="1200" dirty="0" smtClean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en-GB" sz="1200" dirty="0" smtClean="0">
                <a:solidFill>
                  <a:schemeClr val="dk1"/>
                </a:solidFill>
              </a:rPr>
              <a:t>Backend: Built APIs with Node.js and Express.js.</a:t>
            </a:r>
            <a:endParaRPr sz="1200" dirty="0" smtClean="0">
              <a:solidFill>
                <a:schemeClr val="dk1"/>
              </a:solidFill>
            </a:endParaRPr>
          </a:p>
          <a:p>
            <a: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</a:pPr>
            <a:r>
              <a:rPr lang="en-GB" sz="1200" dirty="0" smtClean="0">
                <a:solidFill>
                  <a:schemeClr val="dk1"/>
                </a:solidFill>
              </a:rPr>
              <a:t>Database: Managed MongoDB schema and queries.</a:t>
            </a:r>
            <a:endParaRPr sz="1200" dirty="0" smtClean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1" dirty="0" smtClean="0">
                <a:solidFill>
                  <a:schemeClr val="dk1"/>
                </a:solidFill>
              </a:rPr>
              <a:t>Key </a:t>
            </a:r>
            <a:r>
              <a:rPr lang="en-GB" sz="1200" b="1" dirty="0">
                <a:solidFill>
                  <a:schemeClr val="dk1"/>
                </a:solidFill>
              </a:rPr>
              <a:t>Contributions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GB" sz="1200" dirty="0">
                <a:solidFill>
                  <a:schemeClr val="dk1"/>
                </a:solidFill>
              </a:rPr>
              <a:t>Highlights: Implemented JWT authentication, optimized queries, and created reusable components.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1" dirty="0">
                <a:solidFill>
                  <a:schemeClr val="dk1"/>
                </a:solidFill>
              </a:rPr>
              <a:t>Teamwork and Collaboration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GB" sz="1200" dirty="0">
                <a:solidFill>
                  <a:schemeClr val="dk1"/>
                </a:solidFill>
              </a:rPr>
              <a:t>Used Git for version control and held regular team sync-ups to ensure smooth progress.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a5fe78082_1_1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Impact and Outcome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93135" y="1495647"/>
            <a:ext cx="7473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End-User Benefits</a:t>
            </a:r>
          </a:p>
          <a:p>
            <a:endParaRPr lang="en-I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File Sharing: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can upload and share files seamlessly using drag-and-drop or manual selection, minimizing the time required for file transfers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Sharing: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Files are protected with privacy-focused features, such as expiration policies that ensure files are automatically deleted after a set period, minimizing the risk of prolonged access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platform offers an intuitive design with streamlined workflows, making file sharing straightforward and accessible for users of all technical skill levels.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135" y="3065307"/>
            <a:ext cx="7159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or Organizational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  <a:p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Workflows: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Simplifies file sharing, saving time and effort for individuals and organizations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Reach: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Reliable hosting ensures seamless file sharing across regions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Optimization: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Automatic file expiration efficiently manages storage and reduces costs.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605" y="1119963"/>
            <a:ext cx="75349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Measurable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</a:t>
            </a:r>
          </a:p>
          <a:p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Engagement: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Number of active users, files uploaded, and links shared daily or monthly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Efficiency: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Ability to handle increased file upload volumes without performance degradation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Amount of storage saved through automatic file expiration policies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Retention Rate: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Percentage of users returning to use the platform over a given period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7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a5fe78082_1_12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Technology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08304" y="1469136"/>
            <a:ext cx="7458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CSS3: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responsive and structured UI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Enables drag-and-drop uploads and API integration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&amp; Express.js: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Efficient server-side logic and simplified API development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file uploads</a:t>
            </a:r>
            <a:r>
              <a:rPr lang="en-IN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Nodemailer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Integrates email functionality</a:t>
            </a:r>
            <a:r>
              <a:rPr lang="en-IN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Jobs: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Automates file deletions based on expiration </a:t>
            </a:r>
            <a:r>
              <a:rPr lang="en-IN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policies</a:t>
            </a:r>
          </a:p>
          <a:p>
            <a:endParaRPr lang="en-I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 &amp; Mongoose: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Flexible schema for storing metadata and streamlined database 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Frontend hosting for global accessibility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Reliable backend hosting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414" y="2565991"/>
            <a:ext cx="78255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</a:t>
            </a:r>
          </a:p>
          <a:p>
            <a:endParaRPr lang="en-IN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Password-Protected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Allow users to set passwords for their shareable links to add an extra layer of security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Expiration Policies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Let users choose expiration settings based on events, e.g., "expire after the first download" or "expire after 7 days</a:t>
            </a:r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.“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694" y="673395"/>
            <a:ext cx="78610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used only HTML,CSS and not React?</a:t>
            </a:r>
          </a:p>
          <a:p>
            <a:endParaRPr lang="en-I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 </a:t>
            </a:r>
            <a:r>
              <a:rPr lang="en-US" sz="1200" dirty="0"/>
              <a:t>For smaller projects like </a:t>
            </a:r>
            <a:r>
              <a:rPr lang="en-US" sz="1200" dirty="0" err="1"/>
              <a:t>InShare</a:t>
            </a:r>
            <a:r>
              <a:rPr lang="en-US" sz="1200" dirty="0"/>
              <a:t>, where the focus is on basic file sharing, using HTML and CSS reduces complexity and speeds up the development process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Avoiding a full MERN stack reduces overhead for simpler tasks, as Node.js and Express.js handle backend logic, while HTML/CSS manage the UI without the need for </a:t>
            </a:r>
            <a:r>
              <a:rPr lang="en-US" sz="1200" dirty="0" err="1"/>
              <a:t>React's</a:t>
            </a:r>
            <a:r>
              <a:rPr lang="en-US" sz="1200" dirty="0"/>
              <a:t> dynamic rendering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InShare’s</a:t>
            </a:r>
            <a:r>
              <a:rPr lang="en-US" sz="1200" dirty="0"/>
              <a:t> focus is on functional backend features (e.g., file upload, email integration) rather than complex frontend interactivity, making React unnecessary for this specific application.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8149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718bda52a_0_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Monitoring</a:t>
            </a:r>
            <a:endParaRPr/>
          </a:p>
        </p:txBody>
      </p:sp>
      <p:sp>
        <p:nvSpPr>
          <p:cNvPr id="139" name="Google Shape;139;g32718bda52a_0_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Development Workflow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</a:rPr>
              <a:t>Use Agile or Scrum methodologies for iterative development.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</a:rPr>
              <a:t>Tools like GitHub or GitLab for version control.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Tracking Tools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</a:rPr>
              <a:t>Trello, Jira, or Asana for task and progress tracking.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Milestones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</a:rPr>
              <a:t>Define key milestones (e.g., UI completion, API integration, database setup).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Testing and Debugging</a:t>
            </a:r>
            <a:endParaRPr sz="12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</a:rPr>
              <a:t>Regular testing schedules and debugging strategies.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a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756</Words>
  <Application>Microsoft Office PowerPoint</Application>
  <PresentationFormat>On-screen Show (16:9)</PresentationFormat>
  <Paragraphs>99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Gla</vt:lpstr>
      <vt:lpstr>Innovate Project Presentation</vt:lpstr>
      <vt:lpstr>Feasibility</vt:lpstr>
      <vt:lpstr>PowerPoint Presentation</vt:lpstr>
      <vt:lpstr>Student Contribution</vt:lpstr>
      <vt:lpstr>Impact and Outcome</vt:lpstr>
      <vt:lpstr>PowerPoint Presentation</vt:lpstr>
      <vt:lpstr>Technology</vt:lpstr>
      <vt:lpstr>PowerPoint Presentation</vt:lpstr>
      <vt:lpstr>Progress Monitoring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Innovate Project Presentation</dc:title>
  <cp:lastModifiedBy>Anushka Mishra</cp:lastModifiedBy>
  <cp:revision>16</cp:revision>
  <dcterms:modified xsi:type="dcterms:W3CDTF">2025-01-20T14:20:42Z</dcterms:modified>
</cp:coreProperties>
</file>