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D4240-F427-4966-B438-874872620EEE}" v="1" dt="2022-12-03T21:17:35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o, Rokunuzjahan" userId="f37759cd-b33e-4c34-a022-c52c1db857b4" providerId="ADAL" clId="{D9FD4240-F427-4966-B438-874872620EEE}"/>
    <pc:docChg chg="custSel addSld modSld">
      <pc:chgData name="Rudro, Rokunuzjahan" userId="f37759cd-b33e-4c34-a022-c52c1db857b4" providerId="ADAL" clId="{D9FD4240-F427-4966-B438-874872620EEE}" dt="2022-12-03T21:18:51.793" v="17" actId="27614"/>
      <pc:docMkLst>
        <pc:docMk/>
      </pc:docMkLst>
      <pc:sldChg chg="addSp delSp modSp add mod setBg">
        <pc:chgData name="Rudro, Rokunuzjahan" userId="f37759cd-b33e-4c34-a022-c52c1db857b4" providerId="ADAL" clId="{D9FD4240-F427-4966-B438-874872620EEE}" dt="2022-12-03T21:18:51.793" v="17" actId="27614"/>
        <pc:sldMkLst>
          <pc:docMk/>
          <pc:sldMk cId="2539196362" sldId="258"/>
        </pc:sldMkLst>
        <pc:spChg chg="mod">
          <ac:chgData name="Rudro, Rokunuzjahan" userId="f37759cd-b33e-4c34-a022-c52c1db857b4" providerId="ADAL" clId="{D9FD4240-F427-4966-B438-874872620EEE}" dt="2022-12-03T21:18:49.028" v="15" actId="26606"/>
          <ac:spMkLst>
            <pc:docMk/>
            <pc:sldMk cId="2539196362" sldId="258"/>
            <ac:spMk id="2" creationId="{4C7C9EE2-AB7B-7C0C-1FC8-20E35CF4B6CB}"/>
          </ac:spMkLst>
        </pc:spChg>
        <pc:spChg chg="add">
          <ac:chgData name="Rudro, Rokunuzjahan" userId="f37759cd-b33e-4c34-a022-c52c1db857b4" providerId="ADAL" clId="{D9FD4240-F427-4966-B438-874872620EEE}" dt="2022-12-03T21:18:49.028" v="15" actId="26606"/>
          <ac:spMkLst>
            <pc:docMk/>
            <pc:sldMk cId="2539196362" sldId="258"/>
            <ac:spMk id="11" creationId="{99ED5833-B85B-4103-8A3B-CAB0308E6C15}"/>
          </ac:spMkLst>
        </pc:spChg>
        <pc:spChg chg="del mod">
          <ac:chgData name="Rudro, Rokunuzjahan" userId="f37759cd-b33e-4c34-a022-c52c1db857b4" providerId="ADAL" clId="{D9FD4240-F427-4966-B438-874872620EEE}" dt="2022-12-03T21:18:08.983" v="10" actId="478"/>
          <ac:spMkLst>
            <pc:docMk/>
            <pc:sldMk cId="2539196362" sldId="258"/>
            <ac:spMk id="12" creationId="{56450506-89D4-2B13-B3A8-3F2A883F46F3}"/>
          </ac:spMkLst>
        </pc:spChg>
        <pc:picChg chg="add mod ord">
          <ac:chgData name="Rudro, Rokunuzjahan" userId="f37759cd-b33e-4c34-a022-c52c1db857b4" providerId="ADAL" clId="{D9FD4240-F427-4966-B438-874872620EEE}" dt="2022-12-03T21:18:51.530" v="16" actId="27614"/>
          <ac:picMkLst>
            <pc:docMk/>
            <pc:sldMk cId="2539196362" sldId="258"/>
            <ac:picMk id="4" creationId="{DEC75B5E-8545-54B3-2FAB-9F796DBCC822}"/>
          </ac:picMkLst>
        </pc:picChg>
        <pc:picChg chg="add mod">
          <ac:chgData name="Rudro, Rokunuzjahan" userId="f37759cd-b33e-4c34-a022-c52c1db857b4" providerId="ADAL" clId="{D9FD4240-F427-4966-B438-874872620EEE}" dt="2022-12-03T21:18:51.793" v="17" actId="27614"/>
          <ac:picMkLst>
            <pc:docMk/>
            <pc:sldMk cId="2539196362" sldId="258"/>
            <ac:picMk id="6" creationId="{7E41CB12-CD51-B5B1-70FF-AEB9FDC77FCD}"/>
          </ac:picMkLst>
        </pc:picChg>
        <pc:picChg chg="del">
          <ac:chgData name="Rudro, Rokunuzjahan" userId="f37759cd-b33e-4c34-a022-c52c1db857b4" providerId="ADAL" clId="{D9FD4240-F427-4966-B438-874872620EEE}" dt="2022-12-03T21:17:42.850" v="8" actId="478"/>
          <ac:picMkLst>
            <pc:docMk/>
            <pc:sldMk cId="2539196362" sldId="258"/>
            <ac:picMk id="7" creationId="{F1E78A30-EDEB-3DB7-E3F9-02E944A8E7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7D74-54E2-A1D8-40C8-F47AFC42F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3F5A6-848E-38DA-F455-7B282E42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B9ED-7EB2-2A02-AE74-EF8CD17B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A9DD-C183-77CE-16D9-ED4307F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310E-F993-EA4E-3B8B-00D308CB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07EE-A6D0-1CA8-5D30-B8A4957D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C85E-02AA-5582-6B08-0CF5DE17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4EA0-701C-8063-F611-66D062AC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72B9-5DBA-C440-CF7E-530DD296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EEBF-FAF0-E4FB-F100-C15B0FB0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1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778A1-E22A-D4A2-4B79-9F159EDB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1AD5D-D4CC-8B71-EB28-754B2EDDE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FD00-E35C-EFEC-8012-9EDDDD4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5DD3-9055-BF16-D14D-5E3F9A28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83F2-C7C5-8314-1E99-AC94684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59724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59B2-0DDA-CF14-D13D-0971F96E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0944-A136-4BD9-08C9-BF58266B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F0A0-538E-D07E-AD9E-CF95434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8CB6-E226-1F78-3419-FD6B73D7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9DD4-E6BD-4D10-B64C-34217726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73F8-E316-D1AE-A97A-BF948F8D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AA9E-AA64-11EC-0C4A-6709A1C1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B0C9-868E-C63A-0CC8-487DC55F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3800-CBF6-5052-DC2B-2D89DE3A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EEB2-D281-0C78-7620-4F40AC02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FE11-DF0B-70FF-670E-4A755959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B90F-B1C6-12A3-0BDF-010EBBF35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9AA12-AC4F-67D7-DBCB-BA407153F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01712-4208-C95B-3902-E2A965E9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ED02F-4696-4C36-5584-67A7511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4B196-FA67-928F-746F-815CC07A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E73D-A7A0-42E0-1742-39792BA5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2BC4-D1E8-76CB-E133-F51A0D35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A1F3E-B962-D037-E3C4-52140DB9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F340A-42C5-3315-D089-F3C12C29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01CC1-C98B-A8DF-95DB-18AFBE73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A2CA5-0D26-9A08-9213-7E58E91C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CBF6E-DF65-0CFE-5754-20838A5B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99897-1191-96D1-47D3-288788AD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9BF5-A522-0119-9179-871667EB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11BF8-6FEC-3539-91F6-5C1C1314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19D59-D467-C6AF-0E2C-0759D0B1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C1600-90C8-1FDA-5212-D4881874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D015A-45CF-3DC6-7541-B078D4C5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2CCE-48A1-D3C6-52D3-4BFB7CE7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0FFDB-6A72-9617-4BD7-6BA8F05D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E218-5A47-79EA-8391-63427756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3004-902E-C966-F3B7-E92425FEB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E6FE-A464-5E11-EA4D-27CF60F21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55E5-7134-F5A0-4B14-376372CF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A31C-8BAB-3B20-4064-A40D3B8C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30482-0677-A4AE-7BE5-E7F84364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53C6-E50E-4B48-8ADB-B0197C51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6606E-2354-EB28-5F10-F3194AA65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6BCE7-79D8-F53E-6B85-47A8945B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87C2-2539-5AB5-2BC7-3DFF14C4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2ECE7-7EA3-C2DC-7A23-09A2A124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EBFC-CEDE-C132-ACD3-9D7F8411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4B638-CD17-263D-325E-EDE1B16E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60B8-96E3-5F82-710A-368E5902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C282-EE2C-35B0-BCA1-CF96794C8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BF54-11B8-4C35-8AD0-BFA99931811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03D1-CFCD-324C-CD6E-3C7E0845C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242C-E147-6BE5-2D0F-B7AAE2AAB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C88D-3FE0-4176-A5D7-12A6751B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</a:t>
            </a:r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523"/>
            <a:ext cx="9144000" cy="216982"/>
          </a:xfrm>
        </p:spPr>
        <p:txBody>
          <a:bodyPr/>
          <a:lstStyle/>
          <a:p>
            <a:r>
              <a:rPr lang="en-GB" dirty="0"/>
              <a:t>Date – 12/03/2022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Summary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E41CB12-CD51-B5B1-70FF-AEB9FDC7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991655"/>
            <a:ext cx="5828261" cy="3278396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EC75B5E-8545-54B3-2FAB-9F796DBC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807552"/>
            <a:ext cx="5828261" cy="16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Company insights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insights</dc:title>
  <dc:creator>Rudro, Rokunuzjahan</dc:creator>
  <cp:lastModifiedBy>Rudro, Rokunuzjahan</cp:lastModifiedBy>
  <cp:revision>1</cp:revision>
  <dcterms:created xsi:type="dcterms:W3CDTF">2022-12-03T21:16:38Z</dcterms:created>
  <dcterms:modified xsi:type="dcterms:W3CDTF">2022-12-03T21:18:55Z</dcterms:modified>
</cp:coreProperties>
</file>