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10"/>
  </p:notesMasterIdLst>
  <p:handoutMasterIdLst>
    <p:handoutMasterId r:id="rId11"/>
  </p:handoutMasterIdLst>
  <p:sldIdLst>
    <p:sldId id="256" r:id="rId6"/>
    <p:sldId id="257" r:id="rId7"/>
    <p:sldId id="258" r:id="rId8"/>
    <p:sldId id="259" r:id="rId9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4602D0-D1A4-407B-8245-D819F991CDC9}" v="1" dt="2022-11-29T03:34:46.4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dro, Rokunuzjahan" userId="f37759cd-b33e-4c34-a022-c52c1db857b4" providerId="ADAL" clId="{F94602D0-D1A4-407B-8245-D819F991CDC9}"/>
    <pc:docChg chg="custSel addSld modSld">
      <pc:chgData name="Rudro, Rokunuzjahan" userId="f37759cd-b33e-4c34-a022-c52c1db857b4" providerId="ADAL" clId="{F94602D0-D1A4-407B-8245-D819F991CDC9}" dt="2022-11-29T03:37:26.050" v="310" actId="14100"/>
      <pc:docMkLst>
        <pc:docMk/>
      </pc:docMkLst>
      <pc:sldChg chg="modSp mod">
        <pc:chgData name="Rudro, Rokunuzjahan" userId="f37759cd-b33e-4c34-a022-c52c1db857b4" providerId="ADAL" clId="{F94602D0-D1A4-407B-8245-D819F991CDC9}" dt="2022-11-29T03:11:45.410" v="52" actId="20577"/>
        <pc:sldMkLst>
          <pc:docMk/>
          <pc:sldMk cId="130638167" sldId="256"/>
        </pc:sldMkLst>
        <pc:spChg chg="mod">
          <ac:chgData name="Rudro, Rokunuzjahan" userId="f37759cd-b33e-4c34-a022-c52c1db857b4" providerId="ADAL" clId="{F94602D0-D1A4-407B-8245-D819F991CDC9}" dt="2022-11-29T03:11:26.386" v="15" actId="20577"/>
          <ac:spMkLst>
            <pc:docMk/>
            <pc:sldMk cId="130638167" sldId="256"/>
            <ac:spMk id="2" creationId="{2438A003-EF0F-7525-8F4C-02C1EBAC53E6}"/>
          </ac:spMkLst>
        </pc:spChg>
        <pc:spChg chg="mod">
          <ac:chgData name="Rudro, Rokunuzjahan" userId="f37759cd-b33e-4c34-a022-c52c1db857b4" providerId="ADAL" clId="{F94602D0-D1A4-407B-8245-D819F991CDC9}" dt="2022-11-29T03:11:36.008" v="38" actId="20577"/>
          <ac:spMkLst>
            <pc:docMk/>
            <pc:sldMk cId="130638167" sldId="256"/>
            <ac:spMk id="3" creationId="{A28FAAD5-BEA6-D647-CD8F-9337612F188E}"/>
          </ac:spMkLst>
        </pc:spChg>
        <pc:spChg chg="mod">
          <ac:chgData name="Rudro, Rokunuzjahan" userId="f37759cd-b33e-4c34-a022-c52c1db857b4" providerId="ADAL" clId="{F94602D0-D1A4-407B-8245-D819F991CDC9}" dt="2022-11-29T03:11:45.410" v="52" actId="20577"/>
          <ac:spMkLst>
            <pc:docMk/>
            <pc:sldMk cId="130638167" sldId="256"/>
            <ac:spMk id="4" creationId="{35DAAE56-6498-6C34-D5D9-05A0333BD3BC}"/>
          </ac:spMkLst>
        </pc:spChg>
      </pc:sldChg>
      <pc:sldChg chg="addSp delSp modSp mod">
        <pc:chgData name="Rudro, Rokunuzjahan" userId="f37759cd-b33e-4c34-a022-c52c1db857b4" providerId="ADAL" clId="{F94602D0-D1A4-407B-8245-D819F991CDC9}" dt="2022-11-29T03:35:37.696" v="228" actId="14100"/>
        <pc:sldMkLst>
          <pc:docMk/>
          <pc:sldMk cId="2539196362" sldId="257"/>
        </pc:sldMkLst>
        <pc:spChg chg="mod">
          <ac:chgData name="Rudro, Rokunuzjahan" userId="f37759cd-b33e-4c34-a022-c52c1db857b4" providerId="ADAL" clId="{F94602D0-D1A4-407B-8245-D819F991CDC9}" dt="2022-11-29T03:13:43.242" v="99" actId="20577"/>
          <ac:spMkLst>
            <pc:docMk/>
            <pc:sldMk cId="2539196362" sldId="257"/>
            <ac:spMk id="2" creationId="{4C7C9EE2-AB7B-7C0C-1FC8-20E35CF4B6CB}"/>
          </ac:spMkLst>
        </pc:spChg>
        <pc:spChg chg="del mod">
          <ac:chgData name="Rudro, Rokunuzjahan" userId="f37759cd-b33e-4c34-a022-c52c1db857b4" providerId="ADAL" clId="{F94602D0-D1A4-407B-8245-D819F991CDC9}" dt="2022-11-29T03:13:25.517" v="94" actId="478"/>
          <ac:spMkLst>
            <pc:docMk/>
            <pc:sldMk cId="2539196362" sldId="257"/>
            <ac:spMk id="3" creationId="{F982B97B-A940-5016-BA5F-A9A5A4B44DC0}"/>
          </ac:spMkLst>
        </pc:spChg>
        <pc:spChg chg="add mod">
          <ac:chgData name="Rudro, Rokunuzjahan" userId="f37759cd-b33e-4c34-a022-c52c1db857b4" providerId="ADAL" clId="{F94602D0-D1A4-407B-8245-D819F991CDC9}" dt="2022-11-29T03:35:37.696" v="228" actId="14100"/>
          <ac:spMkLst>
            <pc:docMk/>
            <pc:sldMk cId="2539196362" sldId="257"/>
            <ac:spMk id="12" creationId="{56450506-89D4-2B13-B3A8-3F2A883F46F3}"/>
          </ac:spMkLst>
        </pc:spChg>
        <pc:picChg chg="add del mod">
          <ac:chgData name="Rudro, Rokunuzjahan" userId="f37759cd-b33e-4c34-a022-c52c1db857b4" providerId="ADAL" clId="{F94602D0-D1A4-407B-8245-D819F991CDC9}" dt="2022-11-29T03:18:38.823" v="102" actId="478"/>
          <ac:picMkLst>
            <pc:docMk/>
            <pc:sldMk cId="2539196362" sldId="257"/>
            <ac:picMk id="5" creationId="{F8CECE8B-0967-4FBE-1240-6881F29DC2EF}"/>
          </ac:picMkLst>
        </pc:picChg>
        <pc:picChg chg="add mod">
          <ac:chgData name="Rudro, Rokunuzjahan" userId="f37759cd-b33e-4c34-a022-c52c1db857b4" providerId="ADAL" clId="{F94602D0-D1A4-407B-8245-D819F991CDC9}" dt="2022-11-29T03:34:57.748" v="131" actId="1076"/>
          <ac:picMkLst>
            <pc:docMk/>
            <pc:sldMk cId="2539196362" sldId="257"/>
            <ac:picMk id="7" creationId="{F1E78A30-EDEB-3DB7-E3F9-02E944A8E774}"/>
          </ac:picMkLst>
        </pc:picChg>
        <pc:picChg chg="add del mod">
          <ac:chgData name="Rudro, Rokunuzjahan" userId="f37759cd-b33e-4c34-a022-c52c1db857b4" providerId="ADAL" clId="{F94602D0-D1A4-407B-8245-D819F991CDC9}" dt="2022-11-29T03:34:22.935" v="122" actId="478"/>
          <ac:picMkLst>
            <pc:docMk/>
            <pc:sldMk cId="2539196362" sldId="257"/>
            <ac:picMk id="9" creationId="{D4ACF0F8-5F79-AB6F-028C-9D75707A5B9B}"/>
          </ac:picMkLst>
        </pc:picChg>
        <pc:picChg chg="add del mod">
          <ac:chgData name="Rudro, Rokunuzjahan" userId="f37759cd-b33e-4c34-a022-c52c1db857b4" providerId="ADAL" clId="{F94602D0-D1A4-407B-8245-D819F991CDC9}" dt="2022-11-29T03:34:21.534" v="121" actId="478"/>
          <ac:picMkLst>
            <pc:docMk/>
            <pc:sldMk cId="2539196362" sldId="257"/>
            <ac:picMk id="11" creationId="{824CDF02-7EE7-F7F6-254F-92C0D43366CB}"/>
          </ac:picMkLst>
        </pc:picChg>
      </pc:sldChg>
      <pc:sldChg chg="addSp delSp modSp new mod">
        <pc:chgData name="Rudro, Rokunuzjahan" userId="f37759cd-b33e-4c34-a022-c52c1db857b4" providerId="ADAL" clId="{F94602D0-D1A4-407B-8245-D819F991CDC9}" dt="2022-11-29T03:36:33.403" v="276" actId="14100"/>
        <pc:sldMkLst>
          <pc:docMk/>
          <pc:sldMk cId="1431965357" sldId="258"/>
        </pc:sldMkLst>
        <pc:spChg chg="mod">
          <ac:chgData name="Rudro, Rokunuzjahan" userId="f37759cd-b33e-4c34-a022-c52c1db857b4" providerId="ADAL" clId="{F94602D0-D1A4-407B-8245-D819F991CDC9}" dt="2022-11-29T03:36:27.133" v="275" actId="20577"/>
          <ac:spMkLst>
            <pc:docMk/>
            <pc:sldMk cId="1431965357" sldId="258"/>
            <ac:spMk id="2" creationId="{D529F083-A72A-C1ED-FF5D-72B5250CC87B}"/>
          </ac:spMkLst>
        </pc:spChg>
        <pc:spChg chg="del">
          <ac:chgData name="Rudro, Rokunuzjahan" userId="f37759cd-b33e-4c34-a022-c52c1db857b4" providerId="ADAL" clId="{F94602D0-D1A4-407B-8245-D819F991CDC9}" dt="2022-11-29T03:36:09.966" v="230" actId="22"/>
          <ac:spMkLst>
            <pc:docMk/>
            <pc:sldMk cId="1431965357" sldId="258"/>
            <ac:spMk id="3" creationId="{877CE0D2-B9F1-42D1-872B-71FBC1A25113}"/>
          </ac:spMkLst>
        </pc:spChg>
        <pc:picChg chg="add mod ord">
          <ac:chgData name="Rudro, Rokunuzjahan" userId="f37759cd-b33e-4c34-a022-c52c1db857b4" providerId="ADAL" clId="{F94602D0-D1A4-407B-8245-D819F991CDC9}" dt="2022-11-29T03:36:33.403" v="276" actId="14100"/>
          <ac:picMkLst>
            <pc:docMk/>
            <pc:sldMk cId="1431965357" sldId="258"/>
            <ac:picMk id="5" creationId="{9ECF0366-1611-D549-BD68-F88C6480903D}"/>
          </ac:picMkLst>
        </pc:picChg>
      </pc:sldChg>
      <pc:sldChg chg="addSp delSp modSp new mod">
        <pc:chgData name="Rudro, Rokunuzjahan" userId="f37759cd-b33e-4c34-a022-c52c1db857b4" providerId="ADAL" clId="{F94602D0-D1A4-407B-8245-D819F991CDC9}" dt="2022-11-29T03:37:26.050" v="310" actId="14100"/>
        <pc:sldMkLst>
          <pc:docMk/>
          <pc:sldMk cId="3011918831" sldId="259"/>
        </pc:sldMkLst>
        <pc:spChg chg="mod">
          <ac:chgData name="Rudro, Rokunuzjahan" userId="f37759cd-b33e-4c34-a022-c52c1db857b4" providerId="ADAL" clId="{F94602D0-D1A4-407B-8245-D819F991CDC9}" dt="2022-11-29T03:37:17.089" v="308" actId="20577"/>
          <ac:spMkLst>
            <pc:docMk/>
            <pc:sldMk cId="3011918831" sldId="259"/>
            <ac:spMk id="2" creationId="{5B45861B-894D-3555-61E2-53F018B865B0}"/>
          </ac:spMkLst>
        </pc:spChg>
        <pc:spChg chg="del">
          <ac:chgData name="Rudro, Rokunuzjahan" userId="f37759cd-b33e-4c34-a022-c52c1db857b4" providerId="ADAL" clId="{F94602D0-D1A4-407B-8245-D819F991CDC9}" dt="2022-11-29T03:37:01.521" v="278" actId="22"/>
          <ac:spMkLst>
            <pc:docMk/>
            <pc:sldMk cId="3011918831" sldId="259"/>
            <ac:spMk id="3" creationId="{72B24458-5D6E-52F5-5D28-B491C31C1F73}"/>
          </ac:spMkLst>
        </pc:spChg>
        <pc:picChg chg="add mod ord">
          <ac:chgData name="Rudro, Rokunuzjahan" userId="f37759cd-b33e-4c34-a022-c52c1db857b4" providerId="ADAL" clId="{F94602D0-D1A4-407B-8245-D819F991CDC9}" dt="2022-11-29T03:37:26.050" v="310" actId="14100"/>
          <ac:picMkLst>
            <pc:docMk/>
            <pc:sldMk cId="3011918831" sldId="259"/>
            <ac:picMk id="5" creationId="{E158DC31-0CBC-C84E-54EF-70338A6662A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28/11/2022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28/11/2022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28/11/2022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Company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Part 1: web scraping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Date – 11/28/2022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Topic </a:t>
            </a:r>
            <a:r>
              <a:rPr lang="en-GB" dirty="0" err="1"/>
              <a:t>modeling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E78A30-EDEB-3DB7-E3F9-02E944A8E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265" y="1905201"/>
            <a:ext cx="4494400" cy="30475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6450506-89D4-2B13-B3A8-3F2A883F46F3}"/>
              </a:ext>
            </a:extLst>
          </p:cNvPr>
          <p:cNvSpPr txBox="1"/>
          <p:nvPr/>
        </p:nvSpPr>
        <p:spPr>
          <a:xfrm>
            <a:off x="6702337" y="2453951"/>
            <a:ext cx="4556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of the frequent words from the reviews are seat, flight, food and cabin crew</a:t>
            </a:r>
          </a:p>
        </p:txBody>
      </p:sp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9F083-A72A-C1ED-FF5D-72B5250C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Snippet of the top 10 topics from the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CF0366-1611-D549-BD68-F88C6480903D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2"/>
          <a:stretch>
            <a:fillRect/>
          </a:stretch>
        </p:blipFill>
        <p:spPr>
          <a:xfrm>
            <a:off x="3592710" y="1272516"/>
            <a:ext cx="4865489" cy="4833010"/>
          </a:xfrm>
        </p:spPr>
      </p:pic>
    </p:spTree>
    <p:extLst>
      <p:ext uri="{BB962C8B-B14F-4D97-AF65-F5344CB8AC3E}">
        <p14:creationId xmlns:p14="http://schemas.microsoft.com/office/powerpoint/2010/main" val="1431965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5861B-894D-3555-61E2-53F018B86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on the topics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58DC31-0CBC-C84E-54EF-70338A6662A5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2"/>
          <a:stretch>
            <a:fillRect/>
          </a:stretch>
        </p:blipFill>
        <p:spPr>
          <a:xfrm>
            <a:off x="3199920" y="1711261"/>
            <a:ext cx="6318574" cy="3747707"/>
          </a:xfrm>
        </p:spPr>
      </p:pic>
    </p:spTree>
    <p:extLst>
      <p:ext uri="{BB962C8B-B14F-4D97-AF65-F5344CB8AC3E}">
        <p14:creationId xmlns:p14="http://schemas.microsoft.com/office/powerpoint/2010/main" val="3011918831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42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Mylius Modern</vt:lpstr>
      <vt:lpstr>Section Heading</vt:lpstr>
      <vt:lpstr>Slide Body - Curious Blue (ABBA)</vt:lpstr>
      <vt:lpstr>Company insights</vt:lpstr>
      <vt:lpstr>Topic modeling</vt:lpstr>
      <vt:lpstr>Snippet of the top 10 topics from the model</vt:lpstr>
      <vt:lpstr>Visualization on the topics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Rudro, Rokunuzjahan</cp:lastModifiedBy>
  <cp:revision>3</cp:revision>
  <cp:lastPrinted>2022-06-09T07:44:13Z</cp:lastPrinted>
  <dcterms:created xsi:type="dcterms:W3CDTF">2022-02-22T07:39:05Z</dcterms:created>
  <dcterms:modified xsi:type="dcterms:W3CDTF">2022-11-29T03:37:28Z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