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ro, Rokunuzjahan" userId="f37759cd-b33e-4c34-a022-c52c1db857b4" providerId="ADAL" clId="{E49357DF-C744-44BE-B2A4-935588490840}"/>
    <pc:docChg chg="undo custSel delSld modSld">
      <pc:chgData name="Rudro, Rokunuzjahan" userId="f37759cd-b33e-4c34-a022-c52c1db857b4" providerId="ADAL" clId="{E49357DF-C744-44BE-B2A4-935588490840}" dt="2022-12-19T19:31:58.493" v="602" actId="255"/>
      <pc:docMkLst>
        <pc:docMk/>
      </pc:docMkLst>
      <pc:sldChg chg="modSp mod">
        <pc:chgData name="Rudro, Rokunuzjahan" userId="f37759cd-b33e-4c34-a022-c52c1db857b4" providerId="ADAL" clId="{E49357DF-C744-44BE-B2A4-935588490840}" dt="2022-12-19T18:01:42.647" v="1" actId="6549"/>
        <pc:sldMkLst>
          <pc:docMk/>
          <pc:sldMk cId="0" sldId="256"/>
        </pc:sldMkLst>
        <pc:spChg chg="mod">
          <ac:chgData name="Rudro, Rokunuzjahan" userId="f37759cd-b33e-4c34-a022-c52c1db857b4" providerId="ADAL" clId="{E49357DF-C744-44BE-B2A4-935588490840}" dt="2022-12-19T18:01:42.647" v="1" actId="6549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Rudro, Rokunuzjahan" userId="f37759cd-b33e-4c34-a022-c52c1db857b4" providerId="ADAL" clId="{E49357DF-C744-44BE-B2A4-935588490840}" dt="2022-12-19T19:31:43.941" v="600" actId="113"/>
        <pc:sldMkLst>
          <pc:docMk/>
          <pc:sldMk cId="0" sldId="257"/>
        </pc:sldMkLst>
        <pc:spChg chg="mod">
          <ac:chgData name="Rudro, Rokunuzjahan" userId="f37759cd-b33e-4c34-a022-c52c1db857b4" providerId="ADAL" clId="{E49357DF-C744-44BE-B2A4-935588490840}" dt="2022-12-19T19:31:43.941" v="600" actId="113"/>
          <ac:spMkLst>
            <pc:docMk/>
            <pc:sldMk cId="0" sldId="257"/>
            <ac:spMk id="118" creationId="{00000000-0000-0000-0000-000000000000}"/>
          </ac:spMkLst>
        </pc:spChg>
      </pc:sldChg>
      <pc:sldChg chg="delSp modSp mod">
        <pc:chgData name="Rudro, Rokunuzjahan" userId="f37759cd-b33e-4c34-a022-c52c1db857b4" providerId="ADAL" clId="{E49357DF-C744-44BE-B2A4-935588490840}" dt="2022-12-19T19:31:58.493" v="602" actId="255"/>
        <pc:sldMkLst>
          <pc:docMk/>
          <pc:sldMk cId="0" sldId="258"/>
        </pc:sldMkLst>
        <pc:spChg chg="mod">
          <ac:chgData name="Rudro, Rokunuzjahan" userId="f37759cd-b33e-4c34-a022-c52c1db857b4" providerId="ADAL" clId="{E49357DF-C744-44BE-B2A4-935588490840}" dt="2022-12-19T18:41:02.698" v="133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Rudro, Rokunuzjahan" userId="f37759cd-b33e-4c34-a022-c52c1db857b4" providerId="ADAL" clId="{E49357DF-C744-44BE-B2A4-935588490840}" dt="2022-12-19T19:31:58.493" v="602" actId="255"/>
          <ac:spMkLst>
            <pc:docMk/>
            <pc:sldMk cId="0" sldId="258"/>
            <ac:spMk id="124" creationId="{00000000-0000-0000-0000-000000000000}"/>
          </ac:spMkLst>
        </pc:spChg>
        <pc:spChg chg="del topLvl">
          <ac:chgData name="Rudro, Rokunuzjahan" userId="f37759cd-b33e-4c34-a022-c52c1db857b4" providerId="ADAL" clId="{E49357DF-C744-44BE-B2A4-935588490840}" dt="2022-12-19T18:39:59.570" v="94" actId="478"/>
          <ac:spMkLst>
            <pc:docMk/>
            <pc:sldMk cId="0" sldId="258"/>
            <ac:spMk id="125" creationId="{00000000-0000-0000-0000-000000000000}"/>
          </ac:spMkLst>
        </pc:spChg>
        <pc:spChg chg="del mod topLvl">
          <ac:chgData name="Rudro, Rokunuzjahan" userId="f37759cd-b33e-4c34-a022-c52c1db857b4" providerId="ADAL" clId="{E49357DF-C744-44BE-B2A4-935588490840}" dt="2022-12-19T18:40:03.487" v="96" actId="478"/>
          <ac:spMkLst>
            <pc:docMk/>
            <pc:sldMk cId="0" sldId="258"/>
            <ac:spMk id="126" creationId="{00000000-0000-0000-0000-000000000000}"/>
          </ac:spMkLst>
        </pc:spChg>
        <pc:grpChg chg="del">
          <ac:chgData name="Rudro, Rokunuzjahan" userId="f37759cd-b33e-4c34-a022-c52c1db857b4" providerId="ADAL" clId="{E49357DF-C744-44BE-B2A4-935588490840}" dt="2022-12-19T18:39:59.570" v="94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 mod">
        <pc:chgData name="Rudro, Rokunuzjahan" userId="f37759cd-b33e-4c34-a022-c52c1db857b4" providerId="ADAL" clId="{E49357DF-C744-44BE-B2A4-935588490840}" dt="2022-12-19T19:05:54.032" v="213" actId="1076"/>
        <pc:sldMkLst>
          <pc:docMk/>
          <pc:sldMk cId="0" sldId="259"/>
        </pc:sldMkLst>
        <pc:spChg chg="mod">
          <ac:chgData name="Rudro, Rokunuzjahan" userId="f37759cd-b33e-4c34-a022-c52c1db857b4" providerId="ADAL" clId="{E49357DF-C744-44BE-B2A4-935588490840}" dt="2022-12-19T18:41:22.252" v="182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Rudro, Rokunuzjahan" userId="f37759cd-b33e-4c34-a022-c52c1db857b4" providerId="ADAL" clId="{E49357DF-C744-44BE-B2A4-935588490840}" dt="2022-12-19T18:43:16.883" v="184" actId="6549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Rudro, Rokunuzjahan" userId="f37759cd-b33e-4c34-a022-c52c1db857b4" providerId="ADAL" clId="{E49357DF-C744-44BE-B2A4-935588490840}" dt="2022-12-19T18:43:31.233" v="191" actId="478"/>
          <ac:grpSpMkLst>
            <pc:docMk/>
            <pc:sldMk cId="0" sldId="259"/>
            <ac:grpSpMk id="136" creationId="{00000000-0000-0000-0000-000000000000}"/>
          </ac:grpSpMkLst>
        </pc:grpChg>
        <pc:picChg chg="add del mod">
          <ac:chgData name="Rudro, Rokunuzjahan" userId="f37759cd-b33e-4c34-a022-c52c1db857b4" providerId="ADAL" clId="{E49357DF-C744-44BE-B2A4-935588490840}" dt="2022-12-19T18:43:57.792" v="194" actId="478"/>
          <ac:picMkLst>
            <pc:docMk/>
            <pc:sldMk cId="0" sldId="259"/>
            <ac:picMk id="3" creationId="{75602426-20C9-D2F8-FE54-D63424971DE1}"/>
          </ac:picMkLst>
        </pc:picChg>
        <pc:picChg chg="add mod">
          <ac:chgData name="Rudro, Rokunuzjahan" userId="f37759cd-b33e-4c34-a022-c52c1db857b4" providerId="ADAL" clId="{E49357DF-C744-44BE-B2A4-935588490840}" dt="2022-12-19T19:01:48.961" v="205" actId="14100"/>
          <ac:picMkLst>
            <pc:docMk/>
            <pc:sldMk cId="0" sldId="259"/>
            <ac:picMk id="5" creationId="{AD5B0792-AB66-36AD-960A-9CA55CA8338E}"/>
          </ac:picMkLst>
        </pc:picChg>
        <pc:picChg chg="add mod">
          <ac:chgData name="Rudro, Rokunuzjahan" userId="f37759cd-b33e-4c34-a022-c52c1db857b4" providerId="ADAL" clId="{E49357DF-C744-44BE-B2A4-935588490840}" dt="2022-12-19T19:05:54.032" v="213" actId="1076"/>
          <ac:picMkLst>
            <pc:docMk/>
            <pc:sldMk cId="0" sldId="259"/>
            <ac:picMk id="7" creationId="{1EDA7457-CF48-98D1-5978-EC315B580A92}"/>
          </ac:picMkLst>
        </pc:picChg>
        <pc:picChg chg="add mod">
          <ac:chgData name="Rudro, Rokunuzjahan" userId="f37759cd-b33e-4c34-a022-c52c1db857b4" providerId="ADAL" clId="{E49357DF-C744-44BE-B2A4-935588490840}" dt="2022-12-19T19:05:51.744" v="212" actId="1076"/>
          <ac:picMkLst>
            <pc:docMk/>
            <pc:sldMk cId="0" sldId="259"/>
            <ac:picMk id="9" creationId="{234C293F-7E04-C998-1F25-9A85E899FA42}"/>
          </ac:picMkLst>
        </pc:picChg>
      </pc:sldChg>
      <pc:sldChg chg="addSp delSp modSp mod">
        <pc:chgData name="Rudro, Rokunuzjahan" userId="f37759cd-b33e-4c34-a022-c52c1db857b4" providerId="ADAL" clId="{E49357DF-C744-44BE-B2A4-935588490840}" dt="2022-12-19T19:21:08.021" v="545" actId="1076"/>
        <pc:sldMkLst>
          <pc:docMk/>
          <pc:sldMk cId="0" sldId="260"/>
        </pc:sldMkLst>
        <pc:spChg chg="mod">
          <ac:chgData name="Rudro, Rokunuzjahan" userId="f37759cd-b33e-4c34-a022-c52c1db857b4" providerId="ADAL" clId="{E49357DF-C744-44BE-B2A4-935588490840}" dt="2022-12-19T19:08:56.936" v="235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Rudro, Rokunuzjahan" userId="f37759cd-b33e-4c34-a022-c52c1db857b4" providerId="ADAL" clId="{E49357DF-C744-44BE-B2A4-935588490840}" dt="2022-12-19T19:21:02.612" v="544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Rudro, Rokunuzjahan" userId="f37759cd-b33e-4c34-a022-c52c1db857b4" providerId="ADAL" clId="{E49357DF-C744-44BE-B2A4-935588490840}" dt="2022-12-19T19:18:07.349" v="423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Rudro, Rokunuzjahan" userId="f37759cd-b33e-4c34-a022-c52c1db857b4" providerId="ADAL" clId="{E49357DF-C744-44BE-B2A4-935588490840}" dt="2022-12-19T19:21:08.021" v="545" actId="1076"/>
          <ac:picMkLst>
            <pc:docMk/>
            <pc:sldMk cId="0" sldId="260"/>
            <ac:picMk id="3" creationId="{51EA79F0-C433-5EF0-4632-D2F2C984ECC4}"/>
          </ac:picMkLst>
        </pc:picChg>
      </pc:sldChg>
      <pc:sldChg chg="addSp delSp modSp mod">
        <pc:chgData name="Rudro, Rokunuzjahan" userId="f37759cd-b33e-4c34-a022-c52c1db857b4" providerId="ADAL" clId="{E49357DF-C744-44BE-B2A4-935588490840}" dt="2022-12-19T19:31:29.361" v="598" actId="14100"/>
        <pc:sldMkLst>
          <pc:docMk/>
          <pc:sldMk cId="0" sldId="261"/>
        </pc:sldMkLst>
        <pc:spChg chg="add mod">
          <ac:chgData name="Rudro, Rokunuzjahan" userId="f37759cd-b33e-4c34-a022-c52c1db857b4" providerId="ADAL" clId="{E49357DF-C744-44BE-B2A4-935588490840}" dt="2022-12-19T19:31:04.499" v="583" actId="14100"/>
          <ac:spMkLst>
            <pc:docMk/>
            <pc:sldMk cId="0" sldId="261"/>
            <ac:spMk id="5" creationId="{87C6AB7F-AFD7-6EE9-3C17-01F4A703D5EC}"/>
          </ac:spMkLst>
        </pc:spChg>
        <pc:spChg chg="mod">
          <ac:chgData name="Rudro, Rokunuzjahan" userId="f37759cd-b33e-4c34-a022-c52c1db857b4" providerId="ADAL" clId="{E49357DF-C744-44BE-B2A4-935588490840}" dt="2022-12-19T19:21:18.027" v="559" actId="20577"/>
          <ac:spMkLst>
            <pc:docMk/>
            <pc:sldMk cId="0" sldId="261"/>
            <ac:spMk id="150" creationId="{00000000-0000-0000-0000-000000000000}"/>
          </ac:spMkLst>
        </pc:spChg>
        <pc:spChg chg="del mod">
          <ac:chgData name="Rudro, Rokunuzjahan" userId="f37759cd-b33e-4c34-a022-c52c1db857b4" providerId="ADAL" clId="{E49357DF-C744-44BE-B2A4-935588490840}" dt="2022-12-19T19:23:27.857" v="561" actId="478"/>
          <ac:spMkLst>
            <pc:docMk/>
            <pc:sldMk cId="0" sldId="261"/>
            <ac:spMk id="151" creationId="{00000000-0000-0000-0000-000000000000}"/>
          </ac:spMkLst>
        </pc:spChg>
        <pc:grpChg chg="del">
          <ac:chgData name="Rudro, Rokunuzjahan" userId="f37759cd-b33e-4c34-a022-c52c1db857b4" providerId="ADAL" clId="{E49357DF-C744-44BE-B2A4-935588490840}" dt="2022-12-19T19:23:29.574" v="562" actId="478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Rudro, Rokunuzjahan" userId="f37759cd-b33e-4c34-a022-c52c1db857b4" providerId="ADAL" clId="{E49357DF-C744-44BE-B2A4-935588490840}" dt="2022-12-19T19:31:29.361" v="598" actId="14100"/>
          <ac:picMkLst>
            <pc:docMk/>
            <pc:sldMk cId="0" sldId="261"/>
            <ac:picMk id="3" creationId="{CEC83A00-235B-3F0E-8B0D-E087597219E1}"/>
          </ac:picMkLst>
        </pc:picChg>
      </pc:sldChg>
      <pc:sldChg chg="modSp mod">
        <pc:chgData name="Rudro, Rokunuzjahan" userId="f37759cd-b33e-4c34-a022-c52c1db857b4" providerId="ADAL" clId="{E49357DF-C744-44BE-B2A4-935588490840}" dt="2022-12-19T19:31:19.634" v="596" actId="20577"/>
        <pc:sldMkLst>
          <pc:docMk/>
          <pc:sldMk cId="0" sldId="262"/>
        </pc:sldMkLst>
        <pc:spChg chg="mod">
          <ac:chgData name="Rudro, Rokunuzjahan" userId="f37759cd-b33e-4c34-a022-c52c1db857b4" providerId="ADAL" clId="{E49357DF-C744-44BE-B2A4-935588490840}" dt="2022-12-19T19:31:19.634" v="596" actId="20577"/>
          <ac:spMkLst>
            <pc:docMk/>
            <pc:sldMk cId="0" sldId="262"/>
            <ac:spMk id="158" creationId="{00000000-0000-0000-0000-000000000000}"/>
          </ac:spMkLst>
        </pc:spChg>
      </pc:sldChg>
      <pc:sldChg chg="del">
        <pc:chgData name="Rudro, Rokunuzjahan" userId="f37759cd-b33e-4c34-a022-c52c1db857b4" providerId="ADAL" clId="{E49357DF-C744-44BE-B2A4-935588490840}" dt="2022-12-19T19:31:11.865" v="584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85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b="1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b="1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b="1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b="1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Variables to look at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9626"/>
            <a:ext cx="4134600" cy="185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US" sz="2400" b="1" dirty="0"/>
              <a:t>Age</a:t>
            </a:r>
          </a:p>
          <a:p>
            <a:pPr marL="342900" indent="-342900">
              <a:buAutoNum type="arabicPeriod"/>
            </a:pPr>
            <a:r>
              <a:rPr lang="en-US" sz="2400" b="1" dirty="0"/>
              <a:t>Job industry</a:t>
            </a:r>
          </a:p>
          <a:p>
            <a:pPr marL="342900" indent="-342900">
              <a:buAutoNum type="arabicPeriod"/>
            </a:pPr>
            <a:r>
              <a:rPr lang="en-US" sz="2400" b="1" dirty="0"/>
              <a:t>Cars owned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Location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Metrics and charts by the important variables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B0792-AB66-36AD-960A-9CA55CA8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" y="1694293"/>
            <a:ext cx="2118562" cy="184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A7457-CF48-98D1-5978-EC315B58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54" y="1676784"/>
            <a:ext cx="2748620" cy="1849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C293F-7E04-C998-1F25-9A85E899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54" y="1677242"/>
            <a:ext cx="2240405" cy="1789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customer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1. A lot of the customers are female buyers</a:t>
            </a:r>
          </a:p>
          <a:p>
            <a:r>
              <a:rPr lang="en-US" dirty="0"/>
              <a:t>2. They are in the health, financial and manufacturing job sector</a:t>
            </a:r>
          </a:p>
          <a:p>
            <a:r>
              <a:rPr lang="en-US" dirty="0"/>
              <a:t>3. Most of them New South Wales</a:t>
            </a:r>
          </a:p>
          <a:p>
            <a:r>
              <a:rPr lang="en-US" dirty="0"/>
              <a:t>4. Most of the female customers are in the age group of around 56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A79F0-C433-5EF0-4632-D2F2C984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22" y="2243891"/>
            <a:ext cx="2988239" cy="1681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table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83A00-235B-3F0E-8B0D-E0875972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0" y="1960986"/>
            <a:ext cx="5442420" cy="135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6AB7F-AFD7-6EE9-3C17-01F4A703D5EC}"/>
              </a:ext>
            </a:extLst>
          </p:cNvPr>
          <p:cNvSpPr txBox="1"/>
          <p:nvPr/>
        </p:nvSpPr>
        <p:spPr>
          <a:xfrm>
            <a:off x="5756565" y="1054340"/>
            <a:ext cx="2687780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Count:	558</a:t>
            </a:r>
          </a:p>
          <a:p>
            <a:r>
              <a:rPr lang="en-US" dirty="0"/>
              <a:t>SUM(</a:t>
            </a:r>
            <a:r>
              <a:rPr lang="en-US" dirty="0" err="1"/>
              <a:t>customer_id</a:t>
            </a:r>
            <a:r>
              <a:rPr lang="en-US" dirty="0"/>
              <a:t> </a:t>
            </a:r>
            <a:r>
              <a:rPr lang="en-US" dirty="0" err="1"/>
              <a:t>customer_id</a:t>
            </a:r>
            <a:r>
              <a:rPr lang="en-US" dirty="0"/>
              <a:t> (</a:t>
            </a:r>
            <a:r>
              <a:rPr lang="en-US" dirty="0" err="1"/>
              <a:t>CustomerDemographic</a:t>
            </a:r>
            <a:r>
              <a:rPr lang="en-US" dirty="0"/>
              <a:t>))</a:t>
            </a:r>
          </a:p>
          <a:p>
            <a:r>
              <a:rPr lang="en-US" dirty="0"/>
              <a:t>Sum:	8,002,000</a:t>
            </a:r>
          </a:p>
          <a:p>
            <a:r>
              <a:rPr lang="en-US" dirty="0"/>
              <a:t>Average:	14,340.50</a:t>
            </a:r>
          </a:p>
          <a:p>
            <a:r>
              <a:rPr lang="en-US" dirty="0"/>
              <a:t>Minimum:	13</a:t>
            </a:r>
          </a:p>
          <a:p>
            <a:r>
              <a:rPr lang="en-US" dirty="0"/>
              <a:t>Maximum:	557,283</a:t>
            </a:r>
          </a:p>
          <a:p>
            <a:r>
              <a:rPr lang="en-US" dirty="0"/>
              <a:t>Median:	9,177.50</a:t>
            </a:r>
          </a:p>
          <a:p>
            <a:r>
              <a:rPr lang="en-US" dirty="0"/>
              <a:t>SUM(Past 3 Years Bike Related Purchases Past 3 Years Bike Related Purchases)</a:t>
            </a:r>
          </a:p>
          <a:p>
            <a:r>
              <a:rPr lang="en-US" dirty="0"/>
              <a:t>Sum:	195,560</a:t>
            </a:r>
          </a:p>
          <a:p>
            <a:r>
              <a:rPr lang="en-US" dirty="0"/>
              <a:t>Average:	350.47</a:t>
            </a:r>
          </a:p>
          <a:p>
            <a:r>
              <a:rPr lang="en-US" dirty="0"/>
              <a:t>Minimum:	0</a:t>
            </a:r>
          </a:p>
          <a:p>
            <a:r>
              <a:rPr lang="en-US" dirty="0"/>
              <a:t>Maximum:	11,893</a:t>
            </a:r>
          </a:p>
          <a:p>
            <a:r>
              <a:rPr lang="en-US" dirty="0"/>
              <a:t>Median:	228.50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Rudro, Rokunuzjahan</cp:lastModifiedBy>
  <cp:revision>1</cp:revision>
  <dcterms:modified xsi:type="dcterms:W3CDTF">2022-12-19T19:31:59Z</dcterms:modified>
</cp:coreProperties>
</file>