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40" r:id="rId2"/>
  </p:sldMasterIdLst>
  <p:notesMasterIdLst>
    <p:notesMasterId r:id="rId29"/>
  </p:notesMasterIdLst>
  <p:sldIdLst>
    <p:sldId id="305" r:id="rId3"/>
    <p:sldId id="310" r:id="rId4"/>
    <p:sldId id="306" r:id="rId5"/>
    <p:sldId id="291" r:id="rId6"/>
    <p:sldId id="296" r:id="rId7"/>
    <p:sldId id="281" r:id="rId8"/>
    <p:sldId id="289" r:id="rId9"/>
    <p:sldId id="290" r:id="rId10"/>
    <p:sldId id="301" r:id="rId11"/>
    <p:sldId id="307" r:id="rId12"/>
    <p:sldId id="302" r:id="rId13"/>
    <p:sldId id="303" r:id="rId14"/>
    <p:sldId id="308" r:id="rId15"/>
    <p:sldId id="282" r:id="rId16"/>
    <p:sldId id="284" r:id="rId17"/>
    <p:sldId id="283" r:id="rId18"/>
    <p:sldId id="297" r:id="rId19"/>
    <p:sldId id="294" r:id="rId20"/>
    <p:sldId id="286" r:id="rId21"/>
    <p:sldId id="287" r:id="rId22"/>
    <p:sldId id="292" r:id="rId23"/>
    <p:sldId id="288" r:id="rId24"/>
    <p:sldId id="293" r:id="rId25"/>
    <p:sldId id="309" r:id="rId26"/>
    <p:sldId id="298" r:id="rId27"/>
    <p:sldId id="3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E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529FA0-04AD-412B-A8FF-182C2C0A7D29}" v="21" dt="2022-09-30T15:15:12.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2873" autoAdjust="0"/>
  </p:normalViewPr>
  <p:slideViewPr>
    <p:cSldViewPr>
      <p:cViewPr varScale="1">
        <p:scale>
          <a:sx n="76" d="100"/>
          <a:sy n="76" d="100"/>
        </p:scale>
        <p:origin x="204" y="64"/>
      </p:cViewPr>
      <p:guideLst>
        <p:guide orient="horz" pos="2160"/>
        <p:guide pos="3840"/>
      </p:guideLst>
    </p:cSldViewPr>
  </p:slideViewPr>
  <p:outlineViewPr>
    <p:cViewPr>
      <p:scale>
        <a:sx n="33" d="100"/>
        <a:sy n="33" d="100"/>
      </p:scale>
      <p:origin x="0" y="-9824"/>
    </p:cViewPr>
  </p:outlineViewPr>
  <p:notesTextViewPr>
    <p:cViewPr>
      <p:scale>
        <a:sx n="3" d="2"/>
        <a:sy n="3" d="2"/>
      </p:scale>
      <p:origin x="0" y="0"/>
    </p:cViewPr>
  </p:notesTextViewPr>
  <p:sorterViewPr>
    <p:cViewPr>
      <p:scale>
        <a:sx n="100" d="100"/>
        <a:sy n="100" d="100"/>
      </p:scale>
      <p:origin x="0" y="-3564"/>
    </p:cViewPr>
  </p:sorterViewPr>
  <p:notesViewPr>
    <p:cSldViewPr>
      <p:cViewPr varScale="1">
        <p:scale>
          <a:sx n="58" d="100"/>
          <a:sy n="58" d="100"/>
        </p:scale>
        <p:origin x="247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ohanraj" userId="1e2ef1a2-791d-4e3a-9512-7cfb920dac40" providerId="ADAL" clId="{6468C1FC-E2A9-4484-9A7B-2EC2E5B586EB}"/>
    <pc:docChg chg="custSel modSld">
      <pc:chgData name="Renuka Mohanraj" userId="1e2ef1a2-791d-4e3a-9512-7cfb920dac40" providerId="ADAL" clId="{6468C1FC-E2A9-4484-9A7B-2EC2E5B586EB}" dt="2020-08-06T01:29:57.690" v="125" actId="113"/>
      <pc:docMkLst>
        <pc:docMk/>
      </pc:docMkLst>
      <pc:sldChg chg="modSp mod">
        <pc:chgData name="Renuka Mohanraj" userId="1e2ef1a2-791d-4e3a-9512-7cfb920dac40" providerId="ADAL" clId="{6468C1FC-E2A9-4484-9A7B-2EC2E5B586EB}" dt="2020-08-06T01:05:43.170" v="24" actId="255"/>
        <pc:sldMkLst>
          <pc:docMk/>
          <pc:sldMk cId="2093980707" sldId="281"/>
        </pc:sldMkLst>
        <pc:spChg chg="mod">
          <ac:chgData name="Renuka Mohanraj" userId="1e2ef1a2-791d-4e3a-9512-7cfb920dac40" providerId="ADAL" clId="{6468C1FC-E2A9-4484-9A7B-2EC2E5B586EB}" dt="2020-08-06T01:05:43.170" v="24" actId="255"/>
          <ac:spMkLst>
            <pc:docMk/>
            <pc:sldMk cId="2093980707" sldId="281"/>
            <ac:spMk id="3" creationId="{00000000-0000-0000-0000-000000000000}"/>
          </ac:spMkLst>
        </pc:spChg>
      </pc:sldChg>
      <pc:sldChg chg="modSp mod modNotesTx">
        <pc:chgData name="Renuka Mohanraj" userId="1e2ef1a2-791d-4e3a-9512-7cfb920dac40" providerId="ADAL" clId="{6468C1FC-E2A9-4484-9A7B-2EC2E5B586EB}" dt="2020-08-06T01:11:23.062" v="101" actId="6549"/>
        <pc:sldMkLst>
          <pc:docMk/>
          <pc:sldMk cId="803220003" sldId="282"/>
        </pc:sldMkLst>
        <pc:spChg chg="mod">
          <ac:chgData name="Renuka Mohanraj" userId="1e2ef1a2-791d-4e3a-9512-7cfb920dac40" providerId="ADAL" clId="{6468C1FC-E2A9-4484-9A7B-2EC2E5B586EB}" dt="2020-08-06T01:11:23.062" v="101" actId="6549"/>
          <ac:spMkLst>
            <pc:docMk/>
            <pc:sldMk cId="803220003" sldId="282"/>
            <ac:spMk id="3" creationId="{00000000-0000-0000-0000-000000000000}"/>
          </ac:spMkLst>
        </pc:spChg>
      </pc:sldChg>
      <pc:sldChg chg="modSp mod">
        <pc:chgData name="Renuka Mohanraj" userId="1e2ef1a2-791d-4e3a-9512-7cfb920dac40" providerId="ADAL" clId="{6468C1FC-E2A9-4484-9A7B-2EC2E5B586EB}" dt="2020-08-06T01:29:57.690" v="125" actId="113"/>
        <pc:sldMkLst>
          <pc:docMk/>
          <pc:sldMk cId="2017019504" sldId="293"/>
        </pc:sldMkLst>
        <pc:spChg chg="mod">
          <ac:chgData name="Renuka Mohanraj" userId="1e2ef1a2-791d-4e3a-9512-7cfb920dac40" providerId="ADAL" clId="{6468C1FC-E2A9-4484-9A7B-2EC2E5B586EB}" dt="2020-08-06T01:29:57.690" v="125" actId="113"/>
          <ac:spMkLst>
            <pc:docMk/>
            <pc:sldMk cId="2017019504" sldId="293"/>
            <ac:spMk id="3" creationId="{00000000-0000-0000-0000-000000000000}"/>
          </ac:spMkLst>
        </pc:spChg>
      </pc:sldChg>
    </pc:docChg>
  </pc:docChgLst>
  <pc:docChgLst>
    <pc:chgData name="Renuka Mohanraj" userId="1e2ef1a2-791d-4e3a-9512-7cfb920dac40" providerId="ADAL" clId="{9CC8FBCD-1075-4DB5-B3C2-5ABD3554817F}"/>
    <pc:docChg chg="undo custSel addSld delSld modSld">
      <pc:chgData name="Renuka Mohanraj" userId="1e2ef1a2-791d-4e3a-9512-7cfb920dac40" providerId="ADAL" clId="{9CC8FBCD-1075-4DB5-B3C2-5ABD3554817F}" dt="2020-02-24T16:43:09.264" v="781" actId="20577"/>
      <pc:docMkLst>
        <pc:docMk/>
      </pc:docMkLst>
      <pc:sldChg chg="del">
        <pc:chgData name="Renuka Mohanraj" userId="1e2ef1a2-791d-4e3a-9512-7cfb920dac40" providerId="ADAL" clId="{9CC8FBCD-1075-4DB5-B3C2-5ABD3554817F}" dt="2020-02-10T14:50:38.421" v="60" actId="47"/>
        <pc:sldMkLst>
          <pc:docMk/>
          <pc:sldMk cId="2398090110" sldId="256"/>
        </pc:sldMkLst>
      </pc:sldChg>
      <pc:sldChg chg="delSp modSp mod">
        <pc:chgData name="Renuka Mohanraj" userId="1e2ef1a2-791d-4e3a-9512-7cfb920dac40" providerId="ADAL" clId="{9CC8FBCD-1075-4DB5-B3C2-5ABD3554817F}" dt="2020-02-23T20:32:36.949" v="241" actId="20577"/>
        <pc:sldMkLst>
          <pc:docMk/>
          <pc:sldMk cId="2093980707" sldId="281"/>
        </pc:sldMkLst>
        <pc:spChg chg="mod">
          <ac:chgData name="Renuka Mohanraj" userId="1e2ef1a2-791d-4e3a-9512-7cfb920dac40" providerId="ADAL" clId="{9CC8FBCD-1075-4DB5-B3C2-5ABD3554817F}" dt="2020-02-23T20:32:36.949" v="241" actId="20577"/>
          <ac:spMkLst>
            <pc:docMk/>
            <pc:sldMk cId="2093980707" sldId="281"/>
            <ac:spMk id="3" creationId="{00000000-0000-0000-0000-000000000000}"/>
          </ac:spMkLst>
        </pc:spChg>
        <pc:picChg chg="del">
          <ac:chgData name="Renuka Mohanraj" userId="1e2ef1a2-791d-4e3a-9512-7cfb920dac40" providerId="ADAL" clId="{9CC8FBCD-1075-4DB5-B3C2-5ABD3554817F}" dt="2020-02-23T20:22:52.224" v="188" actId="478"/>
          <ac:picMkLst>
            <pc:docMk/>
            <pc:sldMk cId="2093980707" sldId="281"/>
            <ac:picMk id="4" creationId="{9F849E61-2571-4D6A-ACC3-61DCFF999CA6}"/>
          </ac:picMkLst>
        </pc:picChg>
      </pc:sldChg>
      <pc:sldChg chg="delSp modSp mod">
        <pc:chgData name="Renuka Mohanraj" userId="1e2ef1a2-791d-4e3a-9512-7cfb920dac40" providerId="ADAL" clId="{9CC8FBCD-1075-4DB5-B3C2-5ABD3554817F}" dt="2020-02-24T03:06:16.991" v="525" actId="27636"/>
        <pc:sldMkLst>
          <pc:docMk/>
          <pc:sldMk cId="803220003" sldId="282"/>
        </pc:sldMkLst>
        <pc:spChg chg="mod">
          <ac:chgData name="Renuka Mohanraj" userId="1e2ef1a2-791d-4e3a-9512-7cfb920dac40" providerId="ADAL" clId="{9CC8FBCD-1075-4DB5-B3C2-5ABD3554817F}" dt="2020-02-24T03:06:16.991" v="525" actId="27636"/>
          <ac:spMkLst>
            <pc:docMk/>
            <pc:sldMk cId="803220003" sldId="282"/>
            <ac:spMk id="3" creationId="{00000000-0000-0000-0000-000000000000}"/>
          </ac:spMkLst>
        </pc:spChg>
        <pc:picChg chg="del">
          <ac:chgData name="Renuka Mohanraj" userId="1e2ef1a2-791d-4e3a-9512-7cfb920dac40" providerId="ADAL" clId="{9CC8FBCD-1075-4DB5-B3C2-5ABD3554817F}" dt="2020-02-23T20:23:14.338" v="194" actId="478"/>
          <ac:picMkLst>
            <pc:docMk/>
            <pc:sldMk cId="803220003" sldId="282"/>
            <ac:picMk id="4" creationId="{32C67FA5-4BB1-4BC8-B67D-6D9E0FF99E09}"/>
          </ac:picMkLst>
        </pc:picChg>
      </pc:sldChg>
      <pc:sldChg chg="modSp mod">
        <pc:chgData name="Renuka Mohanraj" userId="1e2ef1a2-791d-4e3a-9512-7cfb920dac40" providerId="ADAL" clId="{9CC8FBCD-1075-4DB5-B3C2-5ABD3554817F}" dt="2020-02-23T20:54:44.512" v="333" actId="122"/>
        <pc:sldMkLst>
          <pc:docMk/>
          <pc:sldMk cId="2901740596" sldId="283"/>
        </pc:sldMkLst>
        <pc:spChg chg="mod">
          <ac:chgData name="Renuka Mohanraj" userId="1e2ef1a2-791d-4e3a-9512-7cfb920dac40" providerId="ADAL" clId="{9CC8FBCD-1075-4DB5-B3C2-5ABD3554817F}" dt="2020-02-23T20:54:44.512" v="333" actId="122"/>
          <ac:spMkLst>
            <pc:docMk/>
            <pc:sldMk cId="2901740596" sldId="283"/>
            <ac:spMk id="2" creationId="{00000000-0000-0000-0000-000000000000}"/>
          </ac:spMkLst>
        </pc:spChg>
      </pc:sldChg>
      <pc:sldChg chg="delSp modSp mod">
        <pc:chgData name="Renuka Mohanraj" userId="1e2ef1a2-791d-4e3a-9512-7cfb920dac40" providerId="ADAL" clId="{9CC8FBCD-1075-4DB5-B3C2-5ABD3554817F}" dt="2020-02-23T20:23:16.661" v="195" actId="478"/>
        <pc:sldMkLst>
          <pc:docMk/>
          <pc:sldMk cId="818523954" sldId="284"/>
        </pc:sldMkLst>
        <pc:spChg chg="mod">
          <ac:chgData name="Renuka Mohanraj" userId="1e2ef1a2-791d-4e3a-9512-7cfb920dac40" providerId="ADAL" clId="{9CC8FBCD-1075-4DB5-B3C2-5ABD3554817F}" dt="2020-02-23T20:22:29.335" v="185"/>
          <ac:spMkLst>
            <pc:docMk/>
            <pc:sldMk cId="818523954" sldId="284"/>
            <ac:spMk id="2" creationId="{00000000-0000-0000-0000-000000000000}"/>
          </ac:spMkLst>
        </pc:spChg>
        <pc:spChg chg="mod">
          <ac:chgData name="Renuka Mohanraj" userId="1e2ef1a2-791d-4e3a-9512-7cfb920dac40" providerId="ADAL" clId="{9CC8FBCD-1075-4DB5-B3C2-5ABD3554817F}" dt="2020-02-23T20:22:29.335" v="185"/>
          <ac:spMkLst>
            <pc:docMk/>
            <pc:sldMk cId="818523954" sldId="284"/>
            <ac:spMk id="3" creationId="{00000000-0000-0000-0000-000000000000}"/>
          </ac:spMkLst>
        </pc:spChg>
        <pc:picChg chg="del">
          <ac:chgData name="Renuka Mohanraj" userId="1e2ef1a2-791d-4e3a-9512-7cfb920dac40" providerId="ADAL" clId="{9CC8FBCD-1075-4DB5-B3C2-5ABD3554817F}" dt="2020-02-23T20:23:16.661" v="195" actId="478"/>
          <ac:picMkLst>
            <pc:docMk/>
            <pc:sldMk cId="818523954" sldId="284"/>
            <ac:picMk id="4" creationId="{7CD79591-BAB6-4CBF-A3EA-5074EDD62197}"/>
          </ac:picMkLst>
        </pc:picChg>
      </pc:sldChg>
      <pc:sldChg chg="delSp">
        <pc:chgData name="Renuka Mohanraj" userId="1e2ef1a2-791d-4e3a-9512-7cfb920dac40" providerId="ADAL" clId="{9CC8FBCD-1075-4DB5-B3C2-5ABD3554817F}" dt="2020-02-23T20:23:26.114" v="198" actId="478"/>
        <pc:sldMkLst>
          <pc:docMk/>
          <pc:sldMk cId="3521048007" sldId="286"/>
        </pc:sldMkLst>
        <pc:picChg chg="del">
          <ac:chgData name="Renuka Mohanraj" userId="1e2ef1a2-791d-4e3a-9512-7cfb920dac40" providerId="ADAL" clId="{9CC8FBCD-1075-4DB5-B3C2-5ABD3554817F}" dt="2020-02-23T20:23:26.114" v="198" actId="478"/>
          <ac:picMkLst>
            <pc:docMk/>
            <pc:sldMk cId="3521048007" sldId="286"/>
            <ac:picMk id="5" creationId="{89FA1601-4207-4974-B357-5B9AC57CD2AF}"/>
          </ac:picMkLst>
        </pc:picChg>
      </pc:sldChg>
      <pc:sldChg chg="delSp modSp mod">
        <pc:chgData name="Renuka Mohanraj" userId="1e2ef1a2-791d-4e3a-9512-7cfb920dac40" providerId="ADAL" clId="{9CC8FBCD-1075-4DB5-B3C2-5ABD3554817F}" dt="2020-02-23T20:23:28.440" v="199" actId="478"/>
        <pc:sldMkLst>
          <pc:docMk/>
          <pc:sldMk cId="661498805" sldId="287"/>
        </pc:sldMkLst>
        <pc:spChg chg="mod">
          <ac:chgData name="Renuka Mohanraj" userId="1e2ef1a2-791d-4e3a-9512-7cfb920dac40" providerId="ADAL" clId="{9CC8FBCD-1075-4DB5-B3C2-5ABD3554817F}" dt="2020-02-10T15:11:51.417" v="97" actId="20577"/>
          <ac:spMkLst>
            <pc:docMk/>
            <pc:sldMk cId="661498805" sldId="287"/>
            <ac:spMk id="3" creationId="{00000000-0000-0000-0000-000000000000}"/>
          </ac:spMkLst>
        </pc:spChg>
        <pc:picChg chg="del">
          <ac:chgData name="Renuka Mohanraj" userId="1e2ef1a2-791d-4e3a-9512-7cfb920dac40" providerId="ADAL" clId="{9CC8FBCD-1075-4DB5-B3C2-5ABD3554817F}" dt="2020-02-23T20:23:28.440" v="199" actId="478"/>
          <ac:picMkLst>
            <pc:docMk/>
            <pc:sldMk cId="661498805" sldId="287"/>
            <ac:picMk id="5" creationId="{F71E54F8-4884-4F94-9FC6-D3BF3F00E9AF}"/>
          </ac:picMkLst>
        </pc:picChg>
      </pc:sldChg>
      <pc:sldChg chg="delSp modSp mod">
        <pc:chgData name="Renuka Mohanraj" userId="1e2ef1a2-791d-4e3a-9512-7cfb920dac40" providerId="ADAL" clId="{9CC8FBCD-1075-4DB5-B3C2-5ABD3554817F}" dt="2020-02-23T20:23:34.534" v="201" actId="478"/>
        <pc:sldMkLst>
          <pc:docMk/>
          <pc:sldMk cId="2720365716" sldId="288"/>
        </pc:sldMkLst>
        <pc:spChg chg="mod">
          <ac:chgData name="Renuka Mohanraj" userId="1e2ef1a2-791d-4e3a-9512-7cfb920dac40" providerId="ADAL" clId="{9CC8FBCD-1075-4DB5-B3C2-5ABD3554817F}" dt="2020-02-10T15:13:36.426" v="106" actId="313"/>
          <ac:spMkLst>
            <pc:docMk/>
            <pc:sldMk cId="2720365716" sldId="288"/>
            <ac:spMk id="3" creationId="{00000000-0000-0000-0000-000000000000}"/>
          </ac:spMkLst>
        </pc:spChg>
        <pc:picChg chg="del">
          <ac:chgData name="Renuka Mohanraj" userId="1e2ef1a2-791d-4e3a-9512-7cfb920dac40" providerId="ADAL" clId="{9CC8FBCD-1075-4DB5-B3C2-5ABD3554817F}" dt="2020-02-23T20:23:34.534" v="201" actId="478"/>
          <ac:picMkLst>
            <pc:docMk/>
            <pc:sldMk cId="2720365716" sldId="288"/>
            <ac:picMk id="4" creationId="{60054F48-6CE7-4336-9198-E0DC6A5CDF77}"/>
          </ac:picMkLst>
        </pc:picChg>
      </pc:sldChg>
      <pc:sldChg chg="modSp mod">
        <pc:chgData name="Renuka Mohanraj" userId="1e2ef1a2-791d-4e3a-9512-7cfb920dac40" providerId="ADAL" clId="{9CC8FBCD-1075-4DB5-B3C2-5ABD3554817F}" dt="2020-02-10T15:22:38.789" v="111" actId="1036"/>
        <pc:sldMkLst>
          <pc:docMk/>
          <pc:sldMk cId="2551788294" sldId="290"/>
        </pc:sldMkLst>
        <pc:picChg chg="mod">
          <ac:chgData name="Renuka Mohanraj" userId="1e2ef1a2-791d-4e3a-9512-7cfb920dac40" providerId="ADAL" clId="{9CC8FBCD-1075-4DB5-B3C2-5ABD3554817F}" dt="2020-02-10T15:22:38.789" v="111" actId="1036"/>
          <ac:picMkLst>
            <pc:docMk/>
            <pc:sldMk cId="2551788294" sldId="290"/>
            <ac:picMk id="2" creationId="{00000000-0000-0000-0000-000000000000}"/>
          </ac:picMkLst>
        </pc:picChg>
      </pc:sldChg>
      <pc:sldChg chg="delSp modSp mod">
        <pc:chgData name="Renuka Mohanraj" userId="1e2ef1a2-791d-4e3a-9512-7cfb920dac40" providerId="ADAL" clId="{9CC8FBCD-1075-4DB5-B3C2-5ABD3554817F}" dt="2020-02-23T20:22:46.714" v="186" actId="478"/>
        <pc:sldMkLst>
          <pc:docMk/>
          <pc:sldMk cId="611354253" sldId="291"/>
        </pc:sldMkLst>
        <pc:spChg chg="mod">
          <ac:chgData name="Renuka Mohanraj" userId="1e2ef1a2-791d-4e3a-9512-7cfb920dac40" providerId="ADAL" clId="{9CC8FBCD-1075-4DB5-B3C2-5ABD3554817F}" dt="2020-02-23T20:22:28.788" v="183" actId="113"/>
          <ac:spMkLst>
            <pc:docMk/>
            <pc:sldMk cId="611354253" sldId="291"/>
            <ac:spMk id="2" creationId="{00000000-0000-0000-0000-000000000000}"/>
          </ac:spMkLst>
        </pc:spChg>
        <pc:spChg chg="mod">
          <ac:chgData name="Renuka Mohanraj" userId="1e2ef1a2-791d-4e3a-9512-7cfb920dac40" providerId="ADAL" clId="{9CC8FBCD-1075-4DB5-B3C2-5ABD3554817F}" dt="2020-02-10T15:18:25.307" v="109" actId="33524"/>
          <ac:spMkLst>
            <pc:docMk/>
            <pc:sldMk cId="611354253" sldId="291"/>
            <ac:spMk id="3" creationId="{00000000-0000-0000-0000-000000000000}"/>
          </ac:spMkLst>
        </pc:spChg>
        <pc:picChg chg="del">
          <ac:chgData name="Renuka Mohanraj" userId="1e2ef1a2-791d-4e3a-9512-7cfb920dac40" providerId="ADAL" clId="{9CC8FBCD-1075-4DB5-B3C2-5ABD3554817F}" dt="2020-02-23T20:22:46.714" v="186" actId="478"/>
          <ac:picMkLst>
            <pc:docMk/>
            <pc:sldMk cId="611354253" sldId="291"/>
            <ac:picMk id="4" creationId="{D3C9EC5B-201F-417E-B81D-258B95D30A3F}"/>
          </ac:picMkLst>
        </pc:picChg>
      </pc:sldChg>
      <pc:sldChg chg="delSp modSp mod">
        <pc:chgData name="Renuka Mohanraj" userId="1e2ef1a2-791d-4e3a-9512-7cfb920dac40" providerId="ADAL" clId="{9CC8FBCD-1075-4DB5-B3C2-5ABD3554817F}" dt="2020-02-23T21:11:09.654" v="360" actId="20577"/>
        <pc:sldMkLst>
          <pc:docMk/>
          <pc:sldMk cId="1524773732" sldId="292"/>
        </pc:sldMkLst>
        <pc:spChg chg="mod">
          <ac:chgData name="Renuka Mohanraj" userId="1e2ef1a2-791d-4e3a-9512-7cfb920dac40" providerId="ADAL" clId="{9CC8FBCD-1075-4DB5-B3C2-5ABD3554817F}" dt="2020-02-23T21:11:09.654" v="360" actId="20577"/>
          <ac:spMkLst>
            <pc:docMk/>
            <pc:sldMk cId="1524773732" sldId="292"/>
            <ac:spMk id="4" creationId="{00000000-0000-0000-0000-000000000000}"/>
          </ac:spMkLst>
        </pc:spChg>
        <pc:picChg chg="del">
          <ac:chgData name="Renuka Mohanraj" userId="1e2ef1a2-791d-4e3a-9512-7cfb920dac40" providerId="ADAL" clId="{9CC8FBCD-1075-4DB5-B3C2-5ABD3554817F}" dt="2020-02-23T20:23:30.603" v="200" actId="478"/>
          <ac:picMkLst>
            <pc:docMk/>
            <pc:sldMk cId="1524773732" sldId="292"/>
            <ac:picMk id="5" creationId="{2C2B6C53-D2E6-47D3-AD8C-C23C1BC38BE7}"/>
          </ac:picMkLst>
        </pc:picChg>
      </pc:sldChg>
      <pc:sldChg chg="delSp modSp mod">
        <pc:chgData name="Renuka Mohanraj" userId="1e2ef1a2-791d-4e3a-9512-7cfb920dac40" providerId="ADAL" clId="{9CC8FBCD-1075-4DB5-B3C2-5ABD3554817F}" dt="2020-02-23T21:46:52.953" v="523" actId="6549"/>
        <pc:sldMkLst>
          <pc:docMk/>
          <pc:sldMk cId="2017019504" sldId="293"/>
        </pc:sldMkLst>
        <pc:spChg chg="mod">
          <ac:chgData name="Renuka Mohanraj" userId="1e2ef1a2-791d-4e3a-9512-7cfb920dac40" providerId="ADAL" clId="{9CC8FBCD-1075-4DB5-B3C2-5ABD3554817F}" dt="2020-02-23T21:46:52.953" v="523" actId="6549"/>
          <ac:spMkLst>
            <pc:docMk/>
            <pc:sldMk cId="2017019504" sldId="293"/>
            <ac:spMk id="3" creationId="{00000000-0000-0000-0000-000000000000}"/>
          </ac:spMkLst>
        </pc:spChg>
        <pc:picChg chg="del">
          <ac:chgData name="Renuka Mohanraj" userId="1e2ef1a2-791d-4e3a-9512-7cfb920dac40" providerId="ADAL" clId="{9CC8FBCD-1075-4DB5-B3C2-5ABD3554817F}" dt="2020-02-23T20:23:37.335" v="202" actId="478"/>
          <ac:picMkLst>
            <pc:docMk/>
            <pc:sldMk cId="2017019504" sldId="293"/>
            <ac:picMk id="4" creationId="{B9F264B7-4DAF-4086-B1C1-2E3CD267AF0A}"/>
          </ac:picMkLst>
        </pc:picChg>
      </pc:sldChg>
      <pc:sldChg chg="delSp modSp mod">
        <pc:chgData name="Renuka Mohanraj" userId="1e2ef1a2-791d-4e3a-9512-7cfb920dac40" providerId="ADAL" clId="{9CC8FBCD-1075-4DB5-B3C2-5ABD3554817F}" dt="2020-02-24T15:21:38.481" v="780" actId="313"/>
        <pc:sldMkLst>
          <pc:docMk/>
          <pc:sldMk cId="948880155" sldId="294"/>
        </pc:sldMkLst>
        <pc:spChg chg="mod">
          <ac:chgData name="Renuka Mohanraj" userId="1e2ef1a2-791d-4e3a-9512-7cfb920dac40" providerId="ADAL" clId="{9CC8FBCD-1075-4DB5-B3C2-5ABD3554817F}" dt="2020-02-24T15:21:38.481" v="780" actId="313"/>
          <ac:spMkLst>
            <pc:docMk/>
            <pc:sldMk cId="948880155" sldId="294"/>
            <ac:spMk id="3" creationId="{00000000-0000-0000-0000-000000000000}"/>
          </ac:spMkLst>
        </pc:spChg>
        <pc:picChg chg="del">
          <ac:chgData name="Renuka Mohanraj" userId="1e2ef1a2-791d-4e3a-9512-7cfb920dac40" providerId="ADAL" clId="{9CC8FBCD-1075-4DB5-B3C2-5ABD3554817F}" dt="2020-02-23T20:23:23.809" v="197" actId="478"/>
          <ac:picMkLst>
            <pc:docMk/>
            <pc:sldMk cId="948880155" sldId="294"/>
            <ac:picMk id="4" creationId="{673CC624-433D-40AE-AABE-C3540614D9D8}"/>
          </ac:picMkLst>
        </pc:picChg>
      </pc:sldChg>
      <pc:sldChg chg="delSp">
        <pc:chgData name="Renuka Mohanraj" userId="1e2ef1a2-791d-4e3a-9512-7cfb920dac40" providerId="ADAL" clId="{9CC8FBCD-1075-4DB5-B3C2-5ABD3554817F}" dt="2020-02-23T20:22:49.529" v="187" actId="478"/>
        <pc:sldMkLst>
          <pc:docMk/>
          <pc:sldMk cId="2059954870" sldId="296"/>
        </pc:sldMkLst>
        <pc:picChg chg="del">
          <ac:chgData name="Renuka Mohanraj" userId="1e2ef1a2-791d-4e3a-9512-7cfb920dac40" providerId="ADAL" clId="{9CC8FBCD-1075-4DB5-B3C2-5ABD3554817F}" dt="2020-02-23T20:22:49.529" v="187" actId="478"/>
          <ac:picMkLst>
            <pc:docMk/>
            <pc:sldMk cId="2059954870" sldId="296"/>
            <ac:picMk id="4" creationId="{20021900-8255-4EBA-B35C-45AD01F04671}"/>
          </ac:picMkLst>
        </pc:picChg>
      </pc:sldChg>
      <pc:sldChg chg="delSp modSp mod">
        <pc:chgData name="Renuka Mohanraj" userId="1e2ef1a2-791d-4e3a-9512-7cfb920dac40" providerId="ADAL" clId="{9CC8FBCD-1075-4DB5-B3C2-5ABD3554817F}" dt="2020-02-23T21:44:21.251" v="433" actId="20577"/>
        <pc:sldMkLst>
          <pc:docMk/>
          <pc:sldMk cId="423901537" sldId="297"/>
        </pc:sldMkLst>
        <pc:spChg chg="mod">
          <ac:chgData name="Renuka Mohanraj" userId="1e2ef1a2-791d-4e3a-9512-7cfb920dac40" providerId="ADAL" clId="{9CC8FBCD-1075-4DB5-B3C2-5ABD3554817F}" dt="2020-02-23T20:22:29.335" v="185"/>
          <ac:spMkLst>
            <pc:docMk/>
            <pc:sldMk cId="423901537" sldId="297"/>
            <ac:spMk id="2" creationId="{00000000-0000-0000-0000-000000000000}"/>
          </ac:spMkLst>
        </pc:spChg>
        <pc:spChg chg="mod">
          <ac:chgData name="Renuka Mohanraj" userId="1e2ef1a2-791d-4e3a-9512-7cfb920dac40" providerId="ADAL" clId="{9CC8FBCD-1075-4DB5-B3C2-5ABD3554817F}" dt="2020-02-23T21:44:21.251" v="433" actId="20577"/>
          <ac:spMkLst>
            <pc:docMk/>
            <pc:sldMk cId="423901537" sldId="297"/>
            <ac:spMk id="3" creationId="{00000000-0000-0000-0000-000000000000}"/>
          </ac:spMkLst>
        </pc:spChg>
        <pc:picChg chg="del">
          <ac:chgData name="Renuka Mohanraj" userId="1e2ef1a2-791d-4e3a-9512-7cfb920dac40" providerId="ADAL" clId="{9CC8FBCD-1075-4DB5-B3C2-5ABD3554817F}" dt="2020-02-23T20:23:21.413" v="196" actId="478"/>
          <ac:picMkLst>
            <pc:docMk/>
            <pc:sldMk cId="423901537" sldId="297"/>
            <ac:picMk id="4" creationId="{33075754-3070-4A0D-ABE8-5C1016220317}"/>
          </ac:picMkLst>
        </pc:picChg>
      </pc:sldChg>
      <pc:sldChg chg="delSp modSp mod">
        <pc:chgData name="Renuka Mohanraj" userId="1e2ef1a2-791d-4e3a-9512-7cfb920dac40" providerId="ADAL" clId="{9CC8FBCD-1075-4DB5-B3C2-5ABD3554817F}" dt="2020-02-23T20:23:39.596" v="203" actId="478"/>
        <pc:sldMkLst>
          <pc:docMk/>
          <pc:sldMk cId="1212324162" sldId="298"/>
        </pc:sldMkLst>
        <pc:spChg chg="mod">
          <ac:chgData name="Renuka Mohanraj" userId="1e2ef1a2-791d-4e3a-9512-7cfb920dac40" providerId="ADAL" clId="{9CC8FBCD-1075-4DB5-B3C2-5ABD3554817F}" dt="2020-02-23T20:22:29.335" v="185"/>
          <ac:spMkLst>
            <pc:docMk/>
            <pc:sldMk cId="1212324162" sldId="298"/>
            <ac:spMk id="2" creationId="{00000000-0000-0000-0000-000000000000}"/>
          </ac:spMkLst>
        </pc:spChg>
        <pc:picChg chg="del">
          <ac:chgData name="Renuka Mohanraj" userId="1e2ef1a2-791d-4e3a-9512-7cfb920dac40" providerId="ADAL" clId="{9CC8FBCD-1075-4DB5-B3C2-5ABD3554817F}" dt="2020-02-23T20:23:39.596" v="203" actId="478"/>
          <ac:picMkLst>
            <pc:docMk/>
            <pc:sldMk cId="1212324162" sldId="298"/>
            <ac:picMk id="4" creationId="{9863DBFD-A608-4D12-AEB4-9F29632811B4}"/>
          </ac:picMkLst>
        </pc:picChg>
      </pc:sldChg>
      <pc:sldChg chg="modSp mod">
        <pc:chgData name="Renuka Mohanraj" userId="1e2ef1a2-791d-4e3a-9512-7cfb920dac40" providerId="ADAL" clId="{9CC8FBCD-1075-4DB5-B3C2-5ABD3554817F}" dt="2020-02-23T20:22:29.335" v="185"/>
        <pc:sldMkLst>
          <pc:docMk/>
          <pc:sldMk cId="3283261930" sldId="299"/>
        </pc:sldMkLst>
        <pc:spChg chg="mod">
          <ac:chgData name="Renuka Mohanraj" userId="1e2ef1a2-791d-4e3a-9512-7cfb920dac40" providerId="ADAL" clId="{9CC8FBCD-1075-4DB5-B3C2-5ABD3554817F}" dt="2020-02-23T20:22:29.335" v="185"/>
          <ac:spMkLst>
            <pc:docMk/>
            <pc:sldMk cId="3283261930" sldId="299"/>
            <ac:spMk id="2" creationId="{00000000-0000-0000-0000-000000000000}"/>
          </ac:spMkLst>
        </pc:spChg>
      </pc:sldChg>
      <pc:sldChg chg="addSp delSp modSp mod modAnim">
        <pc:chgData name="Renuka Mohanraj" userId="1e2ef1a2-791d-4e3a-9512-7cfb920dac40" providerId="ADAL" clId="{9CC8FBCD-1075-4DB5-B3C2-5ABD3554817F}" dt="2020-02-24T15:09:59.845" v="760" actId="12"/>
        <pc:sldMkLst>
          <pc:docMk/>
          <pc:sldMk cId="3618536009" sldId="301"/>
        </pc:sldMkLst>
        <pc:spChg chg="mod">
          <ac:chgData name="Renuka Mohanraj" userId="1e2ef1a2-791d-4e3a-9512-7cfb920dac40" providerId="ADAL" clId="{9CC8FBCD-1075-4DB5-B3C2-5ABD3554817F}" dt="2020-02-24T15:09:59.845" v="760" actId="12"/>
          <ac:spMkLst>
            <pc:docMk/>
            <pc:sldMk cId="3618536009" sldId="301"/>
            <ac:spMk id="3" creationId="{00000000-0000-0000-0000-000000000000}"/>
          </ac:spMkLst>
        </pc:spChg>
        <pc:picChg chg="del">
          <ac:chgData name="Renuka Mohanraj" userId="1e2ef1a2-791d-4e3a-9512-7cfb920dac40" providerId="ADAL" clId="{9CC8FBCD-1075-4DB5-B3C2-5ABD3554817F}" dt="2020-02-23T20:22:56.882" v="189" actId="478"/>
          <ac:picMkLst>
            <pc:docMk/>
            <pc:sldMk cId="3618536009" sldId="301"/>
            <ac:picMk id="4" creationId="{D3C9EC5B-201F-417E-B81D-258B95D30A3F}"/>
          </ac:picMkLst>
        </pc:picChg>
        <pc:picChg chg="add mod">
          <ac:chgData name="Renuka Mohanraj" userId="1e2ef1a2-791d-4e3a-9512-7cfb920dac40" providerId="ADAL" clId="{9CC8FBCD-1075-4DB5-B3C2-5ABD3554817F}" dt="2020-02-23T20:37:25.356" v="293" actId="1076"/>
          <ac:picMkLst>
            <pc:docMk/>
            <pc:sldMk cId="3618536009" sldId="301"/>
            <ac:picMk id="5" creationId="{399127BD-FE2D-43C4-85FF-B884895CD474}"/>
          </ac:picMkLst>
        </pc:picChg>
      </pc:sldChg>
      <pc:sldChg chg="delSp modSp mod">
        <pc:chgData name="Renuka Mohanraj" userId="1e2ef1a2-791d-4e3a-9512-7cfb920dac40" providerId="ADAL" clId="{9CC8FBCD-1075-4DB5-B3C2-5ABD3554817F}" dt="2020-02-23T20:42:36.553" v="312" actId="20577"/>
        <pc:sldMkLst>
          <pc:docMk/>
          <pc:sldMk cId="4244437325" sldId="302"/>
        </pc:sldMkLst>
        <pc:spChg chg="mod">
          <ac:chgData name="Renuka Mohanraj" userId="1e2ef1a2-791d-4e3a-9512-7cfb920dac40" providerId="ADAL" clId="{9CC8FBCD-1075-4DB5-B3C2-5ABD3554817F}" dt="2020-02-23T20:42:36.553" v="312" actId="20577"/>
          <ac:spMkLst>
            <pc:docMk/>
            <pc:sldMk cId="4244437325" sldId="302"/>
            <ac:spMk id="3" creationId="{00000000-0000-0000-0000-000000000000}"/>
          </ac:spMkLst>
        </pc:spChg>
        <pc:picChg chg="del">
          <ac:chgData name="Renuka Mohanraj" userId="1e2ef1a2-791d-4e3a-9512-7cfb920dac40" providerId="ADAL" clId="{9CC8FBCD-1075-4DB5-B3C2-5ABD3554817F}" dt="2020-02-23T20:23:06.151" v="191" actId="478"/>
          <ac:picMkLst>
            <pc:docMk/>
            <pc:sldMk cId="4244437325" sldId="302"/>
            <ac:picMk id="4" creationId="{D3C9EC5B-201F-417E-B81D-258B95D30A3F}"/>
          </ac:picMkLst>
        </pc:picChg>
      </pc:sldChg>
      <pc:sldChg chg="addSp delSp modSp mod modAnim">
        <pc:chgData name="Renuka Mohanraj" userId="1e2ef1a2-791d-4e3a-9512-7cfb920dac40" providerId="ADAL" clId="{9CC8FBCD-1075-4DB5-B3C2-5ABD3554817F}" dt="2020-02-23T20:23:09.095" v="192" actId="478"/>
        <pc:sldMkLst>
          <pc:docMk/>
          <pc:sldMk cId="2409885487" sldId="303"/>
        </pc:sldMkLst>
        <pc:spChg chg="mod">
          <ac:chgData name="Renuka Mohanraj" userId="1e2ef1a2-791d-4e3a-9512-7cfb920dac40" providerId="ADAL" clId="{9CC8FBCD-1075-4DB5-B3C2-5ABD3554817F}" dt="2020-02-10T15:26:20.730" v="156" actId="6549"/>
          <ac:spMkLst>
            <pc:docMk/>
            <pc:sldMk cId="2409885487" sldId="303"/>
            <ac:spMk id="3" creationId="{00000000-0000-0000-0000-000000000000}"/>
          </ac:spMkLst>
        </pc:spChg>
        <pc:picChg chg="del">
          <ac:chgData name="Renuka Mohanraj" userId="1e2ef1a2-791d-4e3a-9512-7cfb920dac40" providerId="ADAL" clId="{9CC8FBCD-1075-4DB5-B3C2-5ABD3554817F}" dt="2020-02-23T20:23:09.095" v="192" actId="478"/>
          <ac:picMkLst>
            <pc:docMk/>
            <pc:sldMk cId="2409885487" sldId="303"/>
            <ac:picMk id="4" creationId="{D3C9EC5B-201F-417E-B81D-258B95D30A3F}"/>
          </ac:picMkLst>
        </pc:picChg>
        <pc:picChg chg="add del">
          <ac:chgData name="Renuka Mohanraj" userId="1e2ef1a2-791d-4e3a-9512-7cfb920dac40" providerId="ADAL" clId="{9CC8FBCD-1075-4DB5-B3C2-5ABD3554817F}" dt="2020-02-10T15:26:06.687" v="154"/>
          <ac:picMkLst>
            <pc:docMk/>
            <pc:sldMk cId="2409885487" sldId="303"/>
            <ac:picMk id="5" creationId="{CA5777E8-F4E1-4EE1-9A5E-09AA5B3174B8}"/>
          </ac:picMkLst>
        </pc:picChg>
        <pc:picChg chg="add del">
          <ac:chgData name="Renuka Mohanraj" userId="1e2ef1a2-791d-4e3a-9512-7cfb920dac40" providerId="ADAL" clId="{9CC8FBCD-1075-4DB5-B3C2-5ABD3554817F}" dt="2020-02-10T15:26:06.687" v="154"/>
          <ac:picMkLst>
            <pc:docMk/>
            <pc:sldMk cId="2409885487" sldId="303"/>
            <ac:picMk id="6" creationId="{636C1888-C389-4A68-9C6A-C22733D388F8}"/>
          </ac:picMkLst>
        </pc:picChg>
        <pc:picChg chg="add mod">
          <ac:chgData name="Renuka Mohanraj" userId="1e2ef1a2-791d-4e3a-9512-7cfb920dac40" providerId="ADAL" clId="{9CC8FBCD-1075-4DB5-B3C2-5ABD3554817F}" dt="2020-02-10T15:26:52.738" v="162" actId="14100"/>
          <ac:picMkLst>
            <pc:docMk/>
            <pc:sldMk cId="2409885487" sldId="303"/>
            <ac:picMk id="7" creationId="{084F2078-349F-4E09-8887-77A464096A35}"/>
          </ac:picMkLst>
        </pc:picChg>
      </pc:sldChg>
      <pc:sldChg chg="addSp delSp modSp add del mod">
        <pc:chgData name="Renuka Mohanraj" userId="1e2ef1a2-791d-4e3a-9512-7cfb920dac40" providerId="ADAL" clId="{9CC8FBCD-1075-4DB5-B3C2-5ABD3554817F}" dt="2020-02-10T14:48:11.146" v="10" actId="47"/>
        <pc:sldMkLst>
          <pc:docMk/>
          <pc:sldMk cId="1513247429" sldId="304"/>
        </pc:sldMkLst>
        <pc:spChg chg="del">
          <ac:chgData name="Renuka Mohanraj" userId="1e2ef1a2-791d-4e3a-9512-7cfb920dac40" providerId="ADAL" clId="{9CC8FBCD-1075-4DB5-B3C2-5ABD3554817F}" dt="2020-02-10T14:46:12.458" v="1" actId="478"/>
          <ac:spMkLst>
            <pc:docMk/>
            <pc:sldMk cId="1513247429" sldId="304"/>
            <ac:spMk id="2" creationId="{D09E7E10-2C6B-41CD-94E3-3345A03F5357}"/>
          </ac:spMkLst>
        </pc:spChg>
        <pc:spChg chg="del">
          <ac:chgData name="Renuka Mohanraj" userId="1e2ef1a2-791d-4e3a-9512-7cfb920dac40" providerId="ADAL" clId="{9CC8FBCD-1075-4DB5-B3C2-5ABD3554817F}" dt="2020-02-10T14:46:12.458" v="1" actId="478"/>
          <ac:spMkLst>
            <pc:docMk/>
            <pc:sldMk cId="1513247429" sldId="304"/>
            <ac:spMk id="3" creationId="{7FC5E30C-06B6-41EA-AA6C-D9DD9EED8732}"/>
          </ac:spMkLst>
        </pc:spChg>
        <pc:spChg chg="add">
          <ac:chgData name="Renuka Mohanraj" userId="1e2ef1a2-791d-4e3a-9512-7cfb920dac40" providerId="ADAL" clId="{9CC8FBCD-1075-4DB5-B3C2-5ABD3554817F}" dt="2020-02-10T14:47:18.176" v="9"/>
          <ac:spMkLst>
            <pc:docMk/>
            <pc:sldMk cId="1513247429" sldId="304"/>
            <ac:spMk id="5" creationId="{10DCD86E-CCC0-491A-84F1-9C3A8761441D}"/>
          </ac:spMkLst>
        </pc:spChg>
        <pc:picChg chg="add del mod">
          <ac:chgData name="Renuka Mohanraj" userId="1e2ef1a2-791d-4e3a-9512-7cfb920dac40" providerId="ADAL" clId="{9CC8FBCD-1075-4DB5-B3C2-5ABD3554817F}" dt="2020-02-10T14:47:16.127" v="8" actId="478"/>
          <ac:picMkLst>
            <pc:docMk/>
            <pc:sldMk cId="1513247429" sldId="304"/>
            <ac:picMk id="4" creationId="{8FEB3E01-19A7-48FA-AB3E-3070AE474607}"/>
          </ac:picMkLst>
        </pc:picChg>
      </pc:sldChg>
      <pc:sldChg chg="modSp mod">
        <pc:chgData name="Renuka Mohanraj" userId="1e2ef1a2-791d-4e3a-9512-7cfb920dac40" providerId="ADAL" clId="{9CC8FBCD-1075-4DB5-B3C2-5ABD3554817F}" dt="2020-02-23T20:20:29.776" v="171" actId="27636"/>
        <pc:sldMkLst>
          <pc:docMk/>
          <pc:sldMk cId="1552836989" sldId="304"/>
        </pc:sldMkLst>
        <pc:spChg chg="mod">
          <ac:chgData name="Renuka Mohanraj" userId="1e2ef1a2-791d-4e3a-9512-7cfb920dac40" providerId="ADAL" clId="{9CC8FBCD-1075-4DB5-B3C2-5ABD3554817F}" dt="2020-02-23T20:20:29.776" v="171" actId="27636"/>
          <ac:spMkLst>
            <pc:docMk/>
            <pc:sldMk cId="1552836989" sldId="304"/>
            <ac:spMk id="3" creationId="{00000000-0000-0000-0000-000000000000}"/>
          </ac:spMkLst>
        </pc:spChg>
        <pc:spChg chg="mod">
          <ac:chgData name="Renuka Mohanraj" userId="1e2ef1a2-791d-4e3a-9512-7cfb920dac40" providerId="ADAL" clId="{9CC8FBCD-1075-4DB5-B3C2-5ABD3554817F}" dt="2020-02-10T14:48:36.949" v="15" actId="1076"/>
          <ac:spMkLst>
            <pc:docMk/>
            <pc:sldMk cId="1552836989" sldId="304"/>
            <ac:spMk id="12" creationId="{00000000-0000-0000-0000-000000000000}"/>
          </ac:spMkLst>
        </pc:spChg>
        <pc:picChg chg="mod">
          <ac:chgData name="Renuka Mohanraj" userId="1e2ef1a2-791d-4e3a-9512-7cfb920dac40" providerId="ADAL" clId="{9CC8FBCD-1075-4DB5-B3C2-5ABD3554817F}" dt="2020-02-10T14:48:30.403" v="14" actId="14100"/>
          <ac:picMkLst>
            <pc:docMk/>
            <pc:sldMk cId="1552836989" sldId="304"/>
            <ac:picMk id="10" creationId="{00000000-0000-0000-0000-000000000000}"/>
          </ac:picMkLst>
        </pc:picChg>
      </pc:sldChg>
      <pc:sldChg chg="modSp mod">
        <pc:chgData name="Renuka Mohanraj" userId="1e2ef1a2-791d-4e3a-9512-7cfb920dac40" providerId="ADAL" clId="{9CC8FBCD-1075-4DB5-B3C2-5ABD3554817F}" dt="2020-02-23T20:25:01.719" v="213" actId="20577"/>
        <pc:sldMkLst>
          <pc:docMk/>
          <pc:sldMk cId="1352277524" sldId="305"/>
        </pc:sldMkLst>
        <pc:spChg chg="mod">
          <ac:chgData name="Renuka Mohanraj" userId="1e2ef1a2-791d-4e3a-9512-7cfb920dac40" providerId="ADAL" clId="{9CC8FBCD-1075-4DB5-B3C2-5ABD3554817F}" dt="2020-02-23T20:25:01.719" v="213" actId="20577"/>
          <ac:spMkLst>
            <pc:docMk/>
            <pc:sldMk cId="1352277524" sldId="305"/>
            <ac:spMk id="3" creationId="{00000000-0000-0000-0000-000000000000}"/>
          </ac:spMkLst>
        </pc:spChg>
        <pc:spChg chg="mod">
          <ac:chgData name="Renuka Mohanraj" userId="1e2ef1a2-791d-4e3a-9512-7cfb920dac40" providerId="ADAL" clId="{9CC8FBCD-1075-4DB5-B3C2-5ABD3554817F}" dt="2020-02-23T20:24:52.515" v="208" actId="6549"/>
          <ac:spMkLst>
            <pc:docMk/>
            <pc:sldMk cId="1352277524" sldId="305"/>
            <ac:spMk id="12" creationId="{00000000-0000-0000-0000-000000000000}"/>
          </ac:spMkLst>
        </pc:spChg>
      </pc:sldChg>
      <pc:sldChg chg="modSp mod">
        <pc:chgData name="Renuka Mohanraj" userId="1e2ef1a2-791d-4e3a-9512-7cfb920dac40" providerId="ADAL" clId="{9CC8FBCD-1075-4DB5-B3C2-5ABD3554817F}" dt="2020-02-23T20:26:03.076" v="228" actId="14100"/>
        <pc:sldMkLst>
          <pc:docMk/>
          <pc:sldMk cId="4192833343" sldId="306"/>
        </pc:sldMkLst>
        <pc:spChg chg="mod">
          <ac:chgData name="Renuka Mohanraj" userId="1e2ef1a2-791d-4e3a-9512-7cfb920dac40" providerId="ADAL" clId="{9CC8FBCD-1075-4DB5-B3C2-5ABD3554817F}" dt="2020-02-23T20:26:03.076" v="228" actId="14100"/>
          <ac:spMkLst>
            <pc:docMk/>
            <pc:sldMk cId="4192833343" sldId="306"/>
            <ac:spMk id="3" creationId="{00000000-0000-0000-0000-000000000000}"/>
          </ac:spMkLst>
        </pc:spChg>
        <pc:spChg chg="mod">
          <ac:chgData name="Renuka Mohanraj" userId="1e2ef1a2-791d-4e3a-9512-7cfb920dac40" providerId="ADAL" clId="{9CC8FBCD-1075-4DB5-B3C2-5ABD3554817F}" dt="2020-02-23T20:25:26.128" v="217" actId="6549"/>
          <ac:spMkLst>
            <pc:docMk/>
            <pc:sldMk cId="4192833343" sldId="306"/>
            <ac:spMk id="12" creationId="{00000000-0000-0000-0000-000000000000}"/>
          </ac:spMkLst>
        </pc:spChg>
      </pc:sldChg>
      <pc:sldChg chg="addSp delSp modSp add mod modAnim">
        <pc:chgData name="Renuka Mohanraj" userId="1e2ef1a2-791d-4e3a-9512-7cfb920dac40" providerId="ADAL" clId="{9CC8FBCD-1075-4DB5-B3C2-5ABD3554817F}" dt="2020-02-23T20:23:03.715" v="190" actId="478"/>
        <pc:sldMkLst>
          <pc:docMk/>
          <pc:sldMk cId="3145560214" sldId="307"/>
        </pc:sldMkLst>
        <pc:spChg chg="mod">
          <ac:chgData name="Renuka Mohanraj" userId="1e2ef1a2-791d-4e3a-9512-7cfb920dac40" providerId="ADAL" clId="{9CC8FBCD-1075-4DB5-B3C2-5ABD3554817F}" dt="2020-02-10T15:25:08.762" v="146" actId="404"/>
          <ac:spMkLst>
            <pc:docMk/>
            <pc:sldMk cId="3145560214" sldId="307"/>
            <ac:spMk id="3" creationId="{00000000-0000-0000-0000-000000000000}"/>
          </ac:spMkLst>
        </pc:spChg>
        <pc:picChg chg="del">
          <ac:chgData name="Renuka Mohanraj" userId="1e2ef1a2-791d-4e3a-9512-7cfb920dac40" providerId="ADAL" clId="{9CC8FBCD-1075-4DB5-B3C2-5ABD3554817F}" dt="2020-02-23T20:23:03.715" v="190" actId="478"/>
          <ac:picMkLst>
            <pc:docMk/>
            <pc:sldMk cId="3145560214" sldId="307"/>
            <ac:picMk id="4" creationId="{D3C9EC5B-201F-417E-B81D-258B95D30A3F}"/>
          </ac:picMkLst>
        </pc:picChg>
        <pc:picChg chg="add mod">
          <ac:chgData name="Renuka Mohanraj" userId="1e2ef1a2-791d-4e3a-9512-7cfb920dac40" providerId="ADAL" clId="{9CC8FBCD-1075-4DB5-B3C2-5ABD3554817F}" dt="2020-02-10T15:25:31.324" v="151" actId="14100"/>
          <ac:picMkLst>
            <pc:docMk/>
            <pc:sldMk cId="3145560214" sldId="307"/>
            <ac:picMk id="5" creationId="{4F04ADCC-9086-42EB-A43A-F9E9783978FF}"/>
          </ac:picMkLst>
        </pc:picChg>
        <pc:picChg chg="add mod">
          <ac:chgData name="Renuka Mohanraj" userId="1e2ef1a2-791d-4e3a-9512-7cfb920dac40" providerId="ADAL" clId="{9CC8FBCD-1075-4DB5-B3C2-5ABD3554817F}" dt="2020-02-10T15:25:37.157" v="152" actId="14100"/>
          <ac:picMkLst>
            <pc:docMk/>
            <pc:sldMk cId="3145560214" sldId="307"/>
            <ac:picMk id="6" creationId="{104F17E1-960F-41B8-9010-FB2DDAD242E2}"/>
          </ac:picMkLst>
        </pc:picChg>
      </pc:sldChg>
      <pc:sldChg chg="add del">
        <pc:chgData name="Renuka Mohanraj" userId="1e2ef1a2-791d-4e3a-9512-7cfb920dac40" providerId="ADAL" clId="{9CC8FBCD-1075-4DB5-B3C2-5ABD3554817F}" dt="2020-02-10T15:23:01.966" v="118"/>
        <pc:sldMkLst>
          <pc:docMk/>
          <pc:sldMk cId="2497284203" sldId="308"/>
        </pc:sldMkLst>
      </pc:sldChg>
      <pc:sldChg chg="addSp delSp modSp add mod modAnim">
        <pc:chgData name="Renuka Mohanraj" userId="1e2ef1a2-791d-4e3a-9512-7cfb920dac40" providerId="ADAL" clId="{9CC8FBCD-1075-4DB5-B3C2-5ABD3554817F}" dt="2020-02-23T20:23:11.845" v="193" actId="478"/>
        <pc:sldMkLst>
          <pc:docMk/>
          <pc:sldMk cId="3656275278" sldId="308"/>
        </pc:sldMkLst>
        <pc:spChg chg="mod">
          <ac:chgData name="Renuka Mohanraj" userId="1e2ef1a2-791d-4e3a-9512-7cfb920dac40" providerId="ADAL" clId="{9CC8FBCD-1075-4DB5-B3C2-5ABD3554817F}" dt="2020-02-10T15:27:10.094" v="164" actId="6549"/>
          <ac:spMkLst>
            <pc:docMk/>
            <pc:sldMk cId="3656275278" sldId="308"/>
            <ac:spMk id="3" creationId="{00000000-0000-0000-0000-000000000000}"/>
          </ac:spMkLst>
        </pc:spChg>
        <pc:picChg chg="del">
          <ac:chgData name="Renuka Mohanraj" userId="1e2ef1a2-791d-4e3a-9512-7cfb920dac40" providerId="ADAL" clId="{9CC8FBCD-1075-4DB5-B3C2-5ABD3554817F}" dt="2020-02-23T20:23:11.845" v="193" actId="478"/>
          <ac:picMkLst>
            <pc:docMk/>
            <pc:sldMk cId="3656275278" sldId="308"/>
            <ac:picMk id="4" creationId="{D3C9EC5B-201F-417E-B81D-258B95D30A3F}"/>
          </ac:picMkLst>
        </pc:picChg>
        <pc:picChg chg="add mod">
          <ac:chgData name="Renuka Mohanraj" userId="1e2ef1a2-791d-4e3a-9512-7cfb920dac40" providerId="ADAL" clId="{9CC8FBCD-1075-4DB5-B3C2-5ABD3554817F}" dt="2020-02-10T15:27:30.321" v="170" actId="14100"/>
          <ac:picMkLst>
            <pc:docMk/>
            <pc:sldMk cId="3656275278" sldId="308"/>
            <ac:picMk id="5" creationId="{6E92AB6E-9E5F-408E-9781-48E6CC534A72}"/>
          </ac:picMkLst>
        </pc:picChg>
      </pc:sldChg>
      <pc:sldChg chg="modSp add mod">
        <pc:chgData name="Renuka Mohanraj" userId="1e2ef1a2-791d-4e3a-9512-7cfb920dac40" providerId="ADAL" clId="{9CC8FBCD-1075-4DB5-B3C2-5ABD3554817F}" dt="2020-02-24T16:43:09.264" v="781" actId="20577"/>
        <pc:sldMkLst>
          <pc:docMk/>
          <pc:sldMk cId="2932198723" sldId="309"/>
        </pc:sldMkLst>
        <pc:spChg chg="mod">
          <ac:chgData name="Renuka Mohanraj" userId="1e2ef1a2-791d-4e3a-9512-7cfb920dac40" providerId="ADAL" clId="{9CC8FBCD-1075-4DB5-B3C2-5ABD3554817F}" dt="2020-02-24T03:06:37.885" v="530" actId="20577"/>
          <ac:spMkLst>
            <pc:docMk/>
            <pc:sldMk cId="2932198723" sldId="309"/>
            <ac:spMk id="2" creationId="{FAAB9461-5B40-4631-B148-37D039FA58EA}"/>
          </ac:spMkLst>
        </pc:spChg>
        <pc:spChg chg="mod">
          <ac:chgData name="Renuka Mohanraj" userId="1e2ef1a2-791d-4e3a-9512-7cfb920dac40" providerId="ADAL" clId="{9CC8FBCD-1075-4DB5-B3C2-5ABD3554817F}" dt="2020-02-24T16:43:09.264" v="781" actId="20577"/>
          <ac:spMkLst>
            <pc:docMk/>
            <pc:sldMk cId="2932198723" sldId="309"/>
            <ac:spMk id="3" creationId="{C6D219E2-D999-4D0F-B858-F4EED095D38B}"/>
          </ac:spMkLst>
        </pc:spChg>
      </pc:sldChg>
    </pc:docChg>
  </pc:docChgLst>
  <pc:docChgLst>
    <pc:chgData name="Renuka Mohanraj" userId="1e2ef1a2-791d-4e3a-9512-7cfb920dac40" providerId="ADAL" clId="{BE529FA0-04AD-412B-A8FF-182C2C0A7D29}"/>
    <pc:docChg chg="undo custSel addSld delSld modSld modMainMaster modNotesMaster">
      <pc:chgData name="Renuka Mohanraj" userId="1e2ef1a2-791d-4e3a-9512-7cfb920dac40" providerId="ADAL" clId="{BE529FA0-04AD-412B-A8FF-182C2C0A7D29}" dt="2022-09-30T15:21:43.201" v="1580" actId="27636"/>
      <pc:docMkLst>
        <pc:docMk/>
      </pc:docMkLst>
      <pc:sldChg chg="modSp mod modNotes modNotesTx">
        <pc:chgData name="Renuka Mohanraj" userId="1e2ef1a2-791d-4e3a-9512-7cfb920dac40" providerId="ADAL" clId="{BE529FA0-04AD-412B-A8FF-182C2C0A7D29}" dt="2022-09-30T14:58:32.019" v="1521" actId="14100"/>
        <pc:sldMkLst>
          <pc:docMk/>
          <pc:sldMk cId="2093980707" sldId="281"/>
        </pc:sldMkLst>
        <pc:spChg chg="mod">
          <ac:chgData name="Renuka Mohanraj" userId="1e2ef1a2-791d-4e3a-9512-7cfb920dac40" providerId="ADAL" clId="{BE529FA0-04AD-412B-A8FF-182C2C0A7D29}" dt="2021-09-25T20:04:03.096" v="480" actId="403"/>
          <ac:spMkLst>
            <pc:docMk/>
            <pc:sldMk cId="2093980707" sldId="281"/>
            <ac:spMk id="2" creationId="{00000000-0000-0000-0000-000000000000}"/>
          </ac:spMkLst>
        </pc:spChg>
        <pc:spChg chg="mod">
          <ac:chgData name="Renuka Mohanraj" userId="1e2ef1a2-791d-4e3a-9512-7cfb920dac40" providerId="ADAL" clId="{BE529FA0-04AD-412B-A8FF-182C2C0A7D29}" dt="2022-09-30T14:58:32.019" v="1521" actId="14100"/>
          <ac:spMkLst>
            <pc:docMk/>
            <pc:sldMk cId="2093980707" sldId="281"/>
            <ac:spMk id="3" creationId="{00000000-0000-0000-0000-000000000000}"/>
          </ac:spMkLst>
        </pc:spChg>
      </pc:sldChg>
      <pc:sldChg chg="modSp mod modNotes modNotesTx">
        <pc:chgData name="Renuka Mohanraj" userId="1e2ef1a2-791d-4e3a-9512-7cfb920dac40" providerId="ADAL" clId="{BE529FA0-04AD-412B-A8FF-182C2C0A7D29}" dt="2022-09-29T16:05:20.166" v="1470" actId="20577"/>
        <pc:sldMkLst>
          <pc:docMk/>
          <pc:sldMk cId="803220003" sldId="282"/>
        </pc:sldMkLst>
        <pc:spChg chg="mod">
          <ac:chgData name="Renuka Mohanraj" userId="1e2ef1a2-791d-4e3a-9512-7cfb920dac40" providerId="ADAL" clId="{BE529FA0-04AD-412B-A8FF-182C2C0A7D29}" dt="2021-09-26T19:34:44.303" v="1130" actId="1076"/>
          <ac:spMkLst>
            <pc:docMk/>
            <pc:sldMk cId="803220003" sldId="282"/>
            <ac:spMk id="2" creationId="{00000000-0000-0000-0000-000000000000}"/>
          </ac:spMkLst>
        </pc:spChg>
        <pc:spChg chg="mod">
          <ac:chgData name="Renuka Mohanraj" userId="1e2ef1a2-791d-4e3a-9512-7cfb920dac40" providerId="ADAL" clId="{BE529FA0-04AD-412B-A8FF-182C2C0A7D29}" dt="2022-09-29T16:05:20.166" v="1470" actId="20577"/>
          <ac:spMkLst>
            <pc:docMk/>
            <pc:sldMk cId="803220003" sldId="282"/>
            <ac:spMk id="3" creationId="{00000000-0000-0000-0000-000000000000}"/>
          </ac:spMkLst>
        </pc:spChg>
      </pc:sldChg>
      <pc:sldChg chg="addSp delSp modSp mod modNotes modNotesTx">
        <pc:chgData name="Renuka Mohanraj" userId="1e2ef1a2-791d-4e3a-9512-7cfb920dac40" providerId="ADAL" clId="{BE529FA0-04AD-412B-A8FF-182C2C0A7D29}" dt="2022-09-28T18:21:29.557" v="1231" actId="20577"/>
        <pc:sldMkLst>
          <pc:docMk/>
          <pc:sldMk cId="2901740596" sldId="283"/>
        </pc:sldMkLst>
        <pc:spChg chg="mod">
          <ac:chgData name="Renuka Mohanraj" userId="1e2ef1a2-791d-4e3a-9512-7cfb920dac40" providerId="ADAL" clId="{BE529FA0-04AD-412B-A8FF-182C2C0A7D29}" dt="2021-09-25T20:17:23.686" v="680" actId="14100"/>
          <ac:spMkLst>
            <pc:docMk/>
            <pc:sldMk cId="2901740596" sldId="283"/>
            <ac:spMk id="2" creationId="{00000000-0000-0000-0000-000000000000}"/>
          </ac:spMkLst>
        </pc:spChg>
        <pc:picChg chg="del">
          <ac:chgData name="Renuka Mohanraj" userId="1e2ef1a2-791d-4e3a-9512-7cfb920dac40" providerId="ADAL" clId="{BE529FA0-04AD-412B-A8FF-182C2C0A7D29}" dt="2021-09-21T23:46:00.465" v="397" actId="478"/>
          <ac:picMkLst>
            <pc:docMk/>
            <pc:sldMk cId="2901740596" sldId="283"/>
            <ac:picMk id="3" creationId="{22D83954-BBD9-454A-B5BC-75C1C7CE0EEF}"/>
          </ac:picMkLst>
        </pc:picChg>
        <pc:picChg chg="add mod">
          <ac:chgData name="Renuka Mohanraj" userId="1e2ef1a2-791d-4e3a-9512-7cfb920dac40" providerId="ADAL" clId="{BE529FA0-04AD-412B-A8FF-182C2C0A7D29}" dt="2022-09-28T18:18:36.397" v="1181" actId="14100"/>
          <ac:picMkLst>
            <pc:docMk/>
            <pc:sldMk cId="2901740596" sldId="283"/>
            <ac:picMk id="4" creationId="{1F6A2149-3356-7DFD-2968-859E4B851A0F}"/>
          </ac:picMkLst>
        </pc:picChg>
        <pc:picChg chg="add del mod">
          <ac:chgData name="Renuka Mohanraj" userId="1e2ef1a2-791d-4e3a-9512-7cfb920dac40" providerId="ADAL" clId="{BE529FA0-04AD-412B-A8FF-182C2C0A7D29}" dt="2022-09-28T18:17:47.619" v="1177" actId="478"/>
          <ac:picMkLst>
            <pc:docMk/>
            <pc:sldMk cId="2901740596" sldId="283"/>
            <ac:picMk id="5" creationId="{E81995E3-022C-43E9-A30A-69C22F956B95}"/>
          </ac:picMkLst>
        </pc:picChg>
      </pc:sldChg>
      <pc:sldChg chg="modSp mod">
        <pc:chgData name="Renuka Mohanraj" userId="1e2ef1a2-791d-4e3a-9512-7cfb920dac40" providerId="ADAL" clId="{BE529FA0-04AD-412B-A8FF-182C2C0A7D29}" dt="2021-09-25T20:33:08.043" v="924" actId="404"/>
        <pc:sldMkLst>
          <pc:docMk/>
          <pc:sldMk cId="818523954" sldId="284"/>
        </pc:sldMkLst>
        <pc:spChg chg="mod">
          <ac:chgData name="Renuka Mohanraj" userId="1e2ef1a2-791d-4e3a-9512-7cfb920dac40" providerId="ADAL" clId="{BE529FA0-04AD-412B-A8FF-182C2C0A7D29}" dt="2021-09-25T20:33:08.043" v="924" actId="404"/>
          <ac:spMkLst>
            <pc:docMk/>
            <pc:sldMk cId="818523954" sldId="284"/>
            <ac:spMk id="2" creationId="{00000000-0000-0000-0000-000000000000}"/>
          </ac:spMkLst>
        </pc:spChg>
        <pc:spChg chg="mod">
          <ac:chgData name="Renuka Mohanraj" userId="1e2ef1a2-791d-4e3a-9512-7cfb920dac40" providerId="ADAL" clId="{BE529FA0-04AD-412B-A8FF-182C2C0A7D29}" dt="2021-09-25T20:32:59.307" v="921" actId="1076"/>
          <ac:spMkLst>
            <pc:docMk/>
            <pc:sldMk cId="818523954" sldId="284"/>
            <ac:spMk id="3" creationId="{00000000-0000-0000-0000-000000000000}"/>
          </ac:spMkLst>
        </pc:spChg>
      </pc:sldChg>
      <pc:sldChg chg="modSp mod modNotes modNotesTx">
        <pc:chgData name="Renuka Mohanraj" userId="1e2ef1a2-791d-4e3a-9512-7cfb920dac40" providerId="ADAL" clId="{BE529FA0-04AD-412B-A8FF-182C2C0A7D29}" dt="2021-09-26T13:57:27.037" v="1052" actId="20577"/>
        <pc:sldMkLst>
          <pc:docMk/>
          <pc:sldMk cId="3521048007" sldId="286"/>
        </pc:sldMkLst>
        <pc:spChg chg="mod">
          <ac:chgData name="Renuka Mohanraj" userId="1e2ef1a2-791d-4e3a-9512-7cfb920dac40" providerId="ADAL" clId="{BE529FA0-04AD-412B-A8FF-182C2C0A7D29}" dt="2021-09-25T20:23:53.402" v="772" actId="403"/>
          <ac:spMkLst>
            <pc:docMk/>
            <pc:sldMk cId="3521048007" sldId="286"/>
            <ac:spMk id="2" creationId="{00000000-0000-0000-0000-000000000000}"/>
          </ac:spMkLst>
        </pc:spChg>
        <pc:spChg chg="mod">
          <ac:chgData name="Renuka Mohanraj" userId="1e2ef1a2-791d-4e3a-9512-7cfb920dac40" providerId="ADAL" clId="{BE529FA0-04AD-412B-A8FF-182C2C0A7D29}" dt="2021-09-25T20:24:12.594" v="780" actId="403"/>
          <ac:spMkLst>
            <pc:docMk/>
            <pc:sldMk cId="3521048007" sldId="286"/>
            <ac:spMk id="3" creationId="{00000000-0000-0000-0000-000000000000}"/>
          </ac:spMkLst>
        </pc:spChg>
        <pc:spChg chg="mod">
          <ac:chgData name="Renuka Mohanraj" userId="1e2ef1a2-791d-4e3a-9512-7cfb920dac40" providerId="ADAL" clId="{BE529FA0-04AD-412B-A8FF-182C2C0A7D29}" dt="2021-09-25T20:24:56.431" v="796" actId="1035"/>
          <ac:spMkLst>
            <pc:docMk/>
            <pc:sldMk cId="3521048007" sldId="286"/>
            <ac:spMk id="6" creationId="{EC481201-2402-4C74-A12A-348C1FD9A964}"/>
          </ac:spMkLst>
        </pc:spChg>
        <pc:picChg chg="mod">
          <ac:chgData name="Renuka Mohanraj" userId="1e2ef1a2-791d-4e3a-9512-7cfb920dac40" providerId="ADAL" clId="{BE529FA0-04AD-412B-A8FF-182C2C0A7D29}" dt="2021-09-25T20:24:31.166" v="784" actId="1076"/>
          <ac:picMkLst>
            <pc:docMk/>
            <pc:sldMk cId="3521048007" sldId="286"/>
            <ac:picMk id="4" creationId="{9A9BDF2A-2CC3-4815-8023-A958BB24D8CE}"/>
          </ac:picMkLst>
        </pc:picChg>
      </pc:sldChg>
      <pc:sldChg chg="modSp mod">
        <pc:chgData name="Renuka Mohanraj" userId="1e2ef1a2-791d-4e3a-9512-7cfb920dac40" providerId="ADAL" clId="{BE529FA0-04AD-412B-A8FF-182C2C0A7D29}" dt="2022-09-30T15:15:37.254" v="1566" actId="20577"/>
        <pc:sldMkLst>
          <pc:docMk/>
          <pc:sldMk cId="661498805" sldId="287"/>
        </pc:sldMkLst>
        <pc:spChg chg="mod">
          <ac:chgData name="Renuka Mohanraj" userId="1e2ef1a2-791d-4e3a-9512-7cfb920dac40" providerId="ADAL" clId="{BE529FA0-04AD-412B-A8FF-182C2C0A7D29}" dt="2021-09-25T20:25:11.618" v="804" actId="1076"/>
          <ac:spMkLst>
            <pc:docMk/>
            <pc:sldMk cId="661498805" sldId="287"/>
            <ac:spMk id="2" creationId="{00000000-0000-0000-0000-000000000000}"/>
          </ac:spMkLst>
        </pc:spChg>
        <pc:spChg chg="mod">
          <ac:chgData name="Renuka Mohanraj" userId="1e2ef1a2-791d-4e3a-9512-7cfb920dac40" providerId="ADAL" clId="{BE529FA0-04AD-412B-A8FF-182C2C0A7D29}" dt="2022-09-30T15:15:37.254" v="1566" actId="20577"/>
          <ac:spMkLst>
            <pc:docMk/>
            <pc:sldMk cId="661498805" sldId="287"/>
            <ac:spMk id="3" creationId="{00000000-0000-0000-0000-000000000000}"/>
          </ac:spMkLst>
        </pc:spChg>
        <pc:picChg chg="mod">
          <ac:chgData name="Renuka Mohanraj" userId="1e2ef1a2-791d-4e3a-9512-7cfb920dac40" providerId="ADAL" clId="{BE529FA0-04AD-412B-A8FF-182C2C0A7D29}" dt="2022-09-30T15:15:12.629" v="1527" actId="14100"/>
          <ac:picMkLst>
            <pc:docMk/>
            <pc:sldMk cId="661498805" sldId="287"/>
            <ac:picMk id="4" creationId="{00000000-0000-0000-0000-000000000000}"/>
          </ac:picMkLst>
        </pc:picChg>
      </pc:sldChg>
      <pc:sldChg chg="modSp mod">
        <pc:chgData name="Renuka Mohanraj" userId="1e2ef1a2-791d-4e3a-9512-7cfb920dac40" providerId="ADAL" clId="{BE529FA0-04AD-412B-A8FF-182C2C0A7D29}" dt="2021-09-25T20:27:09.467" v="851" actId="1076"/>
        <pc:sldMkLst>
          <pc:docMk/>
          <pc:sldMk cId="2720365716" sldId="288"/>
        </pc:sldMkLst>
        <pc:spChg chg="mod">
          <ac:chgData name="Renuka Mohanraj" userId="1e2ef1a2-791d-4e3a-9512-7cfb920dac40" providerId="ADAL" clId="{BE529FA0-04AD-412B-A8FF-182C2C0A7D29}" dt="2021-09-25T20:26:53.110" v="844" actId="403"/>
          <ac:spMkLst>
            <pc:docMk/>
            <pc:sldMk cId="2720365716" sldId="288"/>
            <ac:spMk id="2" creationId="{4D039BE9-0065-4B9F-ABAA-8CCC9245FAD3}"/>
          </ac:spMkLst>
        </pc:spChg>
        <pc:spChg chg="mod">
          <ac:chgData name="Renuka Mohanraj" userId="1e2ef1a2-791d-4e3a-9512-7cfb920dac40" providerId="ADAL" clId="{BE529FA0-04AD-412B-A8FF-182C2C0A7D29}" dt="2021-09-25T20:27:09.467" v="851" actId="1076"/>
          <ac:spMkLst>
            <pc:docMk/>
            <pc:sldMk cId="2720365716" sldId="288"/>
            <ac:spMk id="3" creationId="{00000000-0000-0000-0000-000000000000}"/>
          </ac:spMkLst>
        </pc:spChg>
      </pc:sldChg>
      <pc:sldChg chg="modSp mod modNotes modNotesTx">
        <pc:chgData name="Renuka Mohanraj" userId="1e2ef1a2-791d-4e3a-9512-7cfb920dac40" providerId="ADAL" clId="{BE529FA0-04AD-412B-A8FF-182C2C0A7D29}" dt="2021-09-26T19:28:00.695" v="1129" actId="20577"/>
        <pc:sldMkLst>
          <pc:docMk/>
          <pc:sldMk cId="2551788294" sldId="290"/>
        </pc:sldMkLst>
        <pc:picChg chg="mod">
          <ac:chgData name="Renuka Mohanraj" userId="1e2ef1a2-791d-4e3a-9512-7cfb920dac40" providerId="ADAL" clId="{BE529FA0-04AD-412B-A8FF-182C2C0A7D29}" dt="2021-09-25T20:05:47.284" v="508" actId="14100"/>
          <ac:picMkLst>
            <pc:docMk/>
            <pc:sldMk cId="2551788294" sldId="290"/>
            <ac:picMk id="2" creationId="{00000000-0000-0000-0000-000000000000}"/>
          </ac:picMkLst>
        </pc:picChg>
        <pc:picChg chg="mod">
          <ac:chgData name="Renuka Mohanraj" userId="1e2ef1a2-791d-4e3a-9512-7cfb920dac40" providerId="ADAL" clId="{BE529FA0-04AD-412B-A8FF-182C2C0A7D29}" dt="2021-09-25T20:06:15.352" v="518" actId="14100"/>
          <ac:picMkLst>
            <pc:docMk/>
            <pc:sldMk cId="2551788294" sldId="290"/>
            <ac:picMk id="3" creationId="{00000000-0000-0000-0000-000000000000}"/>
          </ac:picMkLst>
        </pc:picChg>
        <pc:picChg chg="mod">
          <ac:chgData name="Renuka Mohanraj" userId="1e2ef1a2-791d-4e3a-9512-7cfb920dac40" providerId="ADAL" clId="{BE529FA0-04AD-412B-A8FF-182C2C0A7D29}" dt="2021-09-25T20:06:12.391" v="517" actId="14100"/>
          <ac:picMkLst>
            <pc:docMk/>
            <pc:sldMk cId="2551788294" sldId="290"/>
            <ac:picMk id="4" creationId="{00000000-0000-0000-0000-000000000000}"/>
          </ac:picMkLst>
        </pc:picChg>
        <pc:picChg chg="mod">
          <ac:chgData name="Renuka Mohanraj" userId="1e2ef1a2-791d-4e3a-9512-7cfb920dac40" providerId="ADAL" clId="{BE529FA0-04AD-412B-A8FF-182C2C0A7D29}" dt="2021-09-25T20:05:34.655" v="503" actId="14100"/>
          <ac:picMkLst>
            <pc:docMk/>
            <pc:sldMk cId="2551788294" sldId="290"/>
            <ac:picMk id="5" creationId="{00000000-0000-0000-0000-000000000000}"/>
          </ac:picMkLst>
        </pc:picChg>
        <pc:picChg chg="mod">
          <ac:chgData name="Renuka Mohanraj" userId="1e2ef1a2-791d-4e3a-9512-7cfb920dac40" providerId="ADAL" clId="{BE529FA0-04AD-412B-A8FF-182C2C0A7D29}" dt="2021-09-25T20:06:34.967" v="520" actId="14100"/>
          <ac:picMkLst>
            <pc:docMk/>
            <pc:sldMk cId="2551788294" sldId="290"/>
            <ac:picMk id="6" creationId="{00000000-0000-0000-0000-000000000000}"/>
          </ac:picMkLst>
        </pc:picChg>
      </pc:sldChg>
      <pc:sldChg chg="modSp mod">
        <pc:chgData name="Renuka Mohanraj" userId="1e2ef1a2-791d-4e3a-9512-7cfb920dac40" providerId="ADAL" clId="{BE529FA0-04AD-412B-A8FF-182C2C0A7D29}" dt="2021-09-25T20:03:38.840" v="473" actId="403"/>
        <pc:sldMkLst>
          <pc:docMk/>
          <pc:sldMk cId="611354253" sldId="291"/>
        </pc:sldMkLst>
        <pc:spChg chg="mod">
          <ac:chgData name="Renuka Mohanraj" userId="1e2ef1a2-791d-4e3a-9512-7cfb920dac40" providerId="ADAL" clId="{BE529FA0-04AD-412B-A8FF-182C2C0A7D29}" dt="2021-09-25T20:03:27.796" v="469" actId="403"/>
          <ac:spMkLst>
            <pc:docMk/>
            <pc:sldMk cId="611354253" sldId="291"/>
            <ac:spMk id="2" creationId="{00000000-0000-0000-0000-000000000000}"/>
          </ac:spMkLst>
        </pc:spChg>
        <pc:spChg chg="mod">
          <ac:chgData name="Renuka Mohanraj" userId="1e2ef1a2-791d-4e3a-9512-7cfb920dac40" providerId="ADAL" clId="{BE529FA0-04AD-412B-A8FF-182C2C0A7D29}" dt="2021-09-25T20:03:38.840" v="473" actId="403"/>
          <ac:spMkLst>
            <pc:docMk/>
            <pc:sldMk cId="611354253" sldId="291"/>
            <ac:spMk id="3" creationId="{00000000-0000-0000-0000-000000000000}"/>
          </ac:spMkLst>
        </pc:spChg>
      </pc:sldChg>
      <pc:sldChg chg="modSp mod">
        <pc:chgData name="Renuka Mohanraj" userId="1e2ef1a2-791d-4e3a-9512-7cfb920dac40" providerId="ADAL" clId="{BE529FA0-04AD-412B-A8FF-182C2C0A7D29}" dt="2021-09-25T20:30:31.503" v="898" actId="313"/>
        <pc:sldMkLst>
          <pc:docMk/>
          <pc:sldMk cId="1524773732" sldId="292"/>
        </pc:sldMkLst>
        <pc:spChg chg="mod">
          <ac:chgData name="Renuka Mohanraj" userId="1e2ef1a2-791d-4e3a-9512-7cfb920dac40" providerId="ADAL" clId="{BE529FA0-04AD-412B-A8FF-182C2C0A7D29}" dt="2021-09-25T20:26:41.746" v="836" actId="403"/>
          <ac:spMkLst>
            <pc:docMk/>
            <pc:sldMk cId="1524773732" sldId="292"/>
            <ac:spMk id="2" creationId="{C5FB7BB5-ED25-420A-B978-5B9177D76E36}"/>
          </ac:spMkLst>
        </pc:spChg>
        <pc:spChg chg="mod">
          <ac:chgData name="Renuka Mohanraj" userId="1e2ef1a2-791d-4e3a-9512-7cfb920dac40" providerId="ADAL" clId="{BE529FA0-04AD-412B-A8FF-182C2C0A7D29}" dt="2021-09-25T20:30:31.503" v="898" actId="313"/>
          <ac:spMkLst>
            <pc:docMk/>
            <pc:sldMk cId="1524773732" sldId="292"/>
            <ac:spMk id="4" creationId="{00000000-0000-0000-0000-000000000000}"/>
          </ac:spMkLst>
        </pc:spChg>
      </pc:sldChg>
      <pc:sldChg chg="modSp mod">
        <pc:chgData name="Renuka Mohanraj" userId="1e2ef1a2-791d-4e3a-9512-7cfb920dac40" providerId="ADAL" clId="{BE529FA0-04AD-412B-A8FF-182C2C0A7D29}" dt="2022-09-30T15:21:43.201" v="1580" actId="27636"/>
        <pc:sldMkLst>
          <pc:docMk/>
          <pc:sldMk cId="2017019504" sldId="293"/>
        </pc:sldMkLst>
        <pc:spChg chg="mod">
          <ac:chgData name="Renuka Mohanraj" userId="1e2ef1a2-791d-4e3a-9512-7cfb920dac40" providerId="ADAL" clId="{BE529FA0-04AD-412B-A8FF-182C2C0A7D29}" dt="2021-09-25T20:27:22.590" v="858" actId="403"/>
          <ac:spMkLst>
            <pc:docMk/>
            <pc:sldMk cId="2017019504" sldId="293"/>
            <ac:spMk id="2" creationId="{00000000-0000-0000-0000-000000000000}"/>
          </ac:spMkLst>
        </pc:spChg>
        <pc:spChg chg="mod">
          <ac:chgData name="Renuka Mohanraj" userId="1e2ef1a2-791d-4e3a-9512-7cfb920dac40" providerId="ADAL" clId="{BE529FA0-04AD-412B-A8FF-182C2C0A7D29}" dt="2022-09-30T15:21:43.201" v="1580" actId="27636"/>
          <ac:spMkLst>
            <pc:docMk/>
            <pc:sldMk cId="2017019504" sldId="293"/>
            <ac:spMk id="3" creationId="{00000000-0000-0000-0000-000000000000}"/>
          </ac:spMkLst>
        </pc:spChg>
      </pc:sldChg>
      <pc:sldChg chg="modSp mod modNotes">
        <pc:chgData name="Renuka Mohanraj" userId="1e2ef1a2-791d-4e3a-9512-7cfb920dac40" providerId="ADAL" clId="{BE529FA0-04AD-412B-A8FF-182C2C0A7D29}" dt="2021-09-26T19:43:17.976" v="1169" actId="113"/>
        <pc:sldMkLst>
          <pc:docMk/>
          <pc:sldMk cId="948880155" sldId="294"/>
        </pc:sldMkLst>
        <pc:spChg chg="mod">
          <ac:chgData name="Renuka Mohanraj" userId="1e2ef1a2-791d-4e3a-9512-7cfb920dac40" providerId="ADAL" clId="{BE529FA0-04AD-412B-A8FF-182C2C0A7D29}" dt="2021-09-25T20:18:20.578" v="706" actId="1076"/>
          <ac:spMkLst>
            <pc:docMk/>
            <pc:sldMk cId="948880155" sldId="294"/>
            <ac:spMk id="2" creationId="{00000000-0000-0000-0000-000000000000}"/>
          </ac:spMkLst>
        </pc:spChg>
        <pc:spChg chg="mod">
          <ac:chgData name="Renuka Mohanraj" userId="1e2ef1a2-791d-4e3a-9512-7cfb920dac40" providerId="ADAL" clId="{BE529FA0-04AD-412B-A8FF-182C2C0A7D29}" dt="2021-09-26T19:43:17.976" v="1169" actId="113"/>
          <ac:spMkLst>
            <pc:docMk/>
            <pc:sldMk cId="948880155" sldId="294"/>
            <ac:spMk id="3" creationId="{00000000-0000-0000-0000-000000000000}"/>
          </ac:spMkLst>
        </pc:spChg>
      </pc:sldChg>
      <pc:sldChg chg="modSp mod">
        <pc:chgData name="Renuka Mohanraj" userId="1e2ef1a2-791d-4e3a-9512-7cfb920dac40" providerId="ADAL" clId="{BE529FA0-04AD-412B-A8FF-182C2C0A7D29}" dt="2021-09-25T20:03:53.028" v="477" actId="403"/>
        <pc:sldMkLst>
          <pc:docMk/>
          <pc:sldMk cId="2059954870" sldId="296"/>
        </pc:sldMkLst>
        <pc:spChg chg="mod">
          <ac:chgData name="Renuka Mohanraj" userId="1e2ef1a2-791d-4e3a-9512-7cfb920dac40" providerId="ADAL" clId="{BE529FA0-04AD-412B-A8FF-182C2C0A7D29}" dt="2021-09-25T20:03:46.900" v="474" actId="1076"/>
          <ac:spMkLst>
            <pc:docMk/>
            <pc:sldMk cId="2059954870" sldId="296"/>
            <ac:spMk id="2" creationId="{00000000-0000-0000-0000-000000000000}"/>
          </ac:spMkLst>
        </pc:spChg>
        <pc:spChg chg="mod">
          <ac:chgData name="Renuka Mohanraj" userId="1e2ef1a2-791d-4e3a-9512-7cfb920dac40" providerId="ADAL" clId="{BE529FA0-04AD-412B-A8FF-182C2C0A7D29}" dt="2021-09-25T20:03:53.028" v="477" actId="403"/>
          <ac:spMkLst>
            <pc:docMk/>
            <pc:sldMk cId="2059954870" sldId="296"/>
            <ac:spMk id="3" creationId="{00000000-0000-0000-0000-000000000000}"/>
          </ac:spMkLst>
        </pc:spChg>
      </pc:sldChg>
      <pc:sldChg chg="modSp mod">
        <pc:chgData name="Renuka Mohanraj" userId="1e2ef1a2-791d-4e3a-9512-7cfb920dac40" providerId="ADAL" clId="{BE529FA0-04AD-412B-A8FF-182C2C0A7D29}" dt="2021-09-25T20:18:00.796" v="699" actId="27636"/>
        <pc:sldMkLst>
          <pc:docMk/>
          <pc:sldMk cId="423901537" sldId="297"/>
        </pc:sldMkLst>
        <pc:spChg chg="mod">
          <ac:chgData name="Renuka Mohanraj" userId="1e2ef1a2-791d-4e3a-9512-7cfb920dac40" providerId="ADAL" clId="{BE529FA0-04AD-412B-A8FF-182C2C0A7D29}" dt="2021-09-25T20:17:46.205" v="691" actId="403"/>
          <ac:spMkLst>
            <pc:docMk/>
            <pc:sldMk cId="423901537" sldId="297"/>
            <ac:spMk id="2" creationId="{00000000-0000-0000-0000-000000000000}"/>
          </ac:spMkLst>
        </pc:spChg>
        <pc:spChg chg="mod">
          <ac:chgData name="Renuka Mohanraj" userId="1e2ef1a2-791d-4e3a-9512-7cfb920dac40" providerId="ADAL" clId="{BE529FA0-04AD-412B-A8FF-182C2C0A7D29}" dt="2021-09-25T20:18:00.796" v="699" actId="27636"/>
          <ac:spMkLst>
            <pc:docMk/>
            <pc:sldMk cId="423901537" sldId="297"/>
            <ac:spMk id="3" creationId="{00000000-0000-0000-0000-000000000000}"/>
          </ac:spMkLst>
        </pc:spChg>
      </pc:sldChg>
      <pc:sldChg chg="modSp mod">
        <pc:chgData name="Renuka Mohanraj" userId="1e2ef1a2-791d-4e3a-9512-7cfb920dac40" providerId="ADAL" clId="{BE529FA0-04AD-412B-A8FF-182C2C0A7D29}" dt="2021-09-25T20:29:20.052" v="888" actId="403"/>
        <pc:sldMkLst>
          <pc:docMk/>
          <pc:sldMk cId="1212324162" sldId="298"/>
        </pc:sldMkLst>
        <pc:spChg chg="mod">
          <ac:chgData name="Renuka Mohanraj" userId="1e2ef1a2-791d-4e3a-9512-7cfb920dac40" providerId="ADAL" clId="{BE529FA0-04AD-412B-A8FF-182C2C0A7D29}" dt="2021-09-25T20:28:49.717" v="883" actId="403"/>
          <ac:spMkLst>
            <pc:docMk/>
            <pc:sldMk cId="1212324162" sldId="298"/>
            <ac:spMk id="2" creationId="{00000000-0000-0000-0000-000000000000}"/>
          </ac:spMkLst>
        </pc:spChg>
        <pc:spChg chg="mod">
          <ac:chgData name="Renuka Mohanraj" userId="1e2ef1a2-791d-4e3a-9512-7cfb920dac40" providerId="ADAL" clId="{BE529FA0-04AD-412B-A8FF-182C2C0A7D29}" dt="2021-09-25T20:29:20.052" v="888" actId="403"/>
          <ac:spMkLst>
            <pc:docMk/>
            <pc:sldMk cId="1212324162" sldId="298"/>
            <ac:spMk id="3" creationId="{00000000-0000-0000-0000-000000000000}"/>
          </ac:spMkLst>
        </pc:spChg>
      </pc:sldChg>
      <pc:sldChg chg="del">
        <pc:chgData name="Renuka Mohanraj" userId="1e2ef1a2-791d-4e3a-9512-7cfb920dac40" providerId="ADAL" clId="{BE529FA0-04AD-412B-A8FF-182C2C0A7D29}" dt="2021-09-21T23:46:06.023" v="398" actId="47"/>
        <pc:sldMkLst>
          <pc:docMk/>
          <pc:sldMk cId="3283261930" sldId="299"/>
        </pc:sldMkLst>
      </pc:sldChg>
      <pc:sldChg chg="modSp mod">
        <pc:chgData name="Renuka Mohanraj" userId="1e2ef1a2-791d-4e3a-9512-7cfb920dac40" providerId="ADAL" clId="{BE529FA0-04AD-412B-A8FF-182C2C0A7D29}" dt="2022-09-29T15:58:08.861" v="1454" actId="403"/>
        <pc:sldMkLst>
          <pc:docMk/>
          <pc:sldMk cId="3618536009" sldId="301"/>
        </pc:sldMkLst>
        <pc:spChg chg="mod">
          <ac:chgData name="Renuka Mohanraj" userId="1e2ef1a2-791d-4e3a-9512-7cfb920dac40" providerId="ADAL" clId="{BE529FA0-04AD-412B-A8FF-182C2C0A7D29}" dt="2022-09-29T15:58:08.861" v="1454" actId="403"/>
          <ac:spMkLst>
            <pc:docMk/>
            <pc:sldMk cId="3618536009" sldId="301"/>
            <ac:spMk id="2" creationId="{00000000-0000-0000-0000-000000000000}"/>
          </ac:spMkLst>
        </pc:spChg>
        <pc:spChg chg="mod">
          <ac:chgData name="Renuka Mohanraj" userId="1e2ef1a2-791d-4e3a-9512-7cfb920dac40" providerId="ADAL" clId="{BE529FA0-04AD-412B-A8FF-182C2C0A7D29}" dt="2021-09-25T20:34:12.659" v="930" actId="14100"/>
          <ac:spMkLst>
            <pc:docMk/>
            <pc:sldMk cId="3618536009" sldId="301"/>
            <ac:spMk id="3" creationId="{00000000-0000-0000-0000-000000000000}"/>
          </ac:spMkLst>
        </pc:spChg>
        <pc:picChg chg="mod">
          <ac:chgData name="Renuka Mohanraj" userId="1e2ef1a2-791d-4e3a-9512-7cfb920dac40" providerId="ADAL" clId="{BE529FA0-04AD-412B-A8FF-182C2C0A7D29}" dt="2021-09-25T20:07:40.612" v="544" actId="14100"/>
          <ac:picMkLst>
            <pc:docMk/>
            <pc:sldMk cId="3618536009" sldId="301"/>
            <ac:picMk id="5" creationId="{399127BD-FE2D-43C4-85FF-B884895CD474}"/>
          </ac:picMkLst>
        </pc:picChg>
      </pc:sldChg>
      <pc:sldChg chg="modSp mod">
        <pc:chgData name="Renuka Mohanraj" userId="1e2ef1a2-791d-4e3a-9512-7cfb920dac40" providerId="ADAL" clId="{BE529FA0-04AD-412B-A8FF-182C2C0A7D29}" dt="2022-09-30T15:09:08.126" v="1525" actId="20577"/>
        <pc:sldMkLst>
          <pc:docMk/>
          <pc:sldMk cId="4244437325" sldId="302"/>
        </pc:sldMkLst>
        <pc:spChg chg="mod">
          <ac:chgData name="Renuka Mohanraj" userId="1e2ef1a2-791d-4e3a-9512-7cfb920dac40" providerId="ADAL" clId="{BE529FA0-04AD-412B-A8FF-182C2C0A7D29}" dt="2021-09-25T20:10:38.963" v="586" actId="403"/>
          <ac:spMkLst>
            <pc:docMk/>
            <pc:sldMk cId="4244437325" sldId="302"/>
            <ac:spMk id="2" creationId="{00000000-0000-0000-0000-000000000000}"/>
          </ac:spMkLst>
        </pc:spChg>
        <pc:spChg chg="mod">
          <ac:chgData name="Renuka Mohanraj" userId="1e2ef1a2-791d-4e3a-9512-7cfb920dac40" providerId="ADAL" clId="{BE529FA0-04AD-412B-A8FF-182C2C0A7D29}" dt="2022-09-30T15:09:08.126" v="1525" actId="20577"/>
          <ac:spMkLst>
            <pc:docMk/>
            <pc:sldMk cId="4244437325" sldId="302"/>
            <ac:spMk id="3" creationId="{00000000-0000-0000-0000-000000000000}"/>
          </ac:spMkLst>
        </pc:spChg>
      </pc:sldChg>
      <pc:sldChg chg="modSp mod modNotes">
        <pc:chgData name="Renuka Mohanraj" userId="1e2ef1a2-791d-4e3a-9512-7cfb920dac40" providerId="ADAL" clId="{BE529FA0-04AD-412B-A8FF-182C2C0A7D29}" dt="2021-09-26T18:14:00.036" v="1095" actId="20577"/>
        <pc:sldMkLst>
          <pc:docMk/>
          <pc:sldMk cId="2409885487" sldId="303"/>
        </pc:sldMkLst>
        <pc:spChg chg="mod">
          <ac:chgData name="Renuka Mohanraj" userId="1e2ef1a2-791d-4e3a-9512-7cfb920dac40" providerId="ADAL" clId="{BE529FA0-04AD-412B-A8FF-182C2C0A7D29}" dt="2021-09-25T20:15:21.121" v="630" actId="403"/>
          <ac:spMkLst>
            <pc:docMk/>
            <pc:sldMk cId="2409885487" sldId="303"/>
            <ac:spMk id="2" creationId="{00000000-0000-0000-0000-000000000000}"/>
          </ac:spMkLst>
        </pc:spChg>
        <pc:spChg chg="mod">
          <ac:chgData name="Renuka Mohanraj" userId="1e2ef1a2-791d-4e3a-9512-7cfb920dac40" providerId="ADAL" clId="{BE529FA0-04AD-412B-A8FF-182C2C0A7D29}" dt="2021-09-26T18:14:00.036" v="1095" actId="20577"/>
          <ac:spMkLst>
            <pc:docMk/>
            <pc:sldMk cId="2409885487" sldId="303"/>
            <ac:spMk id="3" creationId="{00000000-0000-0000-0000-000000000000}"/>
          </ac:spMkLst>
        </pc:spChg>
        <pc:picChg chg="mod">
          <ac:chgData name="Renuka Mohanraj" userId="1e2ef1a2-791d-4e3a-9512-7cfb920dac40" providerId="ADAL" clId="{BE529FA0-04AD-412B-A8FF-182C2C0A7D29}" dt="2021-09-25T20:15:29.938" v="633" actId="1076"/>
          <ac:picMkLst>
            <pc:docMk/>
            <pc:sldMk cId="2409885487" sldId="303"/>
            <ac:picMk id="7" creationId="{084F2078-349F-4E09-8887-77A464096A35}"/>
          </ac:picMkLst>
        </pc:picChg>
      </pc:sldChg>
      <pc:sldChg chg="add del">
        <pc:chgData name="Renuka Mohanraj" userId="1e2ef1a2-791d-4e3a-9512-7cfb920dac40" providerId="ADAL" clId="{BE529FA0-04AD-412B-A8FF-182C2C0A7D29}" dt="2021-09-06T00:36:45.562" v="177" actId="47"/>
        <pc:sldMkLst>
          <pc:docMk/>
          <pc:sldMk cId="1552836989" sldId="304"/>
        </pc:sldMkLst>
      </pc:sldChg>
      <pc:sldChg chg="addSp delSp modSp mod">
        <pc:chgData name="Renuka Mohanraj" userId="1e2ef1a2-791d-4e3a-9512-7cfb920dac40" providerId="ADAL" clId="{BE529FA0-04AD-412B-A8FF-182C2C0A7D29}" dt="2021-09-26T19:51:42.844" v="1173" actId="478"/>
        <pc:sldMkLst>
          <pc:docMk/>
          <pc:sldMk cId="1352277524" sldId="305"/>
        </pc:sldMkLst>
        <pc:spChg chg="del">
          <ac:chgData name="Renuka Mohanraj" userId="1e2ef1a2-791d-4e3a-9512-7cfb920dac40" providerId="ADAL" clId="{BE529FA0-04AD-412B-A8FF-182C2C0A7D29}" dt="2021-09-06T00:16:17.515" v="10" actId="478"/>
          <ac:spMkLst>
            <pc:docMk/>
            <pc:sldMk cId="1352277524" sldId="305"/>
            <ac:spMk id="2" creationId="{00000000-0000-0000-0000-000000000000}"/>
          </ac:spMkLst>
        </pc:spChg>
        <pc:spChg chg="del mod">
          <ac:chgData name="Renuka Mohanraj" userId="1e2ef1a2-791d-4e3a-9512-7cfb920dac40" providerId="ADAL" clId="{BE529FA0-04AD-412B-A8FF-182C2C0A7D29}" dt="2021-09-06T00:16:06.095" v="6" actId="478"/>
          <ac:spMkLst>
            <pc:docMk/>
            <pc:sldMk cId="1352277524" sldId="305"/>
            <ac:spMk id="3" creationId="{00000000-0000-0000-0000-000000000000}"/>
          </ac:spMkLst>
        </pc:spChg>
        <pc:spChg chg="add del mod">
          <ac:chgData name="Renuka Mohanraj" userId="1e2ef1a2-791d-4e3a-9512-7cfb920dac40" providerId="ADAL" clId="{BE529FA0-04AD-412B-A8FF-182C2C0A7D29}" dt="2021-09-06T00:16:11.548" v="8" actId="478"/>
          <ac:spMkLst>
            <pc:docMk/>
            <pc:sldMk cId="1352277524" sldId="305"/>
            <ac:spMk id="5" creationId="{90903B69-8301-44F7-B5BE-9C934C08AD59}"/>
          </ac:spMkLst>
        </pc:spChg>
        <pc:spChg chg="del mod">
          <ac:chgData name="Renuka Mohanraj" userId="1e2ef1a2-791d-4e3a-9512-7cfb920dac40" providerId="ADAL" clId="{BE529FA0-04AD-412B-A8FF-182C2C0A7D29}" dt="2021-09-26T19:51:42.844" v="1173" actId="478"/>
          <ac:spMkLst>
            <pc:docMk/>
            <pc:sldMk cId="1352277524" sldId="305"/>
            <ac:spMk id="6" creationId="{00000000-0000-0000-0000-000000000000}"/>
          </ac:spMkLst>
        </pc:spChg>
        <pc:spChg chg="mod">
          <ac:chgData name="Renuka Mohanraj" userId="1e2ef1a2-791d-4e3a-9512-7cfb920dac40" providerId="ADAL" clId="{BE529FA0-04AD-412B-A8FF-182C2C0A7D29}" dt="2021-09-25T15:08:55.167" v="414"/>
          <ac:spMkLst>
            <pc:docMk/>
            <pc:sldMk cId="1352277524" sldId="305"/>
            <ac:spMk id="9" creationId="{00000000-0000-0000-0000-000000000000}"/>
          </ac:spMkLst>
        </pc:spChg>
        <pc:spChg chg="del mod">
          <ac:chgData name="Renuka Mohanraj" userId="1e2ef1a2-791d-4e3a-9512-7cfb920dac40" providerId="ADAL" clId="{BE529FA0-04AD-412B-A8FF-182C2C0A7D29}" dt="2021-09-06T00:15:43.089" v="3" actId="478"/>
          <ac:spMkLst>
            <pc:docMk/>
            <pc:sldMk cId="1352277524" sldId="305"/>
            <ac:spMk id="11" creationId="{00000000-0000-0000-0000-000000000000}"/>
          </ac:spMkLst>
        </pc:spChg>
        <pc:spChg chg="del">
          <ac:chgData name="Renuka Mohanraj" userId="1e2ef1a2-791d-4e3a-9512-7cfb920dac40" providerId="ADAL" clId="{BE529FA0-04AD-412B-A8FF-182C2C0A7D29}" dt="2021-09-06T00:16:09.035" v="7" actId="478"/>
          <ac:spMkLst>
            <pc:docMk/>
            <pc:sldMk cId="1352277524" sldId="305"/>
            <ac:spMk id="12" creationId="{00000000-0000-0000-0000-000000000000}"/>
          </ac:spMkLst>
        </pc:spChg>
        <pc:picChg chg="del">
          <ac:chgData name="Renuka Mohanraj" userId="1e2ef1a2-791d-4e3a-9512-7cfb920dac40" providerId="ADAL" clId="{BE529FA0-04AD-412B-A8FF-182C2C0A7D29}" dt="2021-09-06T00:16:13.863" v="9" actId="478"/>
          <ac:picMkLst>
            <pc:docMk/>
            <pc:sldMk cId="1352277524" sldId="305"/>
            <ac:picMk id="8" creationId="{00000000-0000-0000-0000-000000000000}"/>
          </ac:picMkLst>
        </pc:picChg>
        <pc:picChg chg="del">
          <ac:chgData name="Renuka Mohanraj" userId="1e2ef1a2-791d-4e3a-9512-7cfb920dac40" providerId="ADAL" clId="{BE529FA0-04AD-412B-A8FF-182C2C0A7D29}" dt="2021-09-06T00:16:02.245" v="4" actId="478"/>
          <ac:picMkLst>
            <pc:docMk/>
            <pc:sldMk cId="1352277524" sldId="305"/>
            <ac:picMk id="10" creationId="{00000000-0000-0000-0000-000000000000}"/>
          </ac:picMkLst>
        </pc:picChg>
        <pc:picChg chg="add mod">
          <ac:chgData name="Renuka Mohanraj" userId="1e2ef1a2-791d-4e3a-9512-7cfb920dac40" providerId="ADAL" clId="{BE529FA0-04AD-412B-A8FF-182C2C0A7D29}" dt="2021-09-25T20:02:00.982" v="423" actId="14100"/>
          <ac:picMkLst>
            <pc:docMk/>
            <pc:sldMk cId="1352277524" sldId="305"/>
            <ac:picMk id="13" creationId="{2E2BE60A-D16A-45BA-8F3B-7D9F07C1AA7A}"/>
          </ac:picMkLst>
        </pc:picChg>
      </pc:sldChg>
      <pc:sldChg chg="addSp delSp modSp mod">
        <pc:chgData name="Renuka Mohanraj" userId="1e2ef1a2-791d-4e3a-9512-7cfb920dac40" providerId="ADAL" clId="{BE529FA0-04AD-412B-A8FF-182C2C0A7D29}" dt="2021-09-27T14:39:39.218" v="1175" actId="478"/>
        <pc:sldMkLst>
          <pc:docMk/>
          <pc:sldMk cId="4192833343" sldId="306"/>
        </pc:sldMkLst>
        <pc:spChg chg="mod">
          <ac:chgData name="Renuka Mohanraj" userId="1e2ef1a2-791d-4e3a-9512-7cfb920dac40" providerId="ADAL" clId="{BE529FA0-04AD-412B-A8FF-182C2C0A7D29}" dt="2021-09-25T20:03:14.898" v="466" actId="1036"/>
          <ac:spMkLst>
            <pc:docMk/>
            <pc:sldMk cId="4192833343" sldId="306"/>
            <ac:spMk id="2" creationId="{00000000-0000-0000-0000-000000000000}"/>
          </ac:spMkLst>
        </pc:spChg>
        <pc:spChg chg="mod">
          <ac:chgData name="Renuka Mohanraj" userId="1e2ef1a2-791d-4e3a-9512-7cfb920dac40" providerId="ADAL" clId="{BE529FA0-04AD-412B-A8FF-182C2C0A7D29}" dt="2021-09-25T20:02:45.647" v="434" actId="403"/>
          <ac:spMkLst>
            <pc:docMk/>
            <pc:sldMk cId="4192833343" sldId="306"/>
            <ac:spMk id="3" creationId="{00000000-0000-0000-0000-000000000000}"/>
          </ac:spMkLst>
        </pc:spChg>
        <pc:spChg chg="add mod">
          <ac:chgData name="Renuka Mohanraj" userId="1e2ef1a2-791d-4e3a-9512-7cfb920dac40" providerId="ADAL" clId="{BE529FA0-04AD-412B-A8FF-182C2C0A7D29}" dt="2021-09-25T20:02:51.978" v="435" actId="1076"/>
          <ac:spMkLst>
            <pc:docMk/>
            <pc:sldMk cId="4192833343" sldId="306"/>
            <ac:spMk id="4" creationId="{487B5B26-1AF4-4614-BB35-CDB564FAF122}"/>
          </ac:spMkLst>
        </pc:spChg>
        <pc:spChg chg="mod">
          <ac:chgData name="Renuka Mohanraj" userId="1e2ef1a2-791d-4e3a-9512-7cfb920dac40" providerId="ADAL" clId="{BE529FA0-04AD-412B-A8FF-182C2C0A7D29}" dt="2021-09-25T15:08:55.167" v="414"/>
          <ac:spMkLst>
            <pc:docMk/>
            <pc:sldMk cId="4192833343" sldId="306"/>
            <ac:spMk id="6" creationId="{00000000-0000-0000-0000-000000000000}"/>
          </ac:spMkLst>
        </pc:spChg>
        <pc:spChg chg="mod">
          <ac:chgData name="Renuka Mohanraj" userId="1e2ef1a2-791d-4e3a-9512-7cfb920dac40" providerId="ADAL" clId="{BE529FA0-04AD-412B-A8FF-182C2C0A7D29}" dt="2021-09-25T15:08:55.167" v="414"/>
          <ac:spMkLst>
            <pc:docMk/>
            <pc:sldMk cId="4192833343" sldId="306"/>
            <ac:spMk id="9" creationId="{00000000-0000-0000-0000-000000000000}"/>
          </ac:spMkLst>
        </pc:spChg>
        <pc:spChg chg="del mod">
          <ac:chgData name="Renuka Mohanraj" userId="1e2ef1a2-791d-4e3a-9512-7cfb920dac40" providerId="ADAL" clId="{BE529FA0-04AD-412B-A8FF-182C2C0A7D29}" dt="2021-09-27T14:39:39.218" v="1175" actId="478"/>
          <ac:spMkLst>
            <pc:docMk/>
            <pc:sldMk cId="4192833343" sldId="306"/>
            <ac:spMk id="11" creationId="{00000000-0000-0000-0000-000000000000}"/>
          </ac:spMkLst>
        </pc:spChg>
        <pc:spChg chg="mod">
          <ac:chgData name="Renuka Mohanraj" userId="1e2ef1a2-791d-4e3a-9512-7cfb920dac40" providerId="ADAL" clId="{BE529FA0-04AD-412B-A8FF-182C2C0A7D29}" dt="2021-09-25T20:02:41.555" v="433" actId="403"/>
          <ac:spMkLst>
            <pc:docMk/>
            <pc:sldMk cId="4192833343" sldId="306"/>
            <ac:spMk id="12" creationId="{00000000-0000-0000-0000-000000000000}"/>
          </ac:spMkLst>
        </pc:spChg>
        <pc:picChg chg="mod">
          <ac:chgData name="Renuka Mohanraj" userId="1e2ef1a2-791d-4e3a-9512-7cfb920dac40" providerId="ADAL" clId="{BE529FA0-04AD-412B-A8FF-182C2C0A7D29}" dt="2021-09-25T20:03:14.898" v="466" actId="1036"/>
          <ac:picMkLst>
            <pc:docMk/>
            <pc:sldMk cId="4192833343" sldId="306"/>
            <ac:picMk id="8" creationId="{00000000-0000-0000-0000-000000000000}"/>
          </ac:picMkLst>
        </pc:picChg>
        <pc:picChg chg="mod">
          <ac:chgData name="Renuka Mohanraj" userId="1e2ef1a2-791d-4e3a-9512-7cfb920dac40" providerId="ADAL" clId="{BE529FA0-04AD-412B-A8FF-182C2C0A7D29}" dt="2021-09-25T20:03:14.898" v="466" actId="1036"/>
          <ac:picMkLst>
            <pc:docMk/>
            <pc:sldMk cId="4192833343" sldId="306"/>
            <ac:picMk id="10" creationId="{00000000-0000-0000-0000-000000000000}"/>
          </ac:picMkLst>
        </pc:picChg>
      </pc:sldChg>
      <pc:sldChg chg="modSp mod modNotesTx">
        <pc:chgData name="Renuka Mohanraj" userId="1e2ef1a2-791d-4e3a-9512-7cfb920dac40" providerId="ADAL" clId="{BE529FA0-04AD-412B-A8FF-182C2C0A7D29}" dt="2021-09-26T18:12:10.219" v="1093"/>
        <pc:sldMkLst>
          <pc:docMk/>
          <pc:sldMk cId="3145560214" sldId="307"/>
        </pc:sldMkLst>
        <pc:spChg chg="mod">
          <ac:chgData name="Renuka Mohanraj" userId="1e2ef1a2-791d-4e3a-9512-7cfb920dac40" providerId="ADAL" clId="{BE529FA0-04AD-412B-A8FF-182C2C0A7D29}" dt="2021-09-25T20:10:16.157" v="579" actId="1076"/>
          <ac:spMkLst>
            <pc:docMk/>
            <pc:sldMk cId="3145560214" sldId="307"/>
            <ac:spMk id="2" creationId="{00000000-0000-0000-0000-000000000000}"/>
          </ac:spMkLst>
        </pc:spChg>
        <pc:spChg chg="mod">
          <ac:chgData name="Renuka Mohanraj" userId="1e2ef1a2-791d-4e3a-9512-7cfb920dac40" providerId="ADAL" clId="{BE529FA0-04AD-412B-A8FF-182C2C0A7D29}" dt="2021-09-26T18:10:58.454" v="1091" actId="20577"/>
          <ac:spMkLst>
            <pc:docMk/>
            <pc:sldMk cId="3145560214" sldId="307"/>
            <ac:spMk id="3" creationId="{00000000-0000-0000-0000-000000000000}"/>
          </ac:spMkLst>
        </pc:spChg>
        <pc:picChg chg="mod">
          <ac:chgData name="Renuka Mohanraj" userId="1e2ef1a2-791d-4e3a-9512-7cfb920dac40" providerId="ADAL" clId="{BE529FA0-04AD-412B-A8FF-182C2C0A7D29}" dt="2021-09-25T20:10:25.405" v="580" actId="14100"/>
          <ac:picMkLst>
            <pc:docMk/>
            <pc:sldMk cId="3145560214" sldId="307"/>
            <ac:picMk id="5" creationId="{4F04ADCC-9086-42EB-A43A-F9E9783978FF}"/>
          </ac:picMkLst>
        </pc:picChg>
        <pc:picChg chg="mod">
          <ac:chgData name="Renuka Mohanraj" userId="1e2ef1a2-791d-4e3a-9512-7cfb920dac40" providerId="ADAL" clId="{BE529FA0-04AD-412B-A8FF-182C2C0A7D29}" dt="2021-09-25T20:10:31.070" v="581" actId="14100"/>
          <ac:picMkLst>
            <pc:docMk/>
            <pc:sldMk cId="3145560214" sldId="307"/>
            <ac:picMk id="6" creationId="{104F17E1-960F-41B8-9010-FB2DDAD242E2}"/>
          </ac:picMkLst>
        </pc:picChg>
      </pc:sldChg>
      <pc:sldChg chg="modSp mod">
        <pc:chgData name="Renuka Mohanraj" userId="1e2ef1a2-791d-4e3a-9512-7cfb920dac40" providerId="ADAL" clId="{BE529FA0-04AD-412B-A8FF-182C2C0A7D29}" dt="2021-09-25T20:16:04.241" v="649" actId="403"/>
        <pc:sldMkLst>
          <pc:docMk/>
          <pc:sldMk cId="3656275278" sldId="308"/>
        </pc:sldMkLst>
        <pc:spChg chg="mod">
          <ac:chgData name="Renuka Mohanraj" userId="1e2ef1a2-791d-4e3a-9512-7cfb920dac40" providerId="ADAL" clId="{BE529FA0-04AD-412B-A8FF-182C2C0A7D29}" dt="2021-09-25T20:15:41" v="639" actId="403"/>
          <ac:spMkLst>
            <pc:docMk/>
            <pc:sldMk cId="3656275278" sldId="308"/>
            <ac:spMk id="2" creationId="{00000000-0000-0000-0000-000000000000}"/>
          </ac:spMkLst>
        </pc:spChg>
        <pc:spChg chg="mod">
          <ac:chgData name="Renuka Mohanraj" userId="1e2ef1a2-791d-4e3a-9512-7cfb920dac40" providerId="ADAL" clId="{BE529FA0-04AD-412B-A8FF-182C2C0A7D29}" dt="2021-09-25T20:16:04.241" v="649" actId="403"/>
          <ac:spMkLst>
            <pc:docMk/>
            <pc:sldMk cId="3656275278" sldId="308"/>
            <ac:spMk id="3" creationId="{00000000-0000-0000-0000-000000000000}"/>
          </ac:spMkLst>
        </pc:spChg>
        <pc:picChg chg="mod">
          <ac:chgData name="Renuka Mohanraj" userId="1e2ef1a2-791d-4e3a-9512-7cfb920dac40" providerId="ADAL" clId="{BE529FA0-04AD-412B-A8FF-182C2C0A7D29}" dt="2021-09-25T20:15:56.993" v="645" actId="14100"/>
          <ac:picMkLst>
            <pc:docMk/>
            <pc:sldMk cId="3656275278" sldId="308"/>
            <ac:picMk id="5" creationId="{6E92AB6E-9E5F-408E-9781-48E6CC534A72}"/>
          </ac:picMkLst>
        </pc:picChg>
      </pc:sldChg>
      <pc:sldChg chg="modSp mod">
        <pc:chgData name="Renuka Mohanraj" userId="1e2ef1a2-791d-4e3a-9512-7cfb920dac40" providerId="ADAL" clId="{BE529FA0-04AD-412B-A8FF-182C2C0A7D29}" dt="2021-09-25T20:33:46.563" v="928" actId="403"/>
        <pc:sldMkLst>
          <pc:docMk/>
          <pc:sldMk cId="2932198723" sldId="309"/>
        </pc:sldMkLst>
        <pc:spChg chg="mod">
          <ac:chgData name="Renuka Mohanraj" userId="1e2ef1a2-791d-4e3a-9512-7cfb920dac40" providerId="ADAL" clId="{BE529FA0-04AD-412B-A8FF-182C2C0A7D29}" dt="2021-09-25T20:33:46.563" v="928" actId="403"/>
          <ac:spMkLst>
            <pc:docMk/>
            <pc:sldMk cId="2932198723" sldId="309"/>
            <ac:spMk id="2" creationId="{FAAB9461-5B40-4631-B148-37D039FA58EA}"/>
          </ac:spMkLst>
        </pc:spChg>
        <pc:spChg chg="mod">
          <ac:chgData name="Renuka Mohanraj" userId="1e2ef1a2-791d-4e3a-9512-7cfb920dac40" providerId="ADAL" clId="{BE529FA0-04AD-412B-A8FF-182C2C0A7D29}" dt="2021-09-25T20:28:39.003" v="876" actId="5793"/>
          <ac:spMkLst>
            <pc:docMk/>
            <pc:sldMk cId="2932198723" sldId="309"/>
            <ac:spMk id="3" creationId="{C6D219E2-D999-4D0F-B858-F4EED095D38B}"/>
          </ac:spMkLst>
        </pc:spChg>
      </pc:sldChg>
      <pc:sldChg chg="addSp delSp modSp new mod setBg">
        <pc:chgData name="Renuka Mohanraj" userId="1e2ef1a2-791d-4e3a-9512-7cfb920dac40" providerId="ADAL" clId="{BE529FA0-04AD-412B-A8FF-182C2C0A7D29}" dt="2021-09-25T20:02:17.715" v="428" actId="14100"/>
        <pc:sldMkLst>
          <pc:docMk/>
          <pc:sldMk cId="1067903573" sldId="310"/>
        </pc:sldMkLst>
        <pc:spChg chg="del">
          <ac:chgData name="Renuka Mohanraj" userId="1e2ef1a2-791d-4e3a-9512-7cfb920dac40" providerId="ADAL" clId="{BE529FA0-04AD-412B-A8FF-182C2C0A7D29}" dt="2021-09-06T00:17:15.631" v="17" actId="478"/>
          <ac:spMkLst>
            <pc:docMk/>
            <pc:sldMk cId="1067903573" sldId="310"/>
            <ac:spMk id="2" creationId="{3CA39C88-97EC-487A-BF1F-798307DFBD87}"/>
          </ac:spMkLst>
        </pc:spChg>
        <pc:spChg chg="del">
          <ac:chgData name="Renuka Mohanraj" userId="1e2ef1a2-791d-4e3a-9512-7cfb920dac40" providerId="ADAL" clId="{BE529FA0-04AD-412B-A8FF-182C2C0A7D29}" dt="2021-09-06T00:17:15.631" v="17" actId="478"/>
          <ac:spMkLst>
            <pc:docMk/>
            <pc:sldMk cId="1067903573" sldId="310"/>
            <ac:spMk id="3" creationId="{AAF2170B-1DF6-4747-A591-BD52D68C1343}"/>
          </ac:spMkLst>
        </pc:spChg>
        <pc:spChg chg="add del">
          <ac:chgData name="Renuka Mohanraj" userId="1e2ef1a2-791d-4e3a-9512-7cfb920dac40" providerId="ADAL" clId="{BE529FA0-04AD-412B-A8FF-182C2C0A7D29}" dt="2021-09-06T00:17:34.496" v="22" actId="26606"/>
          <ac:spMkLst>
            <pc:docMk/>
            <pc:sldMk cId="1067903573" sldId="310"/>
            <ac:spMk id="9" creationId="{F3060C83-F051-4F0E-ABAD-AA0DFC48B218}"/>
          </ac:spMkLst>
        </pc:spChg>
        <pc:spChg chg="add del">
          <ac:chgData name="Renuka Mohanraj" userId="1e2ef1a2-791d-4e3a-9512-7cfb920dac40" providerId="ADAL" clId="{BE529FA0-04AD-412B-A8FF-182C2C0A7D29}" dt="2021-09-06T00:17:34.496" v="22" actId="26606"/>
          <ac:spMkLst>
            <pc:docMk/>
            <pc:sldMk cId="1067903573" sldId="310"/>
            <ac:spMk id="11" creationId="{83C98ABE-055B-441F-B07E-44F97F083C39}"/>
          </ac:spMkLst>
        </pc:spChg>
        <pc:spChg chg="add del">
          <ac:chgData name="Renuka Mohanraj" userId="1e2ef1a2-791d-4e3a-9512-7cfb920dac40" providerId="ADAL" clId="{BE529FA0-04AD-412B-A8FF-182C2C0A7D29}" dt="2021-09-06T00:17:34.496" v="22" actId="26606"/>
          <ac:spMkLst>
            <pc:docMk/>
            <pc:sldMk cId="1067903573" sldId="310"/>
            <ac:spMk id="13" creationId="{29FDB030-9B49-4CED-8CCD-4D99382388AC}"/>
          </ac:spMkLst>
        </pc:spChg>
        <pc:spChg chg="add del">
          <ac:chgData name="Renuka Mohanraj" userId="1e2ef1a2-791d-4e3a-9512-7cfb920dac40" providerId="ADAL" clId="{BE529FA0-04AD-412B-A8FF-182C2C0A7D29}" dt="2021-09-06T00:17:34.496" v="22" actId="26606"/>
          <ac:spMkLst>
            <pc:docMk/>
            <pc:sldMk cId="1067903573" sldId="310"/>
            <ac:spMk id="15" creationId="{3783CA14-24A1-485C-8B30-D6A5D87987AD}"/>
          </ac:spMkLst>
        </pc:spChg>
        <pc:spChg chg="add del">
          <ac:chgData name="Renuka Mohanraj" userId="1e2ef1a2-791d-4e3a-9512-7cfb920dac40" providerId="ADAL" clId="{BE529FA0-04AD-412B-A8FF-182C2C0A7D29}" dt="2021-09-06T00:17:34.496" v="22" actId="26606"/>
          <ac:spMkLst>
            <pc:docMk/>
            <pc:sldMk cId="1067903573" sldId="310"/>
            <ac:spMk id="17" creationId="{9A97C86A-04D6-40F7-AE84-31AB43E6A846}"/>
          </ac:spMkLst>
        </pc:spChg>
        <pc:spChg chg="add del">
          <ac:chgData name="Renuka Mohanraj" userId="1e2ef1a2-791d-4e3a-9512-7cfb920dac40" providerId="ADAL" clId="{BE529FA0-04AD-412B-A8FF-182C2C0A7D29}" dt="2021-09-06T00:17:34.496" v="22" actId="26606"/>
          <ac:spMkLst>
            <pc:docMk/>
            <pc:sldMk cId="1067903573" sldId="310"/>
            <ac:spMk id="19" creationId="{FF9F2414-84E8-453E-B1F3-389FDE8192D9}"/>
          </ac:spMkLst>
        </pc:spChg>
        <pc:spChg chg="add del">
          <ac:chgData name="Renuka Mohanraj" userId="1e2ef1a2-791d-4e3a-9512-7cfb920dac40" providerId="ADAL" clId="{BE529FA0-04AD-412B-A8FF-182C2C0A7D29}" dt="2021-09-06T00:17:34.496" v="22" actId="26606"/>
          <ac:spMkLst>
            <pc:docMk/>
            <pc:sldMk cId="1067903573" sldId="310"/>
            <ac:spMk id="21" creationId="{3ECA69A1-7536-43AC-85EF-C7106179F5ED}"/>
          </ac:spMkLst>
        </pc:spChg>
        <pc:spChg chg="add del">
          <ac:chgData name="Renuka Mohanraj" userId="1e2ef1a2-791d-4e3a-9512-7cfb920dac40" providerId="ADAL" clId="{BE529FA0-04AD-412B-A8FF-182C2C0A7D29}" dt="2021-09-06T00:17:41.560" v="24" actId="26606"/>
          <ac:spMkLst>
            <pc:docMk/>
            <pc:sldMk cId="1067903573" sldId="310"/>
            <ac:spMk id="23" creationId="{32BC26D8-82FB-445E-AA49-62A77D7C1EE0}"/>
          </ac:spMkLst>
        </pc:spChg>
        <pc:spChg chg="add del">
          <ac:chgData name="Renuka Mohanraj" userId="1e2ef1a2-791d-4e3a-9512-7cfb920dac40" providerId="ADAL" clId="{BE529FA0-04AD-412B-A8FF-182C2C0A7D29}" dt="2021-09-06T00:17:41.560" v="24" actId="26606"/>
          <ac:spMkLst>
            <pc:docMk/>
            <pc:sldMk cId="1067903573" sldId="310"/>
            <ac:spMk id="24" creationId="{CB44330D-EA18-4254-AA95-EB49948539B8}"/>
          </ac:spMkLst>
        </pc:spChg>
        <pc:picChg chg="add mod">
          <ac:chgData name="Renuka Mohanraj" userId="1e2ef1a2-791d-4e3a-9512-7cfb920dac40" providerId="ADAL" clId="{BE529FA0-04AD-412B-A8FF-182C2C0A7D29}" dt="2021-09-25T20:02:17.715" v="428" actId="14100"/>
          <ac:picMkLst>
            <pc:docMk/>
            <pc:sldMk cId="1067903573" sldId="310"/>
            <ac:picMk id="4" creationId="{C21BFB72-9B2C-4632-873D-F6C9509CB284}"/>
          </ac:picMkLst>
        </pc:picChg>
      </pc:sldChg>
      <pc:sldChg chg="modSp add del mod modNotes">
        <pc:chgData name="Renuka Mohanraj" userId="1e2ef1a2-791d-4e3a-9512-7cfb920dac40" providerId="ADAL" clId="{BE529FA0-04AD-412B-A8FF-182C2C0A7D29}" dt="2021-09-25T20:23:47.561" v="767" actId="47"/>
        <pc:sldMkLst>
          <pc:docMk/>
          <pc:sldMk cId="3083744854" sldId="311"/>
        </pc:sldMkLst>
        <pc:spChg chg="mod">
          <ac:chgData name="Renuka Mohanraj" userId="1e2ef1a2-791d-4e3a-9512-7cfb920dac40" providerId="ADAL" clId="{BE529FA0-04AD-412B-A8FF-182C2C0A7D29}" dt="2021-09-25T15:08:55.167" v="414"/>
          <ac:spMkLst>
            <pc:docMk/>
            <pc:sldMk cId="3083744854" sldId="311"/>
            <ac:spMk id="2" creationId="{00000000-0000-0000-0000-000000000000}"/>
          </ac:spMkLst>
        </pc:spChg>
        <pc:spChg chg="mod">
          <ac:chgData name="Renuka Mohanraj" userId="1e2ef1a2-791d-4e3a-9512-7cfb920dac40" providerId="ADAL" clId="{BE529FA0-04AD-412B-A8FF-182C2C0A7D29}" dt="2021-09-25T20:20:26.097" v="743" actId="14100"/>
          <ac:spMkLst>
            <pc:docMk/>
            <pc:sldMk cId="3083744854" sldId="311"/>
            <ac:spMk id="3" creationId="{00000000-0000-0000-0000-000000000000}"/>
          </ac:spMkLst>
        </pc:spChg>
      </pc:sldChg>
      <pc:sldChg chg="addSp delSp modSp new mod">
        <pc:chgData name="Renuka Mohanraj" userId="1e2ef1a2-791d-4e3a-9512-7cfb920dac40" providerId="ADAL" clId="{BE529FA0-04AD-412B-A8FF-182C2C0A7D29}" dt="2021-09-25T20:29:48.003" v="894" actId="14100"/>
        <pc:sldMkLst>
          <pc:docMk/>
          <pc:sldMk cId="1826030248" sldId="312"/>
        </pc:sldMkLst>
        <pc:spChg chg="del mod">
          <ac:chgData name="Renuka Mohanraj" userId="1e2ef1a2-791d-4e3a-9512-7cfb920dac40" providerId="ADAL" clId="{BE529FA0-04AD-412B-A8FF-182C2C0A7D29}" dt="2021-09-06T00:30:51.782" v="169" actId="478"/>
          <ac:spMkLst>
            <pc:docMk/>
            <pc:sldMk cId="1826030248" sldId="312"/>
            <ac:spMk id="2" creationId="{B3D7C999-3728-4CB3-8374-F5DD0F6FFB52}"/>
          </ac:spMkLst>
        </pc:spChg>
        <pc:spChg chg="del">
          <ac:chgData name="Renuka Mohanraj" userId="1e2ef1a2-791d-4e3a-9512-7cfb920dac40" providerId="ADAL" clId="{BE529FA0-04AD-412B-A8FF-182C2C0A7D29}" dt="2021-09-06T00:30:56.024" v="170" actId="478"/>
          <ac:spMkLst>
            <pc:docMk/>
            <pc:sldMk cId="1826030248" sldId="312"/>
            <ac:spMk id="3" creationId="{7140D0EA-FCE5-4A4F-BF0F-2EFAD774A5AA}"/>
          </ac:spMkLst>
        </pc:spChg>
        <pc:picChg chg="add mod">
          <ac:chgData name="Renuka Mohanraj" userId="1e2ef1a2-791d-4e3a-9512-7cfb920dac40" providerId="ADAL" clId="{BE529FA0-04AD-412B-A8FF-182C2C0A7D29}" dt="2021-09-25T20:29:48.003" v="894" actId="14100"/>
          <ac:picMkLst>
            <pc:docMk/>
            <pc:sldMk cId="1826030248" sldId="312"/>
            <ac:picMk id="5" creationId="{1C11F157-5DFD-438E-808A-06AE5BFEFDDF}"/>
          </ac:picMkLst>
        </pc:picChg>
      </pc:sldChg>
      <pc:sldMasterChg chg="modSp modSldLayout">
        <pc:chgData name="Renuka Mohanraj" userId="1e2ef1a2-791d-4e3a-9512-7cfb920dac40" providerId="ADAL" clId="{BE529FA0-04AD-412B-A8FF-182C2C0A7D29}" dt="2021-09-25T15:08:55.167" v="414"/>
        <pc:sldMasterMkLst>
          <pc:docMk/>
          <pc:sldMasterMk cId="3660554898" sldId="2147483804"/>
        </pc:sldMasterMkLst>
        <pc:spChg chg="mod">
          <ac:chgData name="Renuka Mohanraj" userId="1e2ef1a2-791d-4e3a-9512-7cfb920dac40" providerId="ADAL" clId="{BE529FA0-04AD-412B-A8FF-182C2C0A7D29}" dt="2021-09-25T15:08:55.167" v="414"/>
          <ac:spMkLst>
            <pc:docMk/>
            <pc:sldMasterMk cId="3660554898" sldId="2147483804"/>
            <ac:spMk id="2"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ac:spMk id="3"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ac:spMk id="4"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ac:spMk id="5"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ac:spMk id="6"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ac:spMk id="7"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ac:spMk id="10" creationId="{00000000-0000-0000-0000-000000000000}"/>
          </ac:spMkLst>
        </pc:spChg>
        <pc:sldLayoutChg chg="modSp">
          <pc:chgData name="Renuka Mohanraj" userId="1e2ef1a2-791d-4e3a-9512-7cfb920dac40" providerId="ADAL" clId="{BE529FA0-04AD-412B-A8FF-182C2C0A7D29}" dt="2021-09-25T15:08:55.167" v="414"/>
          <pc:sldLayoutMkLst>
            <pc:docMk/>
            <pc:sldMasterMk cId="3660554898" sldId="2147483804"/>
            <pc:sldLayoutMk cId="1985832723" sldId="2147483805"/>
          </pc:sldLayoutMkLst>
          <pc:spChg chg="mod">
            <ac:chgData name="Renuka Mohanraj" userId="1e2ef1a2-791d-4e3a-9512-7cfb920dac40" providerId="ADAL" clId="{BE529FA0-04AD-412B-A8FF-182C2C0A7D29}" dt="2021-09-25T15:08:55.167" v="414"/>
            <ac:spMkLst>
              <pc:docMk/>
              <pc:sldMasterMk cId="3660554898" sldId="2147483804"/>
              <pc:sldLayoutMk cId="1985832723" sldId="2147483805"/>
              <ac:spMk id="2"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1985832723" sldId="2147483805"/>
              <ac:spMk id="3"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1985832723" sldId="2147483805"/>
              <ac:spMk id="9"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1985832723" sldId="2147483805"/>
              <ac:spMk id="10"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3660554898" sldId="2147483804"/>
            <pc:sldLayoutMk cId="405227869" sldId="2147483806"/>
          </pc:sldLayoutMkLst>
          <pc:spChg chg="mod">
            <ac:chgData name="Renuka Mohanraj" userId="1e2ef1a2-791d-4e3a-9512-7cfb920dac40" providerId="ADAL" clId="{BE529FA0-04AD-412B-A8FF-182C2C0A7D29}" dt="2021-09-25T15:08:55.167" v="414"/>
            <ac:spMkLst>
              <pc:docMk/>
              <pc:sldMasterMk cId="3660554898" sldId="2147483804"/>
              <pc:sldLayoutMk cId="405227869" sldId="2147483806"/>
              <ac:spMk id="2"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3660554898" sldId="2147483804"/>
            <pc:sldLayoutMk cId="4035523195" sldId="2147483807"/>
          </pc:sldLayoutMkLst>
          <pc:spChg chg="mod">
            <ac:chgData name="Renuka Mohanraj" userId="1e2ef1a2-791d-4e3a-9512-7cfb920dac40" providerId="ADAL" clId="{BE529FA0-04AD-412B-A8FF-182C2C0A7D29}" dt="2021-09-25T15:08:55.167" v="414"/>
            <ac:spMkLst>
              <pc:docMk/>
              <pc:sldMasterMk cId="3660554898" sldId="2147483804"/>
              <pc:sldLayoutMk cId="4035523195" sldId="2147483807"/>
              <ac:spMk id="2"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4035523195" sldId="2147483807"/>
              <ac:spMk id="3"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4035523195" sldId="2147483807"/>
              <ac:spMk id="9"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4035523195" sldId="2147483807"/>
              <ac:spMk id="12"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3660554898" sldId="2147483804"/>
            <pc:sldLayoutMk cId="4116001786" sldId="2147483808"/>
          </pc:sldLayoutMkLst>
          <pc:spChg chg="mod">
            <ac:chgData name="Renuka Mohanraj" userId="1e2ef1a2-791d-4e3a-9512-7cfb920dac40" providerId="ADAL" clId="{BE529FA0-04AD-412B-A8FF-182C2C0A7D29}" dt="2021-09-25T15:08:55.167" v="414"/>
            <ac:spMkLst>
              <pc:docMk/>
              <pc:sldMasterMk cId="3660554898" sldId="2147483804"/>
              <pc:sldLayoutMk cId="4116001786" sldId="2147483808"/>
              <ac:spMk id="3"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4116001786" sldId="2147483808"/>
              <ac:spMk id="4"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3660554898" sldId="2147483804"/>
            <pc:sldLayoutMk cId="3918224950" sldId="2147483809"/>
          </pc:sldLayoutMkLst>
          <pc:spChg chg="mod">
            <ac:chgData name="Renuka Mohanraj" userId="1e2ef1a2-791d-4e3a-9512-7cfb920dac40" providerId="ADAL" clId="{BE529FA0-04AD-412B-A8FF-182C2C0A7D29}" dt="2021-09-25T15:08:55.167" v="414"/>
            <ac:spMkLst>
              <pc:docMk/>
              <pc:sldMasterMk cId="3660554898" sldId="2147483804"/>
              <pc:sldLayoutMk cId="3918224950" sldId="2147483809"/>
              <ac:spMk id="3"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3918224950" sldId="2147483809"/>
              <ac:spMk id="4"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3918224950" sldId="2147483809"/>
              <ac:spMk id="5"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3918224950" sldId="2147483809"/>
              <ac:spMk id="6"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3660554898" sldId="2147483804"/>
            <pc:sldLayoutMk cId="1978355042" sldId="2147483812"/>
          </pc:sldLayoutMkLst>
          <pc:spChg chg="mod">
            <ac:chgData name="Renuka Mohanraj" userId="1e2ef1a2-791d-4e3a-9512-7cfb920dac40" providerId="ADAL" clId="{BE529FA0-04AD-412B-A8FF-182C2C0A7D29}" dt="2021-09-25T15:08:55.167" v="414"/>
            <ac:spMkLst>
              <pc:docMk/>
              <pc:sldMasterMk cId="3660554898" sldId="2147483804"/>
              <pc:sldLayoutMk cId="1978355042" sldId="2147483812"/>
              <ac:spMk id="2"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1978355042" sldId="2147483812"/>
              <ac:spMk id="3"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1978355042" sldId="2147483812"/>
              <ac:spMk id="4"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1978355042" sldId="2147483812"/>
              <ac:spMk id="9"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1978355042" sldId="2147483812"/>
              <ac:spMk id="12"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3660554898" sldId="2147483804"/>
            <pc:sldLayoutMk cId="657816429" sldId="2147483813"/>
          </pc:sldLayoutMkLst>
          <pc:spChg chg="mod">
            <ac:chgData name="Renuka Mohanraj" userId="1e2ef1a2-791d-4e3a-9512-7cfb920dac40" providerId="ADAL" clId="{BE529FA0-04AD-412B-A8FF-182C2C0A7D29}" dt="2021-09-25T15:08:55.167" v="414"/>
            <ac:spMkLst>
              <pc:docMk/>
              <pc:sldMasterMk cId="3660554898" sldId="2147483804"/>
              <pc:sldLayoutMk cId="657816429" sldId="2147483813"/>
              <ac:spMk id="2"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657816429" sldId="2147483813"/>
              <ac:spMk id="3"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657816429" sldId="2147483813"/>
              <ac:spMk id="4"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657816429" sldId="2147483813"/>
              <ac:spMk id="5"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657816429" sldId="2147483813"/>
              <ac:spMk id="6"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657816429" sldId="2147483813"/>
              <ac:spMk id="7"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657816429" sldId="2147483813"/>
              <ac:spMk id="9"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657816429" sldId="2147483813"/>
              <ac:spMk id="11"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3660554898" sldId="2147483804"/>
            <pc:sldLayoutMk cId="437751790" sldId="2147483815"/>
          </pc:sldLayoutMkLst>
          <pc:spChg chg="mod">
            <ac:chgData name="Renuka Mohanraj" userId="1e2ef1a2-791d-4e3a-9512-7cfb920dac40" providerId="ADAL" clId="{BE529FA0-04AD-412B-A8FF-182C2C0A7D29}" dt="2021-09-25T15:08:55.167" v="414"/>
            <ac:spMkLst>
              <pc:docMk/>
              <pc:sldMasterMk cId="3660554898" sldId="2147483804"/>
              <pc:sldLayoutMk cId="437751790" sldId="2147483815"/>
              <ac:spMk id="2"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437751790" sldId="2147483815"/>
              <ac:spMk id="3"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437751790" sldId="2147483815"/>
              <ac:spMk id="5"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437751790" sldId="2147483815"/>
              <ac:spMk id="8" creationId="{00000000-0000-0000-0000-000000000000}"/>
            </ac:spMkLst>
          </pc:spChg>
          <pc:spChg chg="mod">
            <ac:chgData name="Renuka Mohanraj" userId="1e2ef1a2-791d-4e3a-9512-7cfb920dac40" providerId="ADAL" clId="{BE529FA0-04AD-412B-A8FF-182C2C0A7D29}" dt="2021-09-25T15:08:55.167" v="414"/>
            <ac:spMkLst>
              <pc:docMk/>
              <pc:sldMasterMk cId="3660554898" sldId="2147483804"/>
              <pc:sldLayoutMk cId="437751790" sldId="2147483815"/>
              <ac:spMk id="9" creationId="{00000000-0000-0000-0000-000000000000}"/>
            </ac:spMkLst>
          </pc:spChg>
        </pc:sldLayoutChg>
      </pc:sldMasterChg>
      <pc:sldMasterChg chg="modSp modSldLayout">
        <pc:chgData name="Renuka Mohanraj" userId="1e2ef1a2-791d-4e3a-9512-7cfb920dac40" providerId="ADAL" clId="{BE529FA0-04AD-412B-A8FF-182C2C0A7D29}" dt="2021-09-25T15:06:58.947" v="407"/>
        <pc:sldMasterMkLst>
          <pc:docMk/>
          <pc:sldMasterMk cId="2955020892" sldId="2147483816"/>
        </pc:sldMasterMkLst>
        <pc:spChg chg="mod">
          <ac:chgData name="Renuka Mohanraj" userId="1e2ef1a2-791d-4e3a-9512-7cfb920dac40" providerId="ADAL" clId="{BE529FA0-04AD-412B-A8FF-182C2C0A7D29}" dt="2021-09-25T15:06:58.947" v="407"/>
          <ac:spMkLst>
            <pc:docMk/>
            <pc:sldMasterMk cId="2955020892" sldId="2147483816"/>
            <ac:spMk id="2" creationId="{1ECE96D5-49A7-4660-B4DB-91ADE59DFFD9}"/>
          </ac:spMkLst>
        </pc:spChg>
        <pc:spChg chg="mod">
          <ac:chgData name="Renuka Mohanraj" userId="1e2ef1a2-791d-4e3a-9512-7cfb920dac40" providerId="ADAL" clId="{BE529FA0-04AD-412B-A8FF-182C2C0A7D29}" dt="2021-09-25T15:06:58.947" v="407"/>
          <ac:spMkLst>
            <pc:docMk/>
            <pc:sldMasterMk cId="2955020892" sldId="2147483816"/>
            <ac:spMk id="3" creationId="{C31637EB-EC5B-4DE5-BD8C-54CC1B6F4B83}"/>
          </ac:spMkLst>
        </pc:spChg>
        <pc:spChg chg="mod">
          <ac:chgData name="Renuka Mohanraj" userId="1e2ef1a2-791d-4e3a-9512-7cfb920dac40" providerId="ADAL" clId="{BE529FA0-04AD-412B-A8FF-182C2C0A7D29}" dt="2021-09-25T15:06:58.947" v="407"/>
          <ac:spMkLst>
            <pc:docMk/>
            <pc:sldMasterMk cId="2955020892" sldId="2147483816"/>
            <ac:spMk id="4" creationId="{A800F4B3-0215-4B0E-B566-1284B7F4206E}"/>
          </ac:spMkLst>
        </pc:spChg>
        <pc:spChg chg="mod">
          <ac:chgData name="Renuka Mohanraj" userId="1e2ef1a2-791d-4e3a-9512-7cfb920dac40" providerId="ADAL" clId="{BE529FA0-04AD-412B-A8FF-182C2C0A7D29}" dt="2021-09-25T15:06:58.947" v="407"/>
          <ac:spMkLst>
            <pc:docMk/>
            <pc:sldMasterMk cId="2955020892" sldId="2147483816"/>
            <ac:spMk id="5" creationId="{C9378B5B-DB7F-4A34-B375-BBC6B72D4D28}"/>
          </ac:spMkLst>
        </pc:spChg>
        <pc:spChg chg="mod">
          <ac:chgData name="Renuka Mohanraj" userId="1e2ef1a2-791d-4e3a-9512-7cfb920dac40" providerId="ADAL" clId="{BE529FA0-04AD-412B-A8FF-182C2C0A7D29}" dt="2021-09-25T15:06:58.947" v="407"/>
          <ac:spMkLst>
            <pc:docMk/>
            <pc:sldMasterMk cId="2955020892" sldId="2147483816"/>
            <ac:spMk id="6" creationId="{22E42CAE-FCB4-4C5F-AFF1-A4464AE3D441}"/>
          </ac:spMkLst>
        </pc:spChg>
        <pc:sldLayoutChg chg="modSp">
          <pc:chgData name="Renuka Mohanraj" userId="1e2ef1a2-791d-4e3a-9512-7cfb920dac40" providerId="ADAL" clId="{BE529FA0-04AD-412B-A8FF-182C2C0A7D29}" dt="2021-09-25T15:06:58.947" v="407"/>
          <pc:sldLayoutMkLst>
            <pc:docMk/>
            <pc:sldMasterMk cId="2955020892" sldId="2147483816"/>
            <pc:sldLayoutMk cId="3438701090" sldId="2147483817"/>
          </pc:sldLayoutMkLst>
          <pc:spChg chg="mod">
            <ac:chgData name="Renuka Mohanraj" userId="1e2ef1a2-791d-4e3a-9512-7cfb920dac40" providerId="ADAL" clId="{BE529FA0-04AD-412B-A8FF-182C2C0A7D29}" dt="2021-09-25T15:06:58.947" v="407"/>
            <ac:spMkLst>
              <pc:docMk/>
              <pc:sldMasterMk cId="2955020892" sldId="2147483816"/>
              <pc:sldLayoutMk cId="3438701090" sldId="2147483817"/>
              <ac:spMk id="2" creationId="{AE9D01D2-8E3F-484B-BDA5-86FFCB4C0FD9}"/>
            </ac:spMkLst>
          </pc:spChg>
          <pc:spChg chg="mod">
            <ac:chgData name="Renuka Mohanraj" userId="1e2ef1a2-791d-4e3a-9512-7cfb920dac40" providerId="ADAL" clId="{BE529FA0-04AD-412B-A8FF-182C2C0A7D29}" dt="2021-09-25T15:06:58.947" v="407"/>
            <ac:spMkLst>
              <pc:docMk/>
              <pc:sldMasterMk cId="2955020892" sldId="2147483816"/>
              <pc:sldLayoutMk cId="3438701090" sldId="2147483817"/>
              <ac:spMk id="3" creationId="{82A5B23A-0009-41A5-818D-26E263DC7B2E}"/>
            </ac:spMkLst>
          </pc:spChg>
        </pc:sldLayoutChg>
        <pc:sldLayoutChg chg="modSp">
          <pc:chgData name="Renuka Mohanraj" userId="1e2ef1a2-791d-4e3a-9512-7cfb920dac40" providerId="ADAL" clId="{BE529FA0-04AD-412B-A8FF-182C2C0A7D29}" dt="2021-09-25T15:06:58.947" v="407"/>
          <pc:sldLayoutMkLst>
            <pc:docMk/>
            <pc:sldMasterMk cId="2955020892" sldId="2147483816"/>
            <pc:sldLayoutMk cId="119775605" sldId="2147483819"/>
          </pc:sldLayoutMkLst>
          <pc:spChg chg="mod">
            <ac:chgData name="Renuka Mohanraj" userId="1e2ef1a2-791d-4e3a-9512-7cfb920dac40" providerId="ADAL" clId="{BE529FA0-04AD-412B-A8FF-182C2C0A7D29}" dt="2021-09-25T15:06:58.947" v="407"/>
            <ac:spMkLst>
              <pc:docMk/>
              <pc:sldMasterMk cId="2955020892" sldId="2147483816"/>
              <pc:sldLayoutMk cId="119775605" sldId="2147483819"/>
              <ac:spMk id="2" creationId="{84543E49-944D-43DC-970A-F0B05341FA82}"/>
            </ac:spMkLst>
          </pc:spChg>
          <pc:spChg chg="mod">
            <ac:chgData name="Renuka Mohanraj" userId="1e2ef1a2-791d-4e3a-9512-7cfb920dac40" providerId="ADAL" clId="{BE529FA0-04AD-412B-A8FF-182C2C0A7D29}" dt="2021-09-25T15:06:58.947" v="407"/>
            <ac:spMkLst>
              <pc:docMk/>
              <pc:sldMasterMk cId="2955020892" sldId="2147483816"/>
              <pc:sldLayoutMk cId="119775605" sldId="2147483819"/>
              <ac:spMk id="3" creationId="{036C2AB2-3BA4-481D-8769-594DBD256800}"/>
            </ac:spMkLst>
          </pc:spChg>
        </pc:sldLayoutChg>
        <pc:sldLayoutChg chg="modSp">
          <pc:chgData name="Renuka Mohanraj" userId="1e2ef1a2-791d-4e3a-9512-7cfb920dac40" providerId="ADAL" clId="{BE529FA0-04AD-412B-A8FF-182C2C0A7D29}" dt="2021-09-25T15:06:58.947" v="407"/>
          <pc:sldLayoutMkLst>
            <pc:docMk/>
            <pc:sldMasterMk cId="2955020892" sldId="2147483816"/>
            <pc:sldLayoutMk cId="1261224868" sldId="2147483820"/>
          </pc:sldLayoutMkLst>
          <pc:spChg chg="mod">
            <ac:chgData name="Renuka Mohanraj" userId="1e2ef1a2-791d-4e3a-9512-7cfb920dac40" providerId="ADAL" clId="{BE529FA0-04AD-412B-A8FF-182C2C0A7D29}" dt="2021-09-25T15:06:58.947" v="407"/>
            <ac:spMkLst>
              <pc:docMk/>
              <pc:sldMasterMk cId="2955020892" sldId="2147483816"/>
              <pc:sldLayoutMk cId="1261224868" sldId="2147483820"/>
              <ac:spMk id="3" creationId="{F984F47F-49D9-46B6-AA50-B386D5FD8103}"/>
            </ac:spMkLst>
          </pc:spChg>
          <pc:spChg chg="mod">
            <ac:chgData name="Renuka Mohanraj" userId="1e2ef1a2-791d-4e3a-9512-7cfb920dac40" providerId="ADAL" clId="{BE529FA0-04AD-412B-A8FF-182C2C0A7D29}" dt="2021-09-25T15:06:58.947" v="407"/>
            <ac:spMkLst>
              <pc:docMk/>
              <pc:sldMasterMk cId="2955020892" sldId="2147483816"/>
              <pc:sldLayoutMk cId="1261224868" sldId="2147483820"/>
              <ac:spMk id="4" creationId="{393FEB77-DD9F-465B-B677-3764DD4686B0}"/>
            </ac:spMkLst>
          </pc:spChg>
        </pc:sldLayoutChg>
        <pc:sldLayoutChg chg="modSp">
          <pc:chgData name="Renuka Mohanraj" userId="1e2ef1a2-791d-4e3a-9512-7cfb920dac40" providerId="ADAL" clId="{BE529FA0-04AD-412B-A8FF-182C2C0A7D29}" dt="2021-09-25T15:06:58.947" v="407"/>
          <pc:sldLayoutMkLst>
            <pc:docMk/>
            <pc:sldMasterMk cId="2955020892" sldId="2147483816"/>
            <pc:sldLayoutMk cId="2713276647" sldId="2147483821"/>
          </pc:sldLayoutMkLst>
          <pc:spChg chg="mod">
            <ac:chgData name="Renuka Mohanraj" userId="1e2ef1a2-791d-4e3a-9512-7cfb920dac40" providerId="ADAL" clId="{BE529FA0-04AD-412B-A8FF-182C2C0A7D29}" dt="2021-09-25T15:06:58.947" v="407"/>
            <ac:spMkLst>
              <pc:docMk/>
              <pc:sldMasterMk cId="2955020892" sldId="2147483816"/>
              <pc:sldLayoutMk cId="2713276647" sldId="2147483821"/>
              <ac:spMk id="2" creationId="{BC41FFA3-509C-444A-9DEE-72627003E27B}"/>
            </ac:spMkLst>
          </pc:spChg>
          <pc:spChg chg="mod">
            <ac:chgData name="Renuka Mohanraj" userId="1e2ef1a2-791d-4e3a-9512-7cfb920dac40" providerId="ADAL" clId="{BE529FA0-04AD-412B-A8FF-182C2C0A7D29}" dt="2021-09-25T15:06:58.947" v="407"/>
            <ac:spMkLst>
              <pc:docMk/>
              <pc:sldMasterMk cId="2955020892" sldId="2147483816"/>
              <pc:sldLayoutMk cId="2713276647" sldId="2147483821"/>
              <ac:spMk id="3" creationId="{A70FFDCE-1A29-4AF2-8BF4-E3B2E8D189A5}"/>
            </ac:spMkLst>
          </pc:spChg>
          <pc:spChg chg="mod">
            <ac:chgData name="Renuka Mohanraj" userId="1e2ef1a2-791d-4e3a-9512-7cfb920dac40" providerId="ADAL" clId="{BE529FA0-04AD-412B-A8FF-182C2C0A7D29}" dt="2021-09-25T15:06:58.947" v="407"/>
            <ac:spMkLst>
              <pc:docMk/>
              <pc:sldMasterMk cId="2955020892" sldId="2147483816"/>
              <pc:sldLayoutMk cId="2713276647" sldId="2147483821"/>
              <ac:spMk id="4" creationId="{3F3825E8-0CC0-4278-8E6A-D15D30163134}"/>
            </ac:spMkLst>
          </pc:spChg>
          <pc:spChg chg="mod">
            <ac:chgData name="Renuka Mohanraj" userId="1e2ef1a2-791d-4e3a-9512-7cfb920dac40" providerId="ADAL" clId="{BE529FA0-04AD-412B-A8FF-182C2C0A7D29}" dt="2021-09-25T15:06:58.947" v="407"/>
            <ac:spMkLst>
              <pc:docMk/>
              <pc:sldMasterMk cId="2955020892" sldId="2147483816"/>
              <pc:sldLayoutMk cId="2713276647" sldId="2147483821"/>
              <ac:spMk id="5" creationId="{C0B63C9A-F211-4357-BF1A-5C9C2FF15741}"/>
            </ac:spMkLst>
          </pc:spChg>
          <pc:spChg chg="mod">
            <ac:chgData name="Renuka Mohanraj" userId="1e2ef1a2-791d-4e3a-9512-7cfb920dac40" providerId="ADAL" clId="{BE529FA0-04AD-412B-A8FF-182C2C0A7D29}" dt="2021-09-25T15:06:58.947" v="407"/>
            <ac:spMkLst>
              <pc:docMk/>
              <pc:sldMasterMk cId="2955020892" sldId="2147483816"/>
              <pc:sldLayoutMk cId="2713276647" sldId="2147483821"/>
              <ac:spMk id="6" creationId="{99C31CC2-2898-4469-8183-4AC15EA3D8BF}"/>
            </ac:spMkLst>
          </pc:spChg>
        </pc:sldLayoutChg>
        <pc:sldLayoutChg chg="modSp">
          <pc:chgData name="Renuka Mohanraj" userId="1e2ef1a2-791d-4e3a-9512-7cfb920dac40" providerId="ADAL" clId="{BE529FA0-04AD-412B-A8FF-182C2C0A7D29}" dt="2021-09-25T15:06:58.947" v="407"/>
          <pc:sldLayoutMkLst>
            <pc:docMk/>
            <pc:sldMasterMk cId="2955020892" sldId="2147483816"/>
            <pc:sldLayoutMk cId="2039203359" sldId="2147483824"/>
          </pc:sldLayoutMkLst>
          <pc:spChg chg="mod">
            <ac:chgData name="Renuka Mohanraj" userId="1e2ef1a2-791d-4e3a-9512-7cfb920dac40" providerId="ADAL" clId="{BE529FA0-04AD-412B-A8FF-182C2C0A7D29}" dt="2021-09-25T15:06:58.947" v="407"/>
            <ac:spMkLst>
              <pc:docMk/>
              <pc:sldMasterMk cId="2955020892" sldId="2147483816"/>
              <pc:sldLayoutMk cId="2039203359" sldId="2147483824"/>
              <ac:spMk id="2" creationId="{873FF3FF-3F63-4349-B300-F2C0FA66FFFC}"/>
            </ac:spMkLst>
          </pc:spChg>
          <pc:spChg chg="mod">
            <ac:chgData name="Renuka Mohanraj" userId="1e2ef1a2-791d-4e3a-9512-7cfb920dac40" providerId="ADAL" clId="{BE529FA0-04AD-412B-A8FF-182C2C0A7D29}" dt="2021-09-25T15:06:58.947" v="407"/>
            <ac:spMkLst>
              <pc:docMk/>
              <pc:sldMasterMk cId="2955020892" sldId="2147483816"/>
              <pc:sldLayoutMk cId="2039203359" sldId="2147483824"/>
              <ac:spMk id="3" creationId="{AE026F3F-9757-43F9-9DA9-6AAEBB758FD4}"/>
            </ac:spMkLst>
          </pc:spChg>
          <pc:spChg chg="mod">
            <ac:chgData name="Renuka Mohanraj" userId="1e2ef1a2-791d-4e3a-9512-7cfb920dac40" providerId="ADAL" clId="{BE529FA0-04AD-412B-A8FF-182C2C0A7D29}" dt="2021-09-25T15:06:58.947" v="407"/>
            <ac:spMkLst>
              <pc:docMk/>
              <pc:sldMasterMk cId="2955020892" sldId="2147483816"/>
              <pc:sldLayoutMk cId="2039203359" sldId="2147483824"/>
              <ac:spMk id="4" creationId="{2935A0FF-68E0-4AE2-ACEE-BD7720EDF926}"/>
            </ac:spMkLst>
          </pc:spChg>
        </pc:sldLayoutChg>
        <pc:sldLayoutChg chg="modSp">
          <pc:chgData name="Renuka Mohanraj" userId="1e2ef1a2-791d-4e3a-9512-7cfb920dac40" providerId="ADAL" clId="{BE529FA0-04AD-412B-A8FF-182C2C0A7D29}" dt="2021-09-25T15:06:58.947" v="407"/>
          <pc:sldLayoutMkLst>
            <pc:docMk/>
            <pc:sldMasterMk cId="2955020892" sldId="2147483816"/>
            <pc:sldLayoutMk cId="2518486474" sldId="2147483825"/>
          </pc:sldLayoutMkLst>
          <pc:spChg chg="mod">
            <ac:chgData name="Renuka Mohanraj" userId="1e2ef1a2-791d-4e3a-9512-7cfb920dac40" providerId="ADAL" clId="{BE529FA0-04AD-412B-A8FF-182C2C0A7D29}" dt="2021-09-25T15:06:58.947" v="407"/>
            <ac:spMkLst>
              <pc:docMk/>
              <pc:sldMasterMk cId="2955020892" sldId="2147483816"/>
              <pc:sldLayoutMk cId="2518486474" sldId="2147483825"/>
              <ac:spMk id="2" creationId="{09C0596A-DFC0-4DAC-8565-E03CF25DBD18}"/>
            </ac:spMkLst>
          </pc:spChg>
          <pc:spChg chg="mod">
            <ac:chgData name="Renuka Mohanraj" userId="1e2ef1a2-791d-4e3a-9512-7cfb920dac40" providerId="ADAL" clId="{BE529FA0-04AD-412B-A8FF-182C2C0A7D29}" dt="2021-09-25T15:06:58.947" v="407"/>
            <ac:spMkLst>
              <pc:docMk/>
              <pc:sldMasterMk cId="2955020892" sldId="2147483816"/>
              <pc:sldLayoutMk cId="2518486474" sldId="2147483825"/>
              <ac:spMk id="3" creationId="{5820665D-A68F-490D-B362-538F45C2497D}"/>
            </ac:spMkLst>
          </pc:spChg>
          <pc:spChg chg="mod">
            <ac:chgData name="Renuka Mohanraj" userId="1e2ef1a2-791d-4e3a-9512-7cfb920dac40" providerId="ADAL" clId="{BE529FA0-04AD-412B-A8FF-182C2C0A7D29}" dt="2021-09-25T15:06:58.947" v="407"/>
            <ac:spMkLst>
              <pc:docMk/>
              <pc:sldMasterMk cId="2955020892" sldId="2147483816"/>
              <pc:sldLayoutMk cId="2518486474" sldId="2147483825"/>
              <ac:spMk id="4" creationId="{EFCAE024-9FFE-406D-AF84-4A7209DBC38C}"/>
            </ac:spMkLst>
          </pc:spChg>
        </pc:sldLayoutChg>
        <pc:sldLayoutChg chg="modSp">
          <pc:chgData name="Renuka Mohanraj" userId="1e2ef1a2-791d-4e3a-9512-7cfb920dac40" providerId="ADAL" clId="{BE529FA0-04AD-412B-A8FF-182C2C0A7D29}" dt="2021-09-25T15:06:58.947" v="407"/>
          <pc:sldLayoutMkLst>
            <pc:docMk/>
            <pc:sldMasterMk cId="2955020892" sldId="2147483816"/>
            <pc:sldLayoutMk cId="1251723819" sldId="2147483827"/>
          </pc:sldLayoutMkLst>
          <pc:spChg chg="mod">
            <ac:chgData name="Renuka Mohanraj" userId="1e2ef1a2-791d-4e3a-9512-7cfb920dac40" providerId="ADAL" clId="{BE529FA0-04AD-412B-A8FF-182C2C0A7D29}" dt="2021-09-25T15:06:58.947" v="407"/>
            <ac:spMkLst>
              <pc:docMk/>
              <pc:sldMasterMk cId="2955020892" sldId="2147483816"/>
              <pc:sldLayoutMk cId="1251723819" sldId="2147483827"/>
              <ac:spMk id="2" creationId="{B451F548-251A-4E26-9036-58EE227276F5}"/>
            </ac:spMkLst>
          </pc:spChg>
          <pc:spChg chg="mod">
            <ac:chgData name="Renuka Mohanraj" userId="1e2ef1a2-791d-4e3a-9512-7cfb920dac40" providerId="ADAL" clId="{BE529FA0-04AD-412B-A8FF-182C2C0A7D29}" dt="2021-09-25T15:06:58.947" v="407"/>
            <ac:spMkLst>
              <pc:docMk/>
              <pc:sldMasterMk cId="2955020892" sldId="2147483816"/>
              <pc:sldLayoutMk cId="1251723819" sldId="2147483827"/>
              <ac:spMk id="3" creationId="{BAF38127-FFDA-443E-8743-1FB93B4FA01E}"/>
            </ac:spMkLst>
          </pc:spChg>
        </pc:sldLayoutChg>
      </pc:sldMasterChg>
      <pc:sldMasterChg chg="modSp modSldLayout">
        <pc:chgData name="Renuka Mohanraj" userId="1e2ef1a2-791d-4e3a-9512-7cfb920dac40" providerId="ADAL" clId="{BE529FA0-04AD-412B-A8FF-182C2C0A7D29}" dt="2021-09-25T15:07:54.557" v="412"/>
        <pc:sldMasterMkLst>
          <pc:docMk/>
          <pc:sldMasterMk cId="1395547518" sldId="2147483828"/>
        </pc:sldMasterMkLst>
        <pc:spChg chg="mod">
          <ac:chgData name="Renuka Mohanraj" userId="1e2ef1a2-791d-4e3a-9512-7cfb920dac40" providerId="ADAL" clId="{BE529FA0-04AD-412B-A8FF-182C2C0A7D29}" dt="2021-09-25T15:07:54.557" v="412"/>
          <ac:spMkLst>
            <pc:docMk/>
            <pc:sldMasterMk cId="1395547518" sldId="2147483828"/>
            <ac:spMk id="2"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ac:spMk id="3"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ac:spMk id="4"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ac:spMk id="5"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ac:spMk id="6" creationId="{00000000-0000-0000-0000-000000000000}"/>
          </ac:spMkLst>
        </pc:spChg>
        <pc:sldLayoutChg chg="modSp">
          <pc:chgData name="Renuka Mohanraj" userId="1e2ef1a2-791d-4e3a-9512-7cfb920dac40" providerId="ADAL" clId="{BE529FA0-04AD-412B-A8FF-182C2C0A7D29}" dt="2021-09-25T15:07:54.557" v="412"/>
          <pc:sldLayoutMkLst>
            <pc:docMk/>
            <pc:sldMasterMk cId="1395547518" sldId="2147483828"/>
            <pc:sldLayoutMk cId="1842821211" sldId="2147483829"/>
          </pc:sldLayoutMkLst>
          <pc:spChg chg="mod">
            <ac:chgData name="Renuka Mohanraj" userId="1e2ef1a2-791d-4e3a-9512-7cfb920dac40" providerId="ADAL" clId="{BE529FA0-04AD-412B-A8FF-182C2C0A7D29}" dt="2021-09-25T15:07:54.557" v="412"/>
            <ac:spMkLst>
              <pc:docMk/>
              <pc:sldMasterMk cId="1395547518" sldId="2147483828"/>
              <pc:sldLayoutMk cId="1842821211" sldId="2147483829"/>
              <ac:spMk id="2"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1842821211" sldId="2147483829"/>
              <ac:spMk id="3" creationId="{00000000-0000-0000-0000-000000000000}"/>
            </ac:spMkLst>
          </pc:spChg>
        </pc:sldLayoutChg>
        <pc:sldLayoutChg chg="modSp">
          <pc:chgData name="Renuka Mohanraj" userId="1e2ef1a2-791d-4e3a-9512-7cfb920dac40" providerId="ADAL" clId="{BE529FA0-04AD-412B-A8FF-182C2C0A7D29}" dt="2021-09-25T15:07:54.557" v="412"/>
          <pc:sldLayoutMkLst>
            <pc:docMk/>
            <pc:sldMasterMk cId="1395547518" sldId="2147483828"/>
            <pc:sldLayoutMk cId="570895616" sldId="2147483831"/>
          </pc:sldLayoutMkLst>
          <pc:spChg chg="mod">
            <ac:chgData name="Renuka Mohanraj" userId="1e2ef1a2-791d-4e3a-9512-7cfb920dac40" providerId="ADAL" clId="{BE529FA0-04AD-412B-A8FF-182C2C0A7D29}" dt="2021-09-25T15:07:54.557" v="412"/>
            <ac:spMkLst>
              <pc:docMk/>
              <pc:sldMasterMk cId="1395547518" sldId="2147483828"/>
              <pc:sldLayoutMk cId="570895616" sldId="2147483831"/>
              <ac:spMk id="2"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570895616" sldId="2147483831"/>
              <ac:spMk id="3" creationId="{00000000-0000-0000-0000-000000000000}"/>
            </ac:spMkLst>
          </pc:spChg>
        </pc:sldLayoutChg>
        <pc:sldLayoutChg chg="modSp">
          <pc:chgData name="Renuka Mohanraj" userId="1e2ef1a2-791d-4e3a-9512-7cfb920dac40" providerId="ADAL" clId="{BE529FA0-04AD-412B-A8FF-182C2C0A7D29}" dt="2021-09-25T15:07:54.557" v="412"/>
          <pc:sldLayoutMkLst>
            <pc:docMk/>
            <pc:sldMasterMk cId="1395547518" sldId="2147483828"/>
            <pc:sldLayoutMk cId="758493518" sldId="2147483832"/>
          </pc:sldLayoutMkLst>
          <pc:spChg chg="mod">
            <ac:chgData name="Renuka Mohanraj" userId="1e2ef1a2-791d-4e3a-9512-7cfb920dac40" providerId="ADAL" clId="{BE529FA0-04AD-412B-A8FF-182C2C0A7D29}" dt="2021-09-25T15:07:54.557" v="412"/>
            <ac:spMkLst>
              <pc:docMk/>
              <pc:sldMasterMk cId="1395547518" sldId="2147483828"/>
              <pc:sldLayoutMk cId="758493518" sldId="2147483832"/>
              <ac:spMk id="3"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758493518" sldId="2147483832"/>
              <ac:spMk id="4" creationId="{00000000-0000-0000-0000-000000000000}"/>
            </ac:spMkLst>
          </pc:spChg>
        </pc:sldLayoutChg>
        <pc:sldLayoutChg chg="modSp">
          <pc:chgData name="Renuka Mohanraj" userId="1e2ef1a2-791d-4e3a-9512-7cfb920dac40" providerId="ADAL" clId="{BE529FA0-04AD-412B-A8FF-182C2C0A7D29}" dt="2021-09-25T15:07:54.557" v="412"/>
          <pc:sldLayoutMkLst>
            <pc:docMk/>
            <pc:sldMasterMk cId="1395547518" sldId="2147483828"/>
            <pc:sldLayoutMk cId="453004473" sldId="2147483833"/>
          </pc:sldLayoutMkLst>
          <pc:spChg chg="mod">
            <ac:chgData name="Renuka Mohanraj" userId="1e2ef1a2-791d-4e3a-9512-7cfb920dac40" providerId="ADAL" clId="{BE529FA0-04AD-412B-A8FF-182C2C0A7D29}" dt="2021-09-25T15:07:54.557" v="412"/>
            <ac:spMkLst>
              <pc:docMk/>
              <pc:sldMasterMk cId="1395547518" sldId="2147483828"/>
              <pc:sldLayoutMk cId="453004473" sldId="2147483833"/>
              <ac:spMk id="2"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453004473" sldId="2147483833"/>
              <ac:spMk id="3"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453004473" sldId="2147483833"/>
              <ac:spMk id="4"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453004473" sldId="2147483833"/>
              <ac:spMk id="5"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453004473" sldId="2147483833"/>
              <ac:spMk id="6" creationId="{00000000-0000-0000-0000-000000000000}"/>
            </ac:spMkLst>
          </pc:spChg>
        </pc:sldLayoutChg>
        <pc:sldLayoutChg chg="modSp">
          <pc:chgData name="Renuka Mohanraj" userId="1e2ef1a2-791d-4e3a-9512-7cfb920dac40" providerId="ADAL" clId="{BE529FA0-04AD-412B-A8FF-182C2C0A7D29}" dt="2021-09-25T15:07:54.557" v="412"/>
          <pc:sldLayoutMkLst>
            <pc:docMk/>
            <pc:sldMasterMk cId="1395547518" sldId="2147483828"/>
            <pc:sldLayoutMk cId="580462923" sldId="2147483836"/>
          </pc:sldLayoutMkLst>
          <pc:spChg chg="mod">
            <ac:chgData name="Renuka Mohanraj" userId="1e2ef1a2-791d-4e3a-9512-7cfb920dac40" providerId="ADAL" clId="{BE529FA0-04AD-412B-A8FF-182C2C0A7D29}" dt="2021-09-25T15:07:54.557" v="412"/>
            <ac:spMkLst>
              <pc:docMk/>
              <pc:sldMasterMk cId="1395547518" sldId="2147483828"/>
              <pc:sldLayoutMk cId="580462923" sldId="2147483836"/>
              <ac:spMk id="2"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580462923" sldId="2147483836"/>
              <ac:spMk id="3"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580462923" sldId="2147483836"/>
              <ac:spMk id="4" creationId="{00000000-0000-0000-0000-000000000000}"/>
            </ac:spMkLst>
          </pc:spChg>
        </pc:sldLayoutChg>
        <pc:sldLayoutChg chg="modSp">
          <pc:chgData name="Renuka Mohanraj" userId="1e2ef1a2-791d-4e3a-9512-7cfb920dac40" providerId="ADAL" clId="{BE529FA0-04AD-412B-A8FF-182C2C0A7D29}" dt="2021-09-25T15:07:54.557" v="412"/>
          <pc:sldLayoutMkLst>
            <pc:docMk/>
            <pc:sldMasterMk cId="1395547518" sldId="2147483828"/>
            <pc:sldLayoutMk cId="1795124129" sldId="2147483837"/>
          </pc:sldLayoutMkLst>
          <pc:spChg chg="mod">
            <ac:chgData name="Renuka Mohanraj" userId="1e2ef1a2-791d-4e3a-9512-7cfb920dac40" providerId="ADAL" clId="{BE529FA0-04AD-412B-A8FF-182C2C0A7D29}" dt="2021-09-25T15:07:54.557" v="412"/>
            <ac:spMkLst>
              <pc:docMk/>
              <pc:sldMasterMk cId="1395547518" sldId="2147483828"/>
              <pc:sldLayoutMk cId="1795124129" sldId="2147483837"/>
              <ac:spMk id="2"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1795124129" sldId="2147483837"/>
              <ac:spMk id="3"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1795124129" sldId="2147483837"/>
              <ac:spMk id="4" creationId="{00000000-0000-0000-0000-000000000000}"/>
            </ac:spMkLst>
          </pc:spChg>
        </pc:sldLayoutChg>
        <pc:sldLayoutChg chg="modSp">
          <pc:chgData name="Renuka Mohanraj" userId="1e2ef1a2-791d-4e3a-9512-7cfb920dac40" providerId="ADAL" clId="{BE529FA0-04AD-412B-A8FF-182C2C0A7D29}" dt="2021-09-25T15:07:54.557" v="412"/>
          <pc:sldLayoutMkLst>
            <pc:docMk/>
            <pc:sldMasterMk cId="1395547518" sldId="2147483828"/>
            <pc:sldLayoutMk cId="1050839628" sldId="2147483839"/>
          </pc:sldLayoutMkLst>
          <pc:spChg chg="mod">
            <ac:chgData name="Renuka Mohanraj" userId="1e2ef1a2-791d-4e3a-9512-7cfb920dac40" providerId="ADAL" clId="{BE529FA0-04AD-412B-A8FF-182C2C0A7D29}" dt="2021-09-25T15:07:54.557" v="412"/>
            <ac:spMkLst>
              <pc:docMk/>
              <pc:sldMasterMk cId="1395547518" sldId="2147483828"/>
              <pc:sldLayoutMk cId="1050839628" sldId="2147483839"/>
              <ac:spMk id="2" creationId="{00000000-0000-0000-0000-000000000000}"/>
            </ac:spMkLst>
          </pc:spChg>
          <pc:spChg chg="mod">
            <ac:chgData name="Renuka Mohanraj" userId="1e2ef1a2-791d-4e3a-9512-7cfb920dac40" providerId="ADAL" clId="{BE529FA0-04AD-412B-A8FF-182C2C0A7D29}" dt="2021-09-25T15:07:54.557" v="412"/>
            <ac:spMkLst>
              <pc:docMk/>
              <pc:sldMasterMk cId="1395547518" sldId="2147483828"/>
              <pc:sldLayoutMk cId="1050839628" sldId="2147483839"/>
              <ac:spMk id="3" creationId="{00000000-0000-0000-0000-000000000000}"/>
            </ac:spMkLst>
          </pc:spChg>
        </pc:sldLayoutChg>
      </pc:sldMasterChg>
      <pc:sldMasterChg chg="modSp modSldLayout">
        <pc:chgData name="Renuka Mohanraj" userId="1e2ef1a2-791d-4e3a-9512-7cfb920dac40" providerId="ADAL" clId="{BE529FA0-04AD-412B-A8FF-182C2C0A7D29}" dt="2021-09-25T15:08:55.167" v="414"/>
        <pc:sldMasterMkLst>
          <pc:docMk/>
          <pc:sldMasterMk cId="2332535125" sldId="2147483840"/>
        </pc:sldMasterMkLst>
        <pc:spChg chg="mod">
          <ac:chgData name="Renuka Mohanraj" userId="1e2ef1a2-791d-4e3a-9512-7cfb920dac40" providerId="ADAL" clId="{BE529FA0-04AD-412B-A8FF-182C2C0A7D29}" dt="2021-09-25T15:08:55.167" v="414"/>
          <ac:spMkLst>
            <pc:docMk/>
            <pc:sldMasterMk cId="2332535125" sldId="2147483840"/>
            <ac:spMk id="2"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ac:spMk id="3"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ac:spMk id="4"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ac:spMk id="5"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ac:spMk id="6" creationId="{00000000-0000-0000-0000-000000000000}"/>
          </ac:spMkLst>
        </pc:spChg>
        <pc:sldLayoutChg chg="modSp">
          <pc:chgData name="Renuka Mohanraj" userId="1e2ef1a2-791d-4e3a-9512-7cfb920dac40" providerId="ADAL" clId="{BE529FA0-04AD-412B-A8FF-182C2C0A7D29}" dt="2021-09-25T15:08:55.167" v="414"/>
          <pc:sldLayoutMkLst>
            <pc:docMk/>
            <pc:sldMasterMk cId="2332535125" sldId="2147483840"/>
            <pc:sldLayoutMk cId="728233289" sldId="2147483841"/>
          </pc:sldLayoutMkLst>
          <pc:spChg chg="mod">
            <ac:chgData name="Renuka Mohanraj" userId="1e2ef1a2-791d-4e3a-9512-7cfb920dac40" providerId="ADAL" clId="{BE529FA0-04AD-412B-A8FF-182C2C0A7D29}" dt="2021-09-25T15:08:55.167" v="414"/>
            <ac:spMkLst>
              <pc:docMk/>
              <pc:sldMasterMk cId="2332535125" sldId="2147483840"/>
              <pc:sldLayoutMk cId="728233289" sldId="2147483841"/>
              <ac:spMk id="2"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728233289" sldId="2147483841"/>
              <ac:spMk id="3"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2332535125" sldId="2147483840"/>
            <pc:sldLayoutMk cId="620730071" sldId="2147483843"/>
          </pc:sldLayoutMkLst>
          <pc:spChg chg="mod">
            <ac:chgData name="Renuka Mohanraj" userId="1e2ef1a2-791d-4e3a-9512-7cfb920dac40" providerId="ADAL" clId="{BE529FA0-04AD-412B-A8FF-182C2C0A7D29}" dt="2021-09-25T15:08:55.167" v="414"/>
            <ac:spMkLst>
              <pc:docMk/>
              <pc:sldMasterMk cId="2332535125" sldId="2147483840"/>
              <pc:sldLayoutMk cId="620730071" sldId="2147483843"/>
              <ac:spMk id="2"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620730071" sldId="2147483843"/>
              <ac:spMk id="3"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2332535125" sldId="2147483840"/>
            <pc:sldLayoutMk cId="877442243" sldId="2147483844"/>
          </pc:sldLayoutMkLst>
          <pc:spChg chg="mod">
            <ac:chgData name="Renuka Mohanraj" userId="1e2ef1a2-791d-4e3a-9512-7cfb920dac40" providerId="ADAL" clId="{BE529FA0-04AD-412B-A8FF-182C2C0A7D29}" dt="2021-09-25T15:08:55.167" v="414"/>
            <ac:spMkLst>
              <pc:docMk/>
              <pc:sldMasterMk cId="2332535125" sldId="2147483840"/>
              <pc:sldLayoutMk cId="877442243" sldId="2147483844"/>
              <ac:spMk id="3"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877442243" sldId="2147483844"/>
              <ac:spMk id="4"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2332535125" sldId="2147483840"/>
            <pc:sldLayoutMk cId="1807484948" sldId="2147483845"/>
          </pc:sldLayoutMkLst>
          <pc:spChg chg="mod">
            <ac:chgData name="Renuka Mohanraj" userId="1e2ef1a2-791d-4e3a-9512-7cfb920dac40" providerId="ADAL" clId="{BE529FA0-04AD-412B-A8FF-182C2C0A7D29}" dt="2021-09-25T15:08:55.167" v="414"/>
            <ac:spMkLst>
              <pc:docMk/>
              <pc:sldMasterMk cId="2332535125" sldId="2147483840"/>
              <pc:sldLayoutMk cId="1807484948" sldId="2147483845"/>
              <ac:spMk id="2"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1807484948" sldId="2147483845"/>
              <ac:spMk id="3"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1807484948" sldId="2147483845"/>
              <ac:spMk id="4"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1807484948" sldId="2147483845"/>
              <ac:spMk id="5"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1807484948" sldId="2147483845"/>
              <ac:spMk id="6"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2332535125" sldId="2147483840"/>
            <pc:sldLayoutMk cId="4227441580" sldId="2147483848"/>
          </pc:sldLayoutMkLst>
          <pc:spChg chg="mod">
            <ac:chgData name="Renuka Mohanraj" userId="1e2ef1a2-791d-4e3a-9512-7cfb920dac40" providerId="ADAL" clId="{BE529FA0-04AD-412B-A8FF-182C2C0A7D29}" dt="2021-09-25T15:08:55.167" v="414"/>
            <ac:spMkLst>
              <pc:docMk/>
              <pc:sldMasterMk cId="2332535125" sldId="2147483840"/>
              <pc:sldLayoutMk cId="4227441580" sldId="2147483848"/>
              <ac:spMk id="2"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4227441580" sldId="2147483848"/>
              <ac:spMk id="3"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4227441580" sldId="2147483848"/>
              <ac:spMk id="4"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2332535125" sldId="2147483840"/>
            <pc:sldLayoutMk cId="2689960472" sldId="2147483849"/>
          </pc:sldLayoutMkLst>
          <pc:spChg chg="mod">
            <ac:chgData name="Renuka Mohanraj" userId="1e2ef1a2-791d-4e3a-9512-7cfb920dac40" providerId="ADAL" clId="{BE529FA0-04AD-412B-A8FF-182C2C0A7D29}" dt="2021-09-25T15:08:55.167" v="414"/>
            <ac:spMkLst>
              <pc:docMk/>
              <pc:sldMasterMk cId="2332535125" sldId="2147483840"/>
              <pc:sldLayoutMk cId="2689960472" sldId="2147483849"/>
              <ac:spMk id="2"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2689960472" sldId="2147483849"/>
              <ac:spMk id="3"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2689960472" sldId="2147483849"/>
              <ac:spMk id="4" creationId="{00000000-0000-0000-0000-000000000000}"/>
            </ac:spMkLst>
          </pc:spChg>
        </pc:sldLayoutChg>
        <pc:sldLayoutChg chg="modSp">
          <pc:chgData name="Renuka Mohanraj" userId="1e2ef1a2-791d-4e3a-9512-7cfb920dac40" providerId="ADAL" clId="{BE529FA0-04AD-412B-A8FF-182C2C0A7D29}" dt="2021-09-25T15:08:55.167" v="414"/>
          <pc:sldLayoutMkLst>
            <pc:docMk/>
            <pc:sldMasterMk cId="2332535125" sldId="2147483840"/>
            <pc:sldLayoutMk cId="460476774" sldId="2147483851"/>
          </pc:sldLayoutMkLst>
          <pc:spChg chg="mod">
            <ac:chgData name="Renuka Mohanraj" userId="1e2ef1a2-791d-4e3a-9512-7cfb920dac40" providerId="ADAL" clId="{BE529FA0-04AD-412B-A8FF-182C2C0A7D29}" dt="2021-09-25T15:08:55.167" v="414"/>
            <ac:spMkLst>
              <pc:docMk/>
              <pc:sldMasterMk cId="2332535125" sldId="2147483840"/>
              <pc:sldLayoutMk cId="460476774" sldId="2147483851"/>
              <ac:spMk id="2" creationId="{00000000-0000-0000-0000-000000000000}"/>
            </ac:spMkLst>
          </pc:spChg>
          <pc:spChg chg="mod">
            <ac:chgData name="Renuka Mohanraj" userId="1e2ef1a2-791d-4e3a-9512-7cfb920dac40" providerId="ADAL" clId="{BE529FA0-04AD-412B-A8FF-182C2C0A7D29}" dt="2021-09-25T15:08:55.167" v="414"/>
            <ac:spMkLst>
              <pc:docMk/>
              <pc:sldMasterMk cId="2332535125" sldId="2147483840"/>
              <pc:sldLayoutMk cId="460476774" sldId="2147483851"/>
              <ac:spMk id="3" creationId="{00000000-0000-0000-0000-000000000000}"/>
            </ac:spMkLst>
          </pc:spChg>
        </pc:sldLayoutChg>
      </pc:sldMasterChg>
    </pc:docChg>
  </pc:docChgLst>
  <pc:docChgLst>
    <pc:chgData name="Renuka Mohanraj" userId="1e2ef1a2-791d-4e3a-9512-7cfb920dac40" providerId="ADAL" clId="{2E2109C6-CC29-4E86-85E8-03F8413891D9}"/>
    <pc:docChg chg="undo custSel addSld delSld modSld">
      <pc:chgData name="Renuka Mohanraj" userId="1e2ef1a2-791d-4e3a-9512-7cfb920dac40" providerId="ADAL" clId="{2E2109C6-CC29-4E86-85E8-03F8413891D9}" dt="2019-11-25T15:16:43.024" v="1037" actId="27636"/>
      <pc:docMkLst>
        <pc:docMk/>
      </pc:docMkLst>
      <pc:sldChg chg="addSp modSp">
        <pc:chgData name="Renuka Mohanraj" userId="1e2ef1a2-791d-4e3a-9512-7cfb920dac40" providerId="ADAL" clId="{2E2109C6-CC29-4E86-85E8-03F8413891D9}" dt="2019-11-23T14:17:01.272" v="614" actId="20577"/>
        <pc:sldMkLst>
          <pc:docMk/>
          <pc:sldMk cId="2093980707" sldId="281"/>
        </pc:sldMkLst>
        <pc:spChg chg="mod">
          <ac:chgData name="Renuka Mohanraj" userId="1e2ef1a2-791d-4e3a-9512-7cfb920dac40" providerId="ADAL" clId="{2E2109C6-CC29-4E86-85E8-03F8413891D9}" dt="2019-11-22T21:05:06.781" v="435" actId="20577"/>
          <ac:spMkLst>
            <pc:docMk/>
            <pc:sldMk cId="2093980707" sldId="281"/>
            <ac:spMk id="2" creationId="{00000000-0000-0000-0000-000000000000}"/>
          </ac:spMkLst>
        </pc:spChg>
        <pc:spChg chg="mod">
          <ac:chgData name="Renuka Mohanraj" userId="1e2ef1a2-791d-4e3a-9512-7cfb920dac40" providerId="ADAL" clId="{2E2109C6-CC29-4E86-85E8-03F8413891D9}" dt="2019-11-23T14:17:01.272" v="614" actId="20577"/>
          <ac:spMkLst>
            <pc:docMk/>
            <pc:sldMk cId="2093980707" sldId="281"/>
            <ac:spMk id="3" creationId="{00000000-0000-0000-0000-000000000000}"/>
          </ac:spMkLst>
        </pc:spChg>
        <pc:picChg chg="add">
          <ac:chgData name="Renuka Mohanraj" userId="1e2ef1a2-791d-4e3a-9512-7cfb920dac40" providerId="ADAL" clId="{2E2109C6-CC29-4E86-85E8-03F8413891D9}" dt="2019-04-09T19:13:01.045" v="325"/>
          <ac:picMkLst>
            <pc:docMk/>
            <pc:sldMk cId="2093980707" sldId="281"/>
            <ac:picMk id="4" creationId="{9F849E61-2571-4D6A-ACC3-61DCFF999CA6}"/>
          </ac:picMkLst>
        </pc:picChg>
      </pc:sldChg>
      <pc:sldChg chg="modSp">
        <pc:chgData name="Renuka Mohanraj" userId="1e2ef1a2-791d-4e3a-9512-7cfb920dac40" providerId="ADAL" clId="{2E2109C6-CC29-4E86-85E8-03F8413891D9}" dt="2019-11-22T21:07:50.112" v="448" actId="27636"/>
        <pc:sldMkLst>
          <pc:docMk/>
          <pc:sldMk cId="803220003" sldId="282"/>
        </pc:sldMkLst>
        <pc:spChg chg="mod">
          <ac:chgData name="Renuka Mohanraj" userId="1e2ef1a2-791d-4e3a-9512-7cfb920dac40" providerId="ADAL" clId="{2E2109C6-CC29-4E86-85E8-03F8413891D9}" dt="2019-11-22T21:07:50.112" v="448" actId="27636"/>
          <ac:spMkLst>
            <pc:docMk/>
            <pc:sldMk cId="803220003" sldId="282"/>
            <ac:spMk id="3" creationId="{00000000-0000-0000-0000-000000000000}"/>
          </ac:spMkLst>
        </pc:spChg>
      </pc:sldChg>
      <pc:sldChg chg="addSp delSp modSp">
        <pc:chgData name="Renuka Mohanraj" userId="1e2ef1a2-791d-4e3a-9512-7cfb920dac40" providerId="ADAL" clId="{2E2109C6-CC29-4E86-85E8-03F8413891D9}" dt="2019-11-22T21:16:04.783" v="456" actId="14100"/>
        <pc:sldMkLst>
          <pc:docMk/>
          <pc:sldMk cId="2901740596" sldId="283"/>
        </pc:sldMkLst>
        <pc:picChg chg="add mod">
          <ac:chgData name="Renuka Mohanraj" userId="1e2ef1a2-791d-4e3a-9512-7cfb920dac40" providerId="ADAL" clId="{2E2109C6-CC29-4E86-85E8-03F8413891D9}" dt="2019-11-22T21:16:04.783" v="456" actId="14100"/>
          <ac:picMkLst>
            <pc:docMk/>
            <pc:sldMk cId="2901740596" sldId="283"/>
            <ac:picMk id="3" creationId="{22D83954-BBD9-454A-B5BC-75C1C7CE0EEF}"/>
          </ac:picMkLst>
        </pc:picChg>
        <pc:picChg chg="del">
          <ac:chgData name="Renuka Mohanraj" userId="1e2ef1a2-791d-4e3a-9512-7cfb920dac40" providerId="ADAL" clId="{2E2109C6-CC29-4E86-85E8-03F8413891D9}" dt="2019-11-22T21:15:43.807" v="450" actId="478"/>
          <ac:picMkLst>
            <pc:docMk/>
            <pc:sldMk cId="2901740596" sldId="283"/>
            <ac:picMk id="1026" creationId="{00000000-0000-0000-0000-000000000000}"/>
          </ac:picMkLst>
        </pc:picChg>
      </pc:sldChg>
      <pc:sldChg chg="modSp">
        <pc:chgData name="Renuka Mohanraj" userId="1e2ef1a2-791d-4e3a-9512-7cfb920dac40" providerId="ADAL" clId="{2E2109C6-CC29-4E86-85E8-03F8413891D9}" dt="2019-11-23T14:44:44.092" v="862" actId="20577"/>
        <pc:sldMkLst>
          <pc:docMk/>
          <pc:sldMk cId="818523954" sldId="284"/>
        </pc:sldMkLst>
        <pc:spChg chg="mod">
          <ac:chgData name="Renuka Mohanraj" userId="1e2ef1a2-791d-4e3a-9512-7cfb920dac40" providerId="ADAL" clId="{2E2109C6-CC29-4E86-85E8-03F8413891D9}" dt="2019-11-23T14:44:00.051" v="848" actId="20577"/>
          <ac:spMkLst>
            <pc:docMk/>
            <pc:sldMk cId="818523954" sldId="284"/>
            <ac:spMk id="2" creationId="{00000000-0000-0000-0000-000000000000}"/>
          </ac:spMkLst>
        </pc:spChg>
        <pc:spChg chg="mod">
          <ac:chgData name="Renuka Mohanraj" userId="1e2ef1a2-791d-4e3a-9512-7cfb920dac40" providerId="ADAL" clId="{2E2109C6-CC29-4E86-85E8-03F8413891D9}" dt="2019-11-23T14:44:44.092" v="862" actId="20577"/>
          <ac:spMkLst>
            <pc:docMk/>
            <pc:sldMk cId="818523954" sldId="284"/>
            <ac:spMk id="3" creationId="{00000000-0000-0000-0000-000000000000}"/>
          </ac:spMkLst>
        </pc:spChg>
      </pc:sldChg>
      <pc:sldChg chg="addSp delSp modSp">
        <pc:chgData name="Renuka Mohanraj" userId="1e2ef1a2-791d-4e3a-9512-7cfb920dac40" providerId="ADAL" clId="{2E2109C6-CC29-4E86-85E8-03F8413891D9}" dt="2019-11-23T15:00:00.980" v="921" actId="404"/>
        <pc:sldMkLst>
          <pc:docMk/>
          <pc:sldMk cId="3521048007" sldId="286"/>
        </pc:sldMkLst>
        <pc:spChg chg="mod">
          <ac:chgData name="Renuka Mohanraj" userId="1e2ef1a2-791d-4e3a-9512-7cfb920dac40" providerId="ADAL" clId="{2E2109C6-CC29-4E86-85E8-03F8413891D9}" dt="2019-11-23T14:58:01.981" v="878" actId="404"/>
          <ac:spMkLst>
            <pc:docMk/>
            <pc:sldMk cId="3521048007" sldId="286"/>
            <ac:spMk id="3" creationId="{00000000-0000-0000-0000-000000000000}"/>
          </ac:spMkLst>
        </pc:spChg>
        <pc:spChg chg="add mod">
          <ac:chgData name="Renuka Mohanraj" userId="1e2ef1a2-791d-4e3a-9512-7cfb920dac40" providerId="ADAL" clId="{2E2109C6-CC29-4E86-85E8-03F8413891D9}" dt="2019-11-23T15:00:00.980" v="921" actId="404"/>
          <ac:spMkLst>
            <pc:docMk/>
            <pc:sldMk cId="3521048007" sldId="286"/>
            <ac:spMk id="6" creationId="{EC481201-2402-4C74-A12A-348C1FD9A964}"/>
          </ac:spMkLst>
        </pc:spChg>
        <pc:picChg chg="add mod">
          <ac:chgData name="Renuka Mohanraj" userId="1e2ef1a2-791d-4e3a-9512-7cfb920dac40" providerId="ADAL" clId="{2E2109C6-CC29-4E86-85E8-03F8413891D9}" dt="2019-11-23T14:58:16.710" v="883" actId="14100"/>
          <ac:picMkLst>
            <pc:docMk/>
            <pc:sldMk cId="3521048007" sldId="286"/>
            <ac:picMk id="4" creationId="{9A9BDF2A-2CC3-4815-8023-A958BB24D8CE}"/>
          </ac:picMkLst>
        </pc:picChg>
        <pc:picChg chg="del">
          <ac:chgData name="Renuka Mohanraj" userId="1e2ef1a2-791d-4e3a-9512-7cfb920dac40" providerId="ADAL" clId="{2E2109C6-CC29-4E86-85E8-03F8413891D9}" dt="2019-11-23T14:57:54.448" v="875" actId="478"/>
          <ac:picMkLst>
            <pc:docMk/>
            <pc:sldMk cId="3521048007" sldId="286"/>
            <ac:picMk id="3075" creationId="{00000000-0000-0000-0000-000000000000}"/>
          </ac:picMkLst>
        </pc:picChg>
      </pc:sldChg>
      <pc:sldChg chg="modSp">
        <pc:chgData name="Renuka Mohanraj" userId="1e2ef1a2-791d-4e3a-9512-7cfb920dac40" providerId="ADAL" clId="{2E2109C6-CC29-4E86-85E8-03F8413891D9}" dt="2019-11-23T15:01:41.916" v="960" actId="20577"/>
        <pc:sldMkLst>
          <pc:docMk/>
          <pc:sldMk cId="661498805" sldId="287"/>
        </pc:sldMkLst>
        <pc:spChg chg="mod">
          <ac:chgData name="Renuka Mohanraj" userId="1e2ef1a2-791d-4e3a-9512-7cfb920dac40" providerId="ADAL" clId="{2E2109C6-CC29-4E86-85E8-03F8413891D9}" dt="2019-11-23T15:01:41.916" v="960" actId="20577"/>
          <ac:spMkLst>
            <pc:docMk/>
            <pc:sldMk cId="661498805" sldId="287"/>
            <ac:spMk id="3" creationId="{00000000-0000-0000-0000-000000000000}"/>
          </ac:spMkLst>
        </pc:spChg>
      </pc:sldChg>
      <pc:sldChg chg="modSp">
        <pc:chgData name="Renuka Mohanraj" userId="1e2ef1a2-791d-4e3a-9512-7cfb920dac40" providerId="ADAL" clId="{2E2109C6-CC29-4E86-85E8-03F8413891D9}" dt="2019-11-23T15:07:22.604" v="975" actId="20577"/>
        <pc:sldMkLst>
          <pc:docMk/>
          <pc:sldMk cId="2720365716" sldId="288"/>
        </pc:sldMkLst>
        <pc:spChg chg="mod">
          <ac:chgData name="Renuka Mohanraj" userId="1e2ef1a2-791d-4e3a-9512-7cfb920dac40" providerId="ADAL" clId="{2E2109C6-CC29-4E86-85E8-03F8413891D9}" dt="2019-11-23T15:07:22.604" v="975" actId="20577"/>
          <ac:spMkLst>
            <pc:docMk/>
            <pc:sldMk cId="2720365716" sldId="288"/>
            <ac:spMk id="3" creationId="{00000000-0000-0000-0000-000000000000}"/>
          </ac:spMkLst>
        </pc:spChg>
      </pc:sldChg>
      <pc:sldChg chg="modNotesTx">
        <pc:chgData name="Renuka Mohanraj" userId="1e2ef1a2-791d-4e3a-9512-7cfb920dac40" providerId="ADAL" clId="{2E2109C6-CC29-4E86-85E8-03F8413891D9}" dt="2019-11-25T15:10:57.325" v="1011" actId="20577"/>
        <pc:sldMkLst>
          <pc:docMk/>
          <pc:sldMk cId="2551788294" sldId="290"/>
        </pc:sldMkLst>
      </pc:sldChg>
      <pc:sldChg chg="modSp">
        <pc:chgData name="Renuka Mohanraj" userId="1e2ef1a2-791d-4e3a-9512-7cfb920dac40" providerId="ADAL" clId="{2E2109C6-CC29-4E86-85E8-03F8413891D9}" dt="2019-11-23T15:03:43.252" v="973" actId="20577"/>
        <pc:sldMkLst>
          <pc:docMk/>
          <pc:sldMk cId="1524773732" sldId="292"/>
        </pc:sldMkLst>
        <pc:spChg chg="mod">
          <ac:chgData name="Renuka Mohanraj" userId="1e2ef1a2-791d-4e3a-9512-7cfb920dac40" providerId="ADAL" clId="{2E2109C6-CC29-4E86-85E8-03F8413891D9}" dt="2019-11-23T15:03:43.252" v="973" actId="20577"/>
          <ac:spMkLst>
            <pc:docMk/>
            <pc:sldMk cId="1524773732" sldId="292"/>
            <ac:spMk id="4" creationId="{00000000-0000-0000-0000-000000000000}"/>
          </ac:spMkLst>
        </pc:spChg>
      </pc:sldChg>
      <pc:sldChg chg="modNotesTx">
        <pc:chgData name="Renuka Mohanraj" userId="1e2ef1a2-791d-4e3a-9512-7cfb920dac40" providerId="ADAL" clId="{2E2109C6-CC29-4E86-85E8-03F8413891D9}" dt="2019-11-23T14:52:21.786" v="872" actId="20577"/>
        <pc:sldMkLst>
          <pc:docMk/>
          <pc:sldMk cId="948880155" sldId="294"/>
        </pc:sldMkLst>
      </pc:sldChg>
      <pc:sldChg chg="modSp">
        <pc:chgData name="Renuka Mohanraj" userId="1e2ef1a2-791d-4e3a-9512-7cfb920dac40" providerId="ADAL" clId="{2E2109C6-CC29-4E86-85E8-03F8413891D9}" dt="2019-11-23T14:44:11.415" v="860" actId="20577"/>
        <pc:sldMkLst>
          <pc:docMk/>
          <pc:sldMk cId="2059954870" sldId="296"/>
        </pc:sldMkLst>
        <pc:spChg chg="mod">
          <ac:chgData name="Renuka Mohanraj" userId="1e2ef1a2-791d-4e3a-9512-7cfb920dac40" providerId="ADAL" clId="{2E2109C6-CC29-4E86-85E8-03F8413891D9}" dt="2019-11-23T14:44:11.415" v="860" actId="20577"/>
          <ac:spMkLst>
            <pc:docMk/>
            <pc:sldMk cId="2059954870" sldId="296"/>
            <ac:spMk id="3" creationId="{00000000-0000-0000-0000-000000000000}"/>
          </ac:spMkLst>
        </pc:spChg>
      </pc:sldChg>
      <pc:sldChg chg="modSp">
        <pc:chgData name="Renuka Mohanraj" userId="1e2ef1a2-791d-4e3a-9512-7cfb920dac40" providerId="ADAL" clId="{2E2109C6-CC29-4E86-85E8-03F8413891D9}" dt="2019-11-23T14:47:00.506" v="865" actId="20577"/>
        <pc:sldMkLst>
          <pc:docMk/>
          <pc:sldMk cId="423901537" sldId="297"/>
        </pc:sldMkLst>
        <pc:spChg chg="mod">
          <ac:chgData name="Renuka Mohanraj" userId="1e2ef1a2-791d-4e3a-9512-7cfb920dac40" providerId="ADAL" clId="{2E2109C6-CC29-4E86-85E8-03F8413891D9}" dt="2019-11-23T14:47:00.506" v="865" actId="20577"/>
          <ac:spMkLst>
            <pc:docMk/>
            <pc:sldMk cId="423901537" sldId="297"/>
            <ac:spMk id="2" creationId="{00000000-0000-0000-0000-000000000000}"/>
          </ac:spMkLst>
        </pc:spChg>
      </pc:sldChg>
      <pc:sldChg chg="addSp delSp modSp add">
        <pc:chgData name="Renuka Mohanraj" userId="1e2ef1a2-791d-4e3a-9512-7cfb920dac40" providerId="ADAL" clId="{2E2109C6-CC29-4E86-85E8-03F8413891D9}" dt="2019-11-22T21:17:20.379" v="466" actId="14100"/>
        <pc:sldMkLst>
          <pc:docMk/>
          <pc:sldMk cId="3283261930" sldId="299"/>
        </pc:sldMkLst>
        <pc:picChg chg="del">
          <ac:chgData name="Renuka Mohanraj" userId="1e2ef1a2-791d-4e3a-9512-7cfb920dac40" providerId="ADAL" clId="{2E2109C6-CC29-4E86-85E8-03F8413891D9}" dt="2019-11-22T21:16:59.930" v="458" actId="478"/>
          <ac:picMkLst>
            <pc:docMk/>
            <pc:sldMk cId="3283261930" sldId="299"/>
            <ac:picMk id="3" creationId="{22D83954-BBD9-454A-B5BC-75C1C7CE0EEF}"/>
          </ac:picMkLst>
        </pc:picChg>
        <pc:picChg chg="add mod">
          <ac:chgData name="Renuka Mohanraj" userId="1e2ef1a2-791d-4e3a-9512-7cfb920dac40" providerId="ADAL" clId="{2E2109C6-CC29-4E86-85E8-03F8413891D9}" dt="2019-11-22T21:17:20.379" v="466" actId="14100"/>
          <ac:picMkLst>
            <pc:docMk/>
            <pc:sldMk cId="3283261930" sldId="299"/>
            <ac:picMk id="4" creationId="{29B8E075-327D-4AC3-9B92-9114AFE96A84}"/>
          </ac:picMkLst>
        </pc:picChg>
      </pc:sldChg>
      <pc:sldChg chg="modSp add">
        <pc:chgData name="Renuka Mohanraj" userId="1e2ef1a2-791d-4e3a-9512-7cfb920dac40" providerId="ADAL" clId="{2E2109C6-CC29-4E86-85E8-03F8413891D9}" dt="2019-11-25T15:16:43.024" v="1037" actId="27636"/>
        <pc:sldMkLst>
          <pc:docMk/>
          <pc:sldMk cId="3618536009" sldId="301"/>
        </pc:sldMkLst>
        <pc:spChg chg="mod">
          <ac:chgData name="Renuka Mohanraj" userId="1e2ef1a2-791d-4e3a-9512-7cfb920dac40" providerId="ADAL" clId="{2E2109C6-CC29-4E86-85E8-03F8413891D9}" dt="2019-11-23T14:24:12.335" v="638" actId="20577"/>
          <ac:spMkLst>
            <pc:docMk/>
            <pc:sldMk cId="3618536009" sldId="301"/>
            <ac:spMk id="2" creationId="{00000000-0000-0000-0000-000000000000}"/>
          </ac:spMkLst>
        </pc:spChg>
        <pc:spChg chg="mod">
          <ac:chgData name="Renuka Mohanraj" userId="1e2ef1a2-791d-4e3a-9512-7cfb920dac40" providerId="ADAL" clId="{2E2109C6-CC29-4E86-85E8-03F8413891D9}" dt="2019-11-25T15:16:43.024" v="1037" actId="27636"/>
          <ac:spMkLst>
            <pc:docMk/>
            <pc:sldMk cId="3618536009" sldId="301"/>
            <ac:spMk id="3" creationId="{00000000-0000-0000-0000-000000000000}"/>
          </ac:spMkLst>
        </pc:spChg>
      </pc:sldChg>
      <pc:sldChg chg="modSp add">
        <pc:chgData name="Renuka Mohanraj" userId="1e2ef1a2-791d-4e3a-9512-7cfb920dac40" providerId="ADAL" clId="{2E2109C6-CC29-4E86-85E8-03F8413891D9}" dt="2019-11-23T14:31:02.844" v="730" actId="27636"/>
        <pc:sldMkLst>
          <pc:docMk/>
          <pc:sldMk cId="4244437325" sldId="302"/>
        </pc:sldMkLst>
        <pc:spChg chg="mod">
          <ac:chgData name="Renuka Mohanraj" userId="1e2ef1a2-791d-4e3a-9512-7cfb920dac40" providerId="ADAL" clId="{2E2109C6-CC29-4E86-85E8-03F8413891D9}" dt="2019-11-23T14:31:02.844" v="730" actId="27636"/>
          <ac:spMkLst>
            <pc:docMk/>
            <pc:sldMk cId="4244437325" sldId="302"/>
            <ac:spMk id="3" creationId="{00000000-0000-0000-0000-000000000000}"/>
          </ac:spMkLst>
        </pc:spChg>
      </pc:sldChg>
      <pc:sldChg chg="modSp add">
        <pc:chgData name="Renuka Mohanraj" userId="1e2ef1a2-791d-4e3a-9512-7cfb920dac40" providerId="ADAL" clId="{2E2109C6-CC29-4E86-85E8-03F8413891D9}" dt="2019-11-23T14:38:14.955" v="836" actId="404"/>
        <pc:sldMkLst>
          <pc:docMk/>
          <pc:sldMk cId="2409885487" sldId="303"/>
        </pc:sldMkLst>
        <pc:spChg chg="mod">
          <ac:chgData name="Renuka Mohanraj" userId="1e2ef1a2-791d-4e3a-9512-7cfb920dac40" providerId="ADAL" clId="{2E2109C6-CC29-4E86-85E8-03F8413891D9}" dt="2019-11-23T14:38:14.955" v="836" actId="404"/>
          <ac:spMkLst>
            <pc:docMk/>
            <pc:sldMk cId="2409885487" sldId="303"/>
            <ac:spMk id="3" creationId="{00000000-0000-0000-0000-000000000000}"/>
          </ac:spMkLst>
        </pc:spChg>
      </pc:sldChg>
    </pc:docChg>
  </pc:docChgLst>
  <pc:docChgLst>
    <pc:chgData name="Renuka Mohanraj" userId="1e2ef1a2-791d-4e3a-9512-7cfb920dac40" providerId="ADAL" clId="{565B4FE6-C730-4DF8-9848-65B337B191A0}"/>
    <pc:docChg chg="custSel modSld">
      <pc:chgData name="Renuka Mohanraj" userId="1e2ef1a2-791d-4e3a-9512-7cfb920dac40" providerId="ADAL" clId="{565B4FE6-C730-4DF8-9848-65B337B191A0}" dt="2020-12-18T19:09:16.968" v="12" actId="207"/>
      <pc:docMkLst>
        <pc:docMk/>
      </pc:docMkLst>
      <pc:sldChg chg="modSp mod">
        <pc:chgData name="Renuka Mohanraj" userId="1e2ef1a2-791d-4e3a-9512-7cfb920dac40" providerId="ADAL" clId="{565B4FE6-C730-4DF8-9848-65B337B191A0}" dt="2020-12-18T19:09:16.968" v="12" actId="207"/>
        <pc:sldMkLst>
          <pc:docMk/>
          <pc:sldMk cId="4081262676" sldId="289"/>
        </pc:sldMkLst>
        <pc:spChg chg="mod">
          <ac:chgData name="Renuka Mohanraj" userId="1e2ef1a2-791d-4e3a-9512-7cfb920dac40" providerId="ADAL" clId="{565B4FE6-C730-4DF8-9848-65B337B191A0}" dt="2020-12-18T19:09:16.968" v="12" actId="207"/>
          <ac:spMkLst>
            <pc:docMk/>
            <pc:sldMk cId="4081262676" sldId="289"/>
            <ac:spMk id="2" creationId="{00000000-0000-0000-0000-000000000000}"/>
          </ac:spMkLst>
        </pc:spChg>
      </pc:sldChg>
    </pc:docChg>
  </pc:docChgLst>
  <pc:docChgLst>
    <pc:chgData name="Renuka Mohanraj" userId="1e2ef1a2-791d-4e3a-9512-7cfb920dac40" providerId="ADAL" clId="{89FDB2F2-3B8A-4762-B026-8101474761CF}"/>
    <pc:docChg chg="modSld">
      <pc:chgData name="Renuka Mohanraj" userId="1e2ef1a2-791d-4e3a-9512-7cfb920dac40" providerId="ADAL" clId="{89FDB2F2-3B8A-4762-B026-8101474761CF}" dt="2020-09-21T15:15:35.659" v="1" actId="1076"/>
      <pc:docMkLst>
        <pc:docMk/>
      </pc:docMkLst>
      <pc:sldChg chg="modSp mod">
        <pc:chgData name="Renuka Mohanraj" userId="1e2ef1a2-791d-4e3a-9512-7cfb920dac40" providerId="ADAL" clId="{89FDB2F2-3B8A-4762-B026-8101474761CF}" dt="2020-09-21T15:15:35.659" v="1" actId="1076"/>
        <pc:sldMkLst>
          <pc:docMk/>
          <pc:sldMk cId="423901537" sldId="297"/>
        </pc:sldMkLst>
        <pc:spChg chg="mod">
          <ac:chgData name="Renuka Mohanraj" userId="1e2ef1a2-791d-4e3a-9512-7cfb920dac40" providerId="ADAL" clId="{89FDB2F2-3B8A-4762-B026-8101474761CF}" dt="2020-09-21T15:15:35.659" v="1" actId="1076"/>
          <ac:spMkLst>
            <pc:docMk/>
            <pc:sldMk cId="423901537" sldId="297"/>
            <ac:spMk id="3" creationId="{00000000-0000-0000-0000-000000000000}"/>
          </ac:spMkLst>
        </pc:spChg>
      </pc:sldChg>
    </pc:docChg>
  </pc:docChgLst>
  <pc:docChgLst>
    <pc:chgData name="Renuka Mohanraj" userId="1e2ef1a2-791d-4e3a-9512-7cfb920dac40" providerId="ADAL" clId="{4A8AF989-D812-4D17-A946-F6D180922852}"/>
    <pc:docChg chg="undo custSel modSld">
      <pc:chgData name="Renuka Mohanraj" userId="1e2ef1a2-791d-4e3a-9512-7cfb920dac40" providerId="ADAL" clId="{4A8AF989-D812-4D17-A946-F6D180922852}" dt="2020-08-30T22:03:18.079" v="70" actId="20577"/>
      <pc:docMkLst>
        <pc:docMk/>
      </pc:docMkLst>
      <pc:sldChg chg="modSp mod modNotesTx">
        <pc:chgData name="Renuka Mohanraj" userId="1e2ef1a2-791d-4e3a-9512-7cfb920dac40" providerId="ADAL" clId="{4A8AF989-D812-4D17-A946-F6D180922852}" dt="2020-08-30T19:58:51.016" v="30"/>
        <pc:sldMkLst>
          <pc:docMk/>
          <pc:sldMk cId="2093980707" sldId="281"/>
        </pc:sldMkLst>
        <pc:spChg chg="mod">
          <ac:chgData name="Renuka Mohanraj" userId="1e2ef1a2-791d-4e3a-9512-7cfb920dac40" providerId="ADAL" clId="{4A8AF989-D812-4D17-A946-F6D180922852}" dt="2020-08-30T19:56:56.360" v="12" actId="20577"/>
          <ac:spMkLst>
            <pc:docMk/>
            <pc:sldMk cId="2093980707" sldId="281"/>
            <ac:spMk id="3" creationId="{00000000-0000-0000-0000-000000000000}"/>
          </ac:spMkLst>
        </pc:spChg>
      </pc:sldChg>
      <pc:sldChg chg="modSp mod">
        <pc:chgData name="Renuka Mohanraj" userId="1e2ef1a2-791d-4e3a-9512-7cfb920dac40" providerId="ADAL" clId="{4A8AF989-D812-4D17-A946-F6D180922852}" dt="2020-08-30T22:03:18.079" v="70" actId="20577"/>
        <pc:sldMkLst>
          <pc:docMk/>
          <pc:sldMk cId="2017019504" sldId="293"/>
        </pc:sldMkLst>
        <pc:spChg chg="mod">
          <ac:chgData name="Renuka Mohanraj" userId="1e2ef1a2-791d-4e3a-9512-7cfb920dac40" providerId="ADAL" clId="{4A8AF989-D812-4D17-A946-F6D180922852}" dt="2020-08-30T22:03:18.079" v="70" actId="20577"/>
          <ac:spMkLst>
            <pc:docMk/>
            <pc:sldMk cId="2017019504" sldId="293"/>
            <ac:spMk id="3" creationId="{00000000-0000-0000-0000-000000000000}"/>
          </ac:spMkLst>
        </pc:spChg>
      </pc:sldChg>
      <pc:sldChg chg="modNotesTx">
        <pc:chgData name="Renuka Mohanraj" userId="1e2ef1a2-791d-4e3a-9512-7cfb920dac40" providerId="ADAL" clId="{4A8AF989-D812-4D17-A946-F6D180922852}" dt="2020-08-30T20:50:17.019" v="31"/>
        <pc:sldMkLst>
          <pc:docMk/>
          <pc:sldMk cId="2409885487"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75B329-FCEF-493F-8A7A-1D2EE61CB564}" type="datetimeFigureOut">
              <a:rPr lang="en-US" smtClean="0"/>
              <a:t>9/30/2022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C30C5-411F-4CFF-956C-6F655E1CC25D}" type="slidenum">
              <a:rPr lang="en-US" smtClean="0"/>
              <a:t>‹#›</a:t>
            </a:fld>
            <a:endParaRPr lang="en-US"/>
          </a:p>
        </p:txBody>
      </p:sp>
    </p:spTree>
    <p:extLst>
      <p:ext uri="{BB962C8B-B14F-4D97-AF65-F5344CB8AC3E}">
        <p14:creationId xmlns:p14="http://schemas.microsoft.com/office/powerpoint/2010/main" val="259338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android.com/guide/platform/j8-jac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Android Vendors</a:t>
            </a:r>
          </a:p>
          <a:p>
            <a:endParaRPr lang="en-US" dirty="0"/>
          </a:p>
          <a:p>
            <a:pPr algn="l">
              <a:buFont typeface="Arial" panose="020B0604020202020204" pitchFamily="34" charset="0"/>
              <a:buChar char="•"/>
            </a:pPr>
            <a:r>
              <a:rPr lang="en-US" b="0" i="0" dirty="0">
                <a:solidFill>
                  <a:srgbClr val="1A1A1A"/>
                </a:solidFill>
                <a:effectLst/>
                <a:latin typeface="Merriweather"/>
              </a:rPr>
              <a:t>HTC </a:t>
            </a:r>
          </a:p>
          <a:p>
            <a:pPr algn="l">
              <a:buFont typeface="Arial" panose="020B0604020202020204" pitchFamily="34" charset="0"/>
              <a:buChar char="•"/>
            </a:pPr>
            <a:r>
              <a:rPr lang="en-US" b="0" i="0" dirty="0">
                <a:solidFill>
                  <a:srgbClr val="1A1A1A"/>
                </a:solidFill>
                <a:effectLst/>
                <a:latin typeface="Merriweather"/>
              </a:rPr>
              <a:t>LG </a:t>
            </a:r>
          </a:p>
          <a:p>
            <a:pPr algn="l">
              <a:buFont typeface="Arial" panose="020B0604020202020204" pitchFamily="34" charset="0"/>
              <a:buChar char="•"/>
            </a:pPr>
            <a:r>
              <a:rPr lang="en-US" b="0" i="0" dirty="0">
                <a:solidFill>
                  <a:srgbClr val="1A1A1A"/>
                </a:solidFill>
                <a:effectLst/>
                <a:latin typeface="Merriweather"/>
              </a:rPr>
              <a:t>Samsung </a:t>
            </a:r>
          </a:p>
          <a:p>
            <a:pPr algn="l">
              <a:buFont typeface="Arial" panose="020B0604020202020204" pitchFamily="34" charset="0"/>
              <a:buChar char="•"/>
            </a:pPr>
            <a:r>
              <a:rPr lang="en-US" b="0" i="0" dirty="0">
                <a:solidFill>
                  <a:srgbClr val="1A1A1A"/>
                </a:solidFill>
                <a:effectLst/>
                <a:latin typeface="Merriweather"/>
              </a:rPr>
              <a:t>Dell </a:t>
            </a:r>
          </a:p>
          <a:p>
            <a:pPr algn="l">
              <a:buFont typeface="Arial" panose="020B0604020202020204" pitchFamily="34" charset="0"/>
              <a:buChar char="•"/>
            </a:pPr>
            <a:r>
              <a:rPr lang="en-US" b="0" i="0" dirty="0">
                <a:solidFill>
                  <a:srgbClr val="1A1A1A"/>
                </a:solidFill>
                <a:effectLst/>
                <a:latin typeface="Merriweather"/>
              </a:rPr>
              <a:t>Toshiba </a:t>
            </a:r>
          </a:p>
          <a:p>
            <a:pPr algn="l">
              <a:buFont typeface="Arial" panose="020B0604020202020204" pitchFamily="34" charset="0"/>
              <a:buChar char="•"/>
            </a:pPr>
            <a:r>
              <a:rPr lang="en-US" b="0" i="0" dirty="0">
                <a:solidFill>
                  <a:srgbClr val="1A1A1A"/>
                </a:solidFill>
                <a:effectLst/>
                <a:latin typeface="Merriweather"/>
              </a:rPr>
              <a:t>Google OnePlus</a:t>
            </a:r>
          </a:p>
          <a:p>
            <a:pPr algn="l">
              <a:buFont typeface="Arial" panose="020B0604020202020204" pitchFamily="34" charset="0"/>
              <a:buChar char="•"/>
            </a:pPr>
            <a:r>
              <a:rPr lang="en-US" b="0" i="0" dirty="0">
                <a:solidFill>
                  <a:srgbClr val="1A1A1A"/>
                </a:solidFill>
                <a:effectLst/>
                <a:latin typeface="Merriweather"/>
              </a:rPr>
              <a:t>Moto G</a:t>
            </a:r>
          </a:p>
          <a:p>
            <a:pPr algn="l">
              <a:buFont typeface="Arial" panose="020B0604020202020204" pitchFamily="34" charset="0"/>
              <a:buChar char="•"/>
            </a:pPr>
            <a:r>
              <a:rPr lang="en-US" b="0" i="0" dirty="0">
                <a:solidFill>
                  <a:srgbClr val="1A1A1A"/>
                </a:solidFill>
                <a:effectLst/>
                <a:latin typeface="Merriweather"/>
              </a:rPr>
              <a:t>Nokia</a:t>
            </a:r>
          </a:p>
          <a:p>
            <a:pPr algn="l">
              <a:buFont typeface="Arial" panose="020B0604020202020204" pitchFamily="34" charset="0"/>
              <a:buNone/>
            </a:pPr>
            <a:endParaRPr lang="en-US" b="0" i="0" dirty="0">
              <a:solidFill>
                <a:srgbClr val="1A1A1A"/>
              </a:solidFill>
              <a:effectLst/>
              <a:latin typeface="Merriweather"/>
            </a:endParaRPr>
          </a:p>
          <a:p>
            <a:pPr algn="l">
              <a:buFont typeface="Arial" panose="020B0604020202020204" pitchFamily="34" charset="0"/>
              <a:buChar char="•"/>
            </a:pPr>
            <a:endParaRPr lang="en-US" b="0" i="0" dirty="0">
              <a:solidFill>
                <a:srgbClr val="1A1A1A"/>
              </a:solidFill>
              <a:effectLst/>
              <a:latin typeface="Merriweather"/>
            </a:endParaRPr>
          </a:p>
          <a:p>
            <a:endParaRPr lang="en-US" dirty="0"/>
          </a:p>
        </p:txBody>
      </p:sp>
      <p:sp>
        <p:nvSpPr>
          <p:cNvPr id="4" name="Slide Number Placeholder 3"/>
          <p:cNvSpPr>
            <a:spLocks noGrp="1"/>
          </p:cNvSpPr>
          <p:nvPr>
            <p:ph type="sldNum" sz="quarter" idx="5"/>
          </p:nvPr>
        </p:nvSpPr>
        <p:spPr/>
        <p:txBody>
          <a:bodyPr/>
          <a:lstStyle/>
          <a:p>
            <a:fld id="{F20C30C5-411F-4CFF-956C-6F655E1CC25D}" type="slidenum">
              <a:rPr lang="en-US" smtClean="0"/>
              <a:t>6</a:t>
            </a:fld>
            <a:endParaRPr lang="en-US" dirty="0"/>
          </a:p>
        </p:txBody>
      </p:sp>
    </p:spTree>
    <p:extLst>
      <p:ext uri="{BB962C8B-B14F-4D97-AF65-F5344CB8AC3E}">
        <p14:creationId xmlns:p14="http://schemas.microsoft.com/office/powerpoint/2010/main" val="101729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7500" lnSpcReduction="20000"/>
          </a:bodyPr>
          <a:lstStyle/>
          <a:p>
            <a:r>
              <a:rPr lang="en-US" b="1" i="0" dirty="0">
                <a:solidFill>
                  <a:srgbClr val="4E4E4E"/>
                </a:solidFill>
                <a:effectLst/>
                <a:latin typeface="Segoe UI" panose="020B0502040204020203" pitchFamily="34" charset="0"/>
              </a:rPr>
              <a:t>Android architecture</a:t>
            </a:r>
            <a:r>
              <a:rPr lang="en-US" b="0" i="0" dirty="0">
                <a:solidFill>
                  <a:srgbClr val="4E4E4E"/>
                </a:solidFill>
                <a:effectLst/>
                <a:latin typeface="Segoe UI" panose="020B0502040204020203" pitchFamily="34" charset="0"/>
              </a:rPr>
              <a:t> is a software stack of components to support mobile device needs. </a:t>
            </a:r>
          </a:p>
          <a:p>
            <a:endParaRPr lang="en-US" altLang="en-US" dirty="0"/>
          </a:p>
          <a:p>
            <a:r>
              <a:rPr lang="en-US" altLang="en-US" dirty="0"/>
              <a:t>Android is a Mobile Platform</a:t>
            </a:r>
            <a:r>
              <a:rPr lang="en-US" altLang="en-US" baseline="0" dirty="0"/>
              <a:t> which consist of OS(Linux), Middleware (Libraries and Application Framework) and Key Applications.</a:t>
            </a:r>
            <a:r>
              <a:rPr lang="en-US" altLang="en-US" dirty="0"/>
              <a:t> </a:t>
            </a:r>
          </a:p>
          <a:p>
            <a:r>
              <a:rPr lang="en-US" altLang="en-US" dirty="0"/>
              <a:t>The Android architecture as shown in figure is made up of different layers. Each layer consists of several program components. All the layers are connected to each other. </a:t>
            </a:r>
          </a:p>
          <a:p>
            <a:endParaRPr lang="en-US" altLang="en-US" dirty="0"/>
          </a:p>
          <a:p>
            <a:r>
              <a:rPr lang="en-US" altLang="en-US" dirty="0"/>
              <a:t>The Android architecture consists of the following four layers and divided into five sections:</a:t>
            </a:r>
          </a:p>
          <a:p>
            <a:pPr marL="171450" indent="-171450">
              <a:buFont typeface="Arial" pitchFamily="34" charset="0"/>
              <a:buChar char="•"/>
            </a:pPr>
            <a:r>
              <a:rPr lang="en-US" altLang="en-US" dirty="0"/>
              <a:t> Linux Kernel – Hardware and Software interaction. IPC stands for I</a:t>
            </a:r>
            <a:r>
              <a:rPr lang="en-US" sz="1200" b="0" i="0" kern="1200" dirty="0">
                <a:solidFill>
                  <a:schemeClr val="tx1"/>
                </a:solidFill>
                <a:effectLst/>
                <a:latin typeface="+mn-lt"/>
                <a:ea typeface="+mn-ea"/>
                <a:cs typeface="+mn-cs"/>
              </a:rPr>
              <a:t>nter-Process Communication.</a:t>
            </a:r>
            <a:endParaRPr lang="en-US" altLang="en-US" dirty="0"/>
          </a:p>
          <a:p>
            <a:pPr marL="171450" indent="-171450">
              <a:buFont typeface="Arial" pitchFamily="34" charset="0"/>
              <a:buChar char="•"/>
            </a:pPr>
            <a:r>
              <a:rPr lang="en-US" altLang="en-US" dirty="0"/>
              <a:t> Libraries : Example : (Native language(C/C++) libraries for other support</a:t>
            </a:r>
            <a:r>
              <a:rPr lang="en-US" altLang="en-US" baseline="0" dirty="0"/>
              <a:t> – OpenGL | ES – Graphics Library to display. ES – Embedded Systems</a:t>
            </a:r>
          </a:p>
          <a:p>
            <a:pPr marL="628650" lvl="1" indent="-171450">
              <a:buFont typeface="Arial" pitchFamily="34" charset="0"/>
              <a:buChar char="•"/>
            </a:pPr>
            <a:r>
              <a:rPr lang="en-US" sz="1200" b="1" i="0" kern="1200" dirty="0">
                <a:solidFill>
                  <a:schemeClr val="tx1"/>
                </a:solidFill>
                <a:effectLst/>
                <a:latin typeface="+mn-lt"/>
                <a:ea typeface="+mn-ea"/>
                <a:cs typeface="+mn-cs"/>
              </a:rPr>
              <a:t>SGL</a:t>
            </a:r>
            <a:r>
              <a:rPr lang="en-US" sz="1200" b="0" i="0" kern="1200" dirty="0">
                <a:solidFill>
                  <a:schemeClr val="tx1"/>
                </a:solidFill>
                <a:effectLst/>
                <a:latin typeface="+mn-lt"/>
                <a:ea typeface="+mn-ea"/>
                <a:cs typeface="+mn-cs"/>
              </a:rPr>
              <a:t> stands for "Scalable Graphics Library“</a:t>
            </a:r>
          </a:p>
          <a:p>
            <a:pPr marL="628650" lvl="1" indent="-171450">
              <a:buFont typeface="Arial" pitchFamily="34" charset="0"/>
              <a:buChar char="•"/>
            </a:pPr>
            <a:r>
              <a:rPr lang="en-US" altLang="en-US" sz="1200" b="1" i="0" kern="1200" baseline="0" dirty="0">
                <a:solidFill>
                  <a:schemeClr val="tx1"/>
                </a:solidFill>
                <a:effectLst/>
                <a:latin typeface="+mn-lt"/>
                <a:ea typeface="+mn-ea"/>
                <a:cs typeface="+mn-cs"/>
              </a:rPr>
              <a:t>SSL</a:t>
            </a:r>
            <a:r>
              <a:rPr lang="en-US" altLang="en-US" sz="1200" b="0" i="0" kern="1200" baseline="0" dirty="0">
                <a:solidFill>
                  <a:schemeClr val="tx1"/>
                </a:solidFill>
                <a:effectLst/>
                <a:latin typeface="+mn-lt"/>
                <a:ea typeface="+mn-ea"/>
                <a:cs typeface="+mn-cs"/>
              </a:rPr>
              <a:t> stands for “</a:t>
            </a:r>
            <a:r>
              <a:rPr lang="en-US" sz="1200" b="0" i="0" kern="1200" dirty="0">
                <a:solidFill>
                  <a:schemeClr val="tx1"/>
                </a:solidFill>
                <a:effectLst/>
                <a:latin typeface="+mn-lt"/>
                <a:ea typeface="+mn-ea"/>
                <a:cs typeface="+mn-cs"/>
              </a:rPr>
              <a:t>Secure Socket Layer”</a:t>
            </a:r>
            <a:endParaRPr lang="en-US" altLang="en-US" baseline="0" dirty="0"/>
          </a:p>
          <a:p>
            <a:pPr marL="171450" indent="-171450">
              <a:buFont typeface="Arial" pitchFamily="34" charset="0"/>
              <a:buChar char="•"/>
            </a:pPr>
            <a:r>
              <a:rPr lang="en-US" sz="1200" u="none" dirty="0">
                <a:solidFill>
                  <a:srgbClr val="C00000"/>
                </a:solidFill>
              </a:rPr>
              <a:t>Android Runtime(ART) : </a:t>
            </a:r>
            <a:r>
              <a:rPr lang="en-US" sz="1200" dirty="0"/>
              <a:t>meet the needs of running in an embedded environment ,i.e., where is limited battery, limited Memory and limited CPU.</a:t>
            </a:r>
          </a:p>
          <a:p>
            <a:pPr lvl="1">
              <a:buClr>
                <a:schemeClr val="accent1">
                  <a:lumMod val="50000"/>
                </a:schemeClr>
              </a:buClr>
              <a:buFont typeface="Arial" pitchFamily="34" charset="0"/>
              <a:buChar char="•"/>
            </a:pPr>
            <a:r>
              <a:rPr lang="en-US" sz="1200" u="sng" dirty="0">
                <a:solidFill>
                  <a:srgbClr val="C00000"/>
                </a:solidFill>
                <a:sym typeface="Wingdings" pitchFamily="2" charset="2"/>
              </a:rPr>
              <a:t>DALVIK VIRTUAL MACHINE:</a:t>
            </a:r>
          </a:p>
          <a:p>
            <a:r>
              <a:rPr lang="en-US" dirty="0"/>
              <a:t>	</a:t>
            </a:r>
            <a:r>
              <a:rPr lang="en-US" dirty="0">
                <a:sym typeface="Wingdings" pitchFamily="2" charset="2"/>
              </a:rPr>
              <a:t> </a:t>
            </a:r>
            <a:r>
              <a:rPr lang="en-US" dirty="0"/>
              <a:t>The Dalvik VM executes applications that require minimum processing power and memory. </a:t>
            </a:r>
          </a:p>
          <a:p>
            <a:r>
              <a:rPr lang="en-US" dirty="0"/>
              <a:t>	</a:t>
            </a:r>
            <a:r>
              <a:rPr lang="en-US" dirty="0">
                <a:sym typeface="Wingdings" pitchFamily="2" charset="2"/>
              </a:rPr>
              <a:t>  </a:t>
            </a:r>
            <a:r>
              <a:rPr lang="en-US" dirty="0"/>
              <a:t>It is similar to the Java Virtual Machine (JVM). </a:t>
            </a:r>
          </a:p>
          <a:p>
            <a:r>
              <a:rPr lang="en-US" dirty="0"/>
              <a:t>	</a:t>
            </a:r>
            <a:r>
              <a:rPr lang="en-US" dirty="0">
                <a:sym typeface="Wingdings" pitchFamily="2" charset="2"/>
              </a:rPr>
              <a:t>  </a:t>
            </a:r>
            <a:r>
              <a:rPr lang="en-US" dirty="0"/>
              <a:t>The JVM runs .class files whereas the Dalvik VM runs .</a:t>
            </a:r>
            <a:r>
              <a:rPr lang="en-US" dirty="0" err="1"/>
              <a:t>dex</a:t>
            </a:r>
            <a:r>
              <a:rPr lang="en-US" dirty="0"/>
              <a:t> files, which are tailored to provide higher efficiency. </a:t>
            </a:r>
          </a:p>
          <a:p>
            <a:r>
              <a:rPr lang="en-US" dirty="0"/>
              <a:t>	</a:t>
            </a:r>
            <a:r>
              <a:rPr lang="en-US" dirty="0">
                <a:sym typeface="Wingdings" pitchFamily="2" charset="2"/>
              </a:rPr>
              <a:t>  </a:t>
            </a:r>
            <a:r>
              <a:rPr lang="en-US" dirty="0"/>
              <a:t>The </a:t>
            </a:r>
            <a:r>
              <a:rPr lang="en-US" dirty="0" err="1"/>
              <a:t>Dalvik</a:t>
            </a:r>
            <a:r>
              <a:rPr lang="en-US" dirty="0"/>
              <a:t> VM provides support for security, memory management, isolation, and threading. </a:t>
            </a:r>
          </a:p>
          <a:p>
            <a:r>
              <a:rPr lang="en-US" dirty="0"/>
              <a:t>	</a:t>
            </a:r>
            <a:r>
              <a:rPr lang="en-US" dirty="0">
                <a:sym typeface="Wingdings" pitchFamily="2" charset="2"/>
              </a:rPr>
              <a:t>  </a:t>
            </a:r>
            <a:r>
              <a:rPr lang="en-US" dirty="0"/>
              <a:t>DVM allows every Android application to run as a separate process, but with its own instance of DVM. </a:t>
            </a:r>
          </a:p>
          <a:p>
            <a:r>
              <a:rPr lang="en-US" dirty="0"/>
              <a:t>	</a:t>
            </a:r>
            <a:r>
              <a:rPr lang="en-US" dirty="0">
                <a:sym typeface="Wingdings" pitchFamily="2" charset="2"/>
              </a:rPr>
              <a:t>  </a:t>
            </a:r>
            <a:r>
              <a:rPr lang="en-US" dirty="0"/>
              <a:t>DVM is a virtual machine that is created when a process starts and is destroyed when the process exits</a:t>
            </a:r>
          </a:p>
          <a:p>
            <a:pPr marL="171450" indent="-171450">
              <a:buFont typeface="Arial" pitchFamily="34" charset="0"/>
              <a:buChar char="•"/>
            </a:pPr>
            <a:endParaRPr lang="en-US" sz="1200" dirty="0"/>
          </a:p>
          <a:p>
            <a:pPr lvl="0">
              <a:buClr>
                <a:schemeClr val="accent1">
                  <a:lumMod val="50000"/>
                </a:schemeClr>
              </a:buClr>
              <a:buFont typeface="Arial" pitchFamily="34" charset="0"/>
              <a:buChar char="•"/>
            </a:pPr>
            <a:r>
              <a:rPr lang="en-US" sz="1200" u="sng" dirty="0">
                <a:solidFill>
                  <a:srgbClr val="C00000"/>
                </a:solidFill>
              </a:rPr>
              <a:t> </a:t>
            </a:r>
            <a:r>
              <a:rPr lang="en-US" sz="1200" b="1" u="none" dirty="0">
                <a:solidFill>
                  <a:srgbClr val="C00000"/>
                </a:solidFill>
              </a:rPr>
              <a:t>Android</a:t>
            </a:r>
            <a:r>
              <a:rPr lang="en-US" sz="1200" b="1" u="none" baseline="0" dirty="0">
                <a:solidFill>
                  <a:srgbClr val="C00000"/>
                </a:solidFill>
              </a:rPr>
              <a:t> Libraries</a:t>
            </a:r>
            <a:r>
              <a:rPr lang="en-US" sz="1200" b="1" u="none" dirty="0">
                <a:solidFill>
                  <a:srgbClr val="C00000"/>
                </a:solidFill>
              </a:rPr>
              <a:t>:</a:t>
            </a:r>
          </a:p>
          <a:p>
            <a:pPr lvl="2">
              <a:buClr>
                <a:schemeClr val="accent1">
                  <a:lumMod val="50000"/>
                </a:schemeClr>
              </a:buClr>
              <a:buFont typeface="Wingdings"/>
              <a:buChar char="è"/>
            </a:pPr>
            <a:r>
              <a:rPr lang="en-US" dirty="0"/>
              <a:t>In addition to a set of standard Java development libraries, the Android development environment also includes the Android Libraries. </a:t>
            </a:r>
            <a:endParaRPr lang="en-US" sz="1200" dirty="0">
              <a:sym typeface="Wingdings" pitchFamily="2" charset="2"/>
            </a:endParaRPr>
          </a:p>
          <a:p>
            <a:pPr marL="171450" indent="-171450">
              <a:buFont typeface="Arial" pitchFamily="34" charset="0"/>
              <a:buChar char="•"/>
            </a:pPr>
            <a:endParaRPr lang="en-US" altLang="en-US" dirty="0"/>
          </a:p>
          <a:p>
            <a:pPr marL="171450" indent="-171450">
              <a:buFont typeface="Arial" pitchFamily="34" charset="0"/>
              <a:buChar char="•"/>
            </a:pPr>
            <a:r>
              <a:rPr lang="en-US" altLang="en-US" dirty="0"/>
              <a:t> </a:t>
            </a:r>
            <a:r>
              <a:rPr lang="en-US" altLang="en-US" b="1" u="sng" dirty="0"/>
              <a:t>Application Framework </a:t>
            </a:r>
            <a:r>
              <a:rPr lang="en-US" altLang="en-US" dirty="0"/>
              <a:t>: Provides a readymade library for doing several task. (</a:t>
            </a:r>
            <a:r>
              <a:rPr lang="en-US" altLang="en-US" dirty="0" err="1"/>
              <a:t>Eg</a:t>
            </a:r>
            <a:r>
              <a:rPr lang="en-US" altLang="en-US" dirty="0"/>
              <a:t> : GPS, Wi-Fi)</a:t>
            </a:r>
          </a:p>
          <a:p>
            <a:pPr marL="171450" indent="-171450">
              <a:buFont typeface="Arial" pitchFamily="34" charset="0"/>
              <a:buChar char="•"/>
            </a:pPr>
            <a:r>
              <a:rPr lang="en-US" altLang="en-US" dirty="0"/>
              <a:t> </a:t>
            </a:r>
            <a:r>
              <a:rPr lang="en-US" altLang="en-US" b="1" u="sng" dirty="0"/>
              <a:t>Applications : </a:t>
            </a:r>
            <a:r>
              <a:rPr lang="en-US" altLang="en-US" dirty="0"/>
              <a:t>At this top layer are the applications that ship with the Android device(such</a:t>
            </a:r>
            <a:r>
              <a:rPr lang="en-US" altLang="en-US" baseline="0" dirty="0"/>
              <a:t> as Phone, Contacts, Browser, and so on), as well as </a:t>
            </a:r>
          </a:p>
          <a:p>
            <a:pPr marL="457200" lvl="1" indent="0">
              <a:buFont typeface="Arial" pitchFamily="34" charset="0"/>
              <a:buNone/>
            </a:pPr>
            <a:r>
              <a:rPr lang="en-US" altLang="en-US" baseline="0" dirty="0"/>
              <a:t>               applications that you download and install from the Android Market. Any applications that you write are located at this layer.</a:t>
            </a:r>
            <a:endParaRPr lang="en-US" altLang="en-US" dirty="0"/>
          </a:p>
          <a:p>
            <a:endParaRPr lang="en-US" dirty="0"/>
          </a:p>
        </p:txBody>
      </p:sp>
      <p:sp>
        <p:nvSpPr>
          <p:cNvPr id="4" name="Slide Number Placeholder 3"/>
          <p:cNvSpPr>
            <a:spLocks noGrp="1"/>
          </p:cNvSpPr>
          <p:nvPr>
            <p:ph type="sldNum" sz="quarter" idx="10"/>
          </p:nvPr>
        </p:nvSpPr>
        <p:spPr/>
        <p:txBody>
          <a:bodyPr/>
          <a:lstStyle/>
          <a:p>
            <a:fld id="{A2D0DB6E-4F0C-41A4-9D52-1127B180A52E}" type="slidenum">
              <a:rPr lang="en-IN" smtClean="0"/>
              <a:pPr/>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Libc</a:t>
            </a:r>
            <a:r>
              <a:rPr lang="en-US" dirty="0"/>
              <a:t> – C Runtime library</a:t>
            </a:r>
          </a:p>
          <a:p>
            <a:r>
              <a:rPr lang="en-US" b="0" i="0" dirty="0">
                <a:solidFill>
                  <a:srgbClr val="202124"/>
                </a:solidFill>
                <a:effectLst/>
                <a:latin typeface="Roboto" panose="02000000000000000000" pitchFamily="2" charset="0"/>
              </a:rPr>
              <a:t>Android also includes a set of core runtime libraries that provide most of the functionality of the Java programming language, including some </a:t>
            </a:r>
            <a:r>
              <a:rPr lang="en-US" b="0" i="0" dirty="0">
                <a:effectLst/>
                <a:latin typeface="Roboto" panose="02000000000000000000" pitchFamily="2" charset="0"/>
                <a:hlinkClick r:id="rId3"/>
              </a:rPr>
              <a:t>Java 8 language features</a:t>
            </a:r>
            <a:r>
              <a:rPr lang="en-US" b="0" i="0" dirty="0">
                <a:solidFill>
                  <a:srgbClr val="202124"/>
                </a:solidFill>
                <a:effectLst/>
                <a:latin typeface="Roboto" panose="02000000000000000000" pitchFamily="2" charset="0"/>
              </a:rPr>
              <a:t>, that the Java API framework uses.</a:t>
            </a:r>
            <a:endParaRPr lang="en-US" dirty="0"/>
          </a:p>
        </p:txBody>
      </p:sp>
      <p:sp>
        <p:nvSpPr>
          <p:cNvPr id="4" name="Slide Number Placeholder 3"/>
          <p:cNvSpPr>
            <a:spLocks noGrp="1"/>
          </p:cNvSpPr>
          <p:nvPr>
            <p:ph type="sldNum" sz="quarter" idx="5"/>
          </p:nvPr>
        </p:nvSpPr>
        <p:spPr/>
        <p:txBody>
          <a:bodyPr/>
          <a:lstStyle/>
          <a:p>
            <a:fld id="{F20C30C5-411F-4CFF-956C-6F655E1CC25D}" type="slidenum">
              <a:rPr lang="en-US" smtClean="0"/>
              <a:t>10</a:t>
            </a:fld>
            <a:endParaRPr lang="en-US"/>
          </a:p>
        </p:txBody>
      </p:sp>
    </p:spTree>
    <p:extLst>
      <p:ext uri="{BB962C8B-B14F-4D97-AF65-F5344CB8AC3E}">
        <p14:creationId xmlns:p14="http://schemas.microsoft.com/office/powerpoint/2010/main" val="2278257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444444"/>
                </a:solidFill>
                <a:effectLst/>
                <a:latin typeface="inherit"/>
              </a:rPr>
              <a:t>Activity Manager:</a:t>
            </a:r>
            <a:r>
              <a:rPr lang="en-US" b="0" i="0" dirty="0">
                <a:solidFill>
                  <a:srgbClr val="444444"/>
                </a:solidFill>
                <a:effectLst/>
                <a:latin typeface="Georgia" panose="02040502050405020303" pitchFamily="18" charset="0"/>
              </a:rPr>
              <a:t> The method in this class uses testing and debugging methods.</a:t>
            </a:r>
          </a:p>
          <a:p>
            <a:pPr algn="l" fontAlgn="base">
              <a:buFont typeface="Arial" panose="020B0604020202020204" pitchFamily="34" charset="0"/>
              <a:buChar char="•"/>
            </a:pPr>
            <a:r>
              <a:rPr lang="en-US" b="1" i="0" dirty="0">
                <a:solidFill>
                  <a:srgbClr val="444444"/>
                </a:solidFill>
                <a:effectLst/>
                <a:latin typeface="inherit"/>
              </a:rPr>
              <a:t>Content provider:</a:t>
            </a:r>
            <a:r>
              <a:rPr lang="en-US" b="0" i="0" dirty="0">
                <a:solidFill>
                  <a:srgbClr val="444444"/>
                </a:solidFill>
                <a:effectLst/>
                <a:latin typeface="Georgia" panose="02040502050405020303" pitchFamily="18" charset="0"/>
              </a:rPr>
              <a:t> It provides data from application to other layers.</a:t>
            </a:r>
          </a:p>
          <a:p>
            <a:pPr algn="l" fontAlgn="base">
              <a:buFont typeface="Arial" panose="020B0604020202020204" pitchFamily="34" charset="0"/>
              <a:buChar char="•"/>
            </a:pPr>
            <a:r>
              <a:rPr lang="en-US" b="1" i="0" dirty="0">
                <a:solidFill>
                  <a:srgbClr val="444444"/>
                </a:solidFill>
                <a:effectLst/>
                <a:latin typeface="inherit"/>
              </a:rPr>
              <a:t>Resource Manager:</a:t>
            </a:r>
            <a:r>
              <a:rPr lang="en-US" b="0" i="0" dirty="0">
                <a:solidFill>
                  <a:srgbClr val="444444"/>
                </a:solidFill>
                <a:effectLst/>
                <a:latin typeface="Georgia" panose="02040502050405020303" pitchFamily="18" charset="0"/>
              </a:rPr>
              <a:t> It provides access to non-code resources.</a:t>
            </a:r>
          </a:p>
          <a:p>
            <a:pPr algn="l" fontAlgn="base">
              <a:buFont typeface="Arial" panose="020B0604020202020204" pitchFamily="34" charset="0"/>
              <a:buChar char="•"/>
            </a:pPr>
            <a:r>
              <a:rPr lang="en-US" b="1" i="0" dirty="0">
                <a:solidFill>
                  <a:srgbClr val="444444"/>
                </a:solidFill>
                <a:effectLst/>
                <a:latin typeface="inherit"/>
              </a:rPr>
              <a:t>Notification Manager:</a:t>
            </a:r>
            <a:r>
              <a:rPr lang="en-US" b="0" i="0" dirty="0">
                <a:solidFill>
                  <a:srgbClr val="444444"/>
                </a:solidFill>
                <a:effectLst/>
                <a:latin typeface="Georgia" panose="02040502050405020303" pitchFamily="18" charset="0"/>
              </a:rPr>
              <a:t> The users get notification about all the actions happening in the background.</a:t>
            </a:r>
          </a:p>
          <a:p>
            <a:pPr algn="l" fontAlgn="base">
              <a:buFont typeface="Arial" panose="020B0604020202020204" pitchFamily="34" charset="0"/>
              <a:buChar char="•"/>
            </a:pPr>
            <a:r>
              <a:rPr lang="en-US" b="1" i="0" dirty="0">
                <a:solidFill>
                  <a:srgbClr val="444444"/>
                </a:solidFill>
                <a:effectLst/>
                <a:latin typeface="inherit"/>
              </a:rPr>
              <a:t>View System:</a:t>
            </a:r>
            <a:r>
              <a:rPr lang="en-US" b="0" i="0" dirty="0">
                <a:solidFill>
                  <a:srgbClr val="444444"/>
                </a:solidFill>
                <a:effectLst/>
                <a:latin typeface="Georgia" panose="02040502050405020303" pitchFamily="18" charset="0"/>
              </a:rPr>
              <a:t> It acts as a base class for widgets and is responsible for event handling.</a:t>
            </a:r>
          </a:p>
          <a:p>
            <a:endParaRPr lang="en-US" dirty="0"/>
          </a:p>
        </p:txBody>
      </p:sp>
      <p:sp>
        <p:nvSpPr>
          <p:cNvPr id="4" name="Slide Number Placeholder 3"/>
          <p:cNvSpPr>
            <a:spLocks noGrp="1"/>
          </p:cNvSpPr>
          <p:nvPr>
            <p:ph type="sldNum" sz="quarter" idx="5"/>
          </p:nvPr>
        </p:nvSpPr>
        <p:spPr/>
        <p:txBody>
          <a:bodyPr/>
          <a:lstStyle/>
          <a:p>
            <a:fld id="{F20C30C5-411F-4CFF-956C-6F655E1CC25D}" type="slidenum">
              <a:rPr lang="en-US" smtClean="0"/>
              <a:t>12</a:t>
            </a:fld>
            <a:endParaRPr lang="en-US"/>
          </a:p>
        </p:txBody>
      </p:sp>
    </p:spTree>
    <p:extLst>
      <p:ext uri="{BB962C8B-B14F-4D97-AF65-F5344CB8AC3E}">
        <p14:creationId xmlns:p14="http://schemas.microsoft.com/office/powerpoint/2010/main" val="177009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Robust Security : </a:t>
            </a:r>
            <a:r>
              <a:rPr lang="en-US" sz="1200" b="0" i="0" dirty="0">
                <a:solidFill>
                  <a:srgbClr val="000000"/>
                </a:solidFill>
                <a:effectLst/>
                <a:latin typeface="Times New Roman" panose="02020603050405020304" pitchFamily="18" charset="0"/>
                <a:cs typeface="Times New Roman" panose="02020603050405020304" pitchFamily="18" charset="0"/>
              </a:rPr>
              <a:t>When you have Android, you have security that’s right there out of the box and never stops working. Google Play Protect scans all your apps, the software gets regular security updates and the platform is always improving. It’s like a security guard that never takes a break, a nap or a vacation.</a:t>
            </a:r>
          </a:p>
          <a:p>
            <a:pPr algn="just"/>
            <a:endParaRPr lang="en-US" sz="1200" b="1" i="0" dirty="0">
              <a:solidFill>
                <a:srgbClr val="000000"/>
              </a:solidFill>
              <a:effectLst/>
              <a:latin typeface="Times New Roman" panose="02020603050405020304" pitchFamily="18" charset="0"/>
              <a:cs typeface="Times New Roman" panose="02020603050405020304" pitchFamily="18" charset="0"/>
            </a:endParaRPr>
          </a:p>
          <a:p>
            <a:pPr algn="just"/>
            <a:r>
              <a:rPr lang="en-US" sz="1200" b="1" i="0" dirty="0">
                <a:solidFill>
                  <a:srgbClr val="000000"/>
                </a:solidFill>
                <a:effectLst/>
                <a:latin typeface="Times New Roman" panose="02020603050405020304" pitchFamily="18" charset="0"/>
                <a:cs typeface="Times New Roman" panose="02020603050405020304" pitchFamily="18" charset="0"/>
              </a:rPr>
              <a:t>Multi-tasking</a:t>
            </a: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a:r>
              <a:rPr lang="en-US" sz="1200" b="0" i="0" dirty="0">
                <a:solidFill>
                  <a:srgbClr val="000000"/>
                </a:solidFill>
                <a:effectLst/>
                <a:latin typeface="Times New Roman" panose="02020603050405020304" pitchFamily="18" charset="0"/>
                <a:cs typeface="Times New Roman" panose="02020603050405020304" pitchFamily="18" charset="0"/>
              </a:rPr>
              <a:t>User can jump from one task to another and same time various application can run simultaneously.</a:t>
            </a:r>
          </a:p>
          <a:p>
            <a:pPr algn="just"/>
            <a:endParaRPr lang="en-US" sz="1200" b="0" i="0" dirty="0">
              <a:solidFill>
                <a:srgbClr val="000000"/>
              </a:solidFill>
              <a:effectLst/>
              <a:latin typeface="Times New Roman" panose="02020603050405020304" pitchFamily="18" charset="0"/>
              <a:cs typeface="Times New Roman" panose="02020603050405020304" pitchFamily="18" charset="0"/>
            </a:endParaRPr>
          </a:p>
          <a:p>
            <a:pPr marL="0" marR="0">
              <a:lnSpc>
                <a:spcPts val="2100"/>
              </a:lnSpc>
              <a:spcBef>
                <a:spcPts val="3770"/>
              </a:spcBef>
              <a:spcAft>
                <a:spcPts val="0"/>
              </a:spcAft>
            </a:pPr>
            <a:r>
              <a:rPr lang="en-US" sz="1200" b="1" kern="1800"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Why should I use Jetpack Compose?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Jetpack Compose is Android’s modern toolkit for building native UI. It simplifies and accelerates UI development on Android bringing your apps to life with less code, powerful tools, and intuitive(declarative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Kotlin APIs. It makes building Android UI faster and easier.</a:t>
            </a:r>
          </a:p>
          <a:p>
            <a:pPr marL="0" marR="0">
              <a:lnSpc>
                <a:spcPct val="107000"/>
              </a:lnSpc>
              <a:spcBef>
                <a:spcPts val="0"/>
              </a:spcBef>
              <a:spcAft>
                <a:spcPts val="80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https://developer.android.com/jetpack/compose/tutorial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b="0" i="0" dirty="0">
              <a:solidFill>
                <a:srgbClr val="000000"/>
              </a:solidFill>
              <a:effectLst/>
              <a:latin typeface="Arial" panose="020B0604020202020204" pitchFamily="34" charset="0"/>
            </a:endParaRPr>
          </a:p>
          <a:p>
            <a:endParaRPr lang="en-US" b="1" dirty="0"/>
          </a:p>
        </p:txBody>
      </p:sp>
      <p:sp>
        <p:nvSpPr>
          <p:cNvPr id="4" name="Slide Number Placeholder 3"/>
          <p:cNvSpPr>
            <a:spLocks noGrp="1"/>
          </p:cNvSpPr>
          <p:nvPr>
            <p:ph type="sldNum" sz="quarter" idx="10"/>
          </p:nvPr>
        </p:nvSpPr>
        <p:spPr/>
        <p:txBody>
          <a:bodyPr/>
          <a:lstStyle/>
          <a:p>
            <a:fld id="{F20C30C5-411F-4CFF-956C-6F655E1CC25D}" type="slidenum">
              <a:rPr lang="en-US" smtClean="0"/>
              <a:t>14</a:t>
            </a:fld>
            <a:endParaRPr lang="en-US"/>
          </a:p>
        </p:txBody>
      </p:sp>
    </p:spTree>
    <p:extLst>
      <p:ext uri="{BB962C8B-B14F-4D97-AF65-F5344CB8AC3E}">
        <p14:creationId xmlns:p14="http://schemas.microsoft.com/office/powerpoint/2010/main" val="205059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0C30C5-411F-4CFF-956C-6F655E1CC25D}" type="slidenum">
              <a:rPr lang="en-US" smtClean="0"/>
              <a:t>15</a:t>
            </a:fld>
            <a:endParaRPr lang="en-US"/>
          </a:p>
        </p:txBody>
      </p:sp>
    </p:spTree>
    <p:extLst>
      <p:ext uri="{BB962C8B-B14F-4D97-AF65-F5344CB8AC3E}">
        <p14:creationId xmlns:p14="http://schemas.microsoft.com/office/powerpoint/2010/main" val="117966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NDK (Native Development Kit) </a:t>
            </a:r>
          </a:p>
          <a:p>
            <a:r>
              <a:rPr lang="en-US" sz="1200" b="0" i="0" kern="1200" dirty="0">
                <a:solidFill>
                  <a:schemeClr val="tx1"/>
                </a:solidFill>
                <a:effectLst/>
                <a:latin typeface="+mn-lt"/>
                <a:ea typeface="+mn-ea"/>
                <a:cs typeface="+mn-cs"/>
              </a:rPr>
              <a:t>The Android NDK is a toolset that lets you implement parts of your app in native code, using languages such as C and C++. For certain types of apps, this can help you reuse code libraries written in those languages.</a:t>
            </a:r>
          </a:p>
          <a:p>
            <a:endParaRPr lang="en-US" sz="1200" b="0" i="0" kern="1200" dirty="0">
              <a:solidFill>
                <a:schemeClr val="tx1"/>
              </a:solidFill>
              <a:effectLst/>
              <a:latin typeface="+mn-lt"/>
              <a:ea typeface="+mn-ea"/>
              <a:cs typeface="+mn-cs"/>
            </a:endParaRPr>
          </a:p>
          <a:p>
            <a:r>
              <a:rPr lang="en-US" b="0" i="0" dirty="0">
                <a:solidFill>
                  <a:srgbClr val="202124"/>
                </a:solidFill>
                <a:effectLst/>
                <a:latin typeface="Roboto" panose="02000000000000000000" pitchFamily="2" charset="0"/>
              </a:rPr>
              <a:t>12L refines the system UI to make it more beautiful and easier to use on large screens.</a:t>
            </a:r>
          </a:p>
          <a:p>
            <a:r>
              <a:rPr lang="en-US" b="0" i="0" dirty="0">
                <a:solidFill>
                  <a:srgbClr val="202124"/>
                </a:solidFill>
                <a:effectLst/>
                <a:latin typeface="Roboto" panose="02000000000000000000" pitchFamily="2" charset="0"/>
              </a:rPr>
              <a:t>Supporting devices </a:t>
            </a:r>
            <a:r>
              <a:rPr lang="en-US" b="0" i="0" dirty="0">
                <a:solidFill>
                  <a:srgbClr val="202124"/>
                </a:solidFill>
                <a:effectLst/>
                <a:latin typeface="Roboto" panose="02000000000000000000" pitchFamily="2" charset="0"/>
                <a:sym typeface="Wingdings" panose="05000000000000000000" pitchFamily="2" charset="2"/>
              </a:rPr>
              <a:t> </a:t>
            </a:r>
            <a:r>
              <a:rPr lang="en-US" b="1" i="0" dirty="0">
                <a:solidFill>
                  <a:srgbClr val="202124"/>
                </a:solidFill>
                <a:effectLst/>
                <a:latin typeface="Roboto" panose="02000000000000000000" pitchFamily="2" charset="0"/>
              </a:rPr>
              <a:t>Pixel 3a and 3a XL</a:t>
            </a:r>
            <a:r>
              <a:rPr lang="en-US" b="0" i="0" dirty="0">
                <a:solidFill>
                  <a:srgbClr val="202124"/>
                </a:solidFill>
                <a:effectLst/>
                <a:latin typeface="Roboto" panose="02000000000000000000" pitchFamily="2" charset="0"/>
              </a:rPr>
              <a:t> and above versions.</a:t>
            </a:r>
            <a:endParaRPr lang="en-US" dirty="0"/>
          </a:p>
        </p:txBody>
      </p:sp>
      <p:sp>
        <p:nvSpPr>
          <p:cNvPr id="4" name="Slide Number Placeholder 3"/>
          <p:cNvSpPr>
            <a:spLocks noGrp="1"/>
          </p:cNvSpPr>
          <p:nvPr>
            <p:ph type="sldNum" sz="quarter" idx="10"/>
          </p:nvPr>
        </p:nvSpPr>
        <p:spPr/>
        <p:txBody>
          <a:bodyPr/>
          <a:lstStyle/>
          <a:p>
            <a:fld id="{F20C30C5-411F-4CFF-956C-6F655E1CC25D}" type="slidenum">
              <a:rPr lang="en-US" smtClean="0"/>
              <a:t>16</a:t>
            </a:fld>
            <a:endParaRPr lang="en-US"/>
          </a:p>
        </p:txBody>
      </p:sp>
    </p:spTree>
    <p:extLst>
      <p:ext uri="{BB962C8B-B14F-4D97-AF65-F5344CB8AC3E}">
        <p14:creationId xmlns:p14="http://schemas.microsoft.com/office/powerpoint/2010/main" val="3376786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t>Monetize means </a:t>
            </a:r>
            <a:r>
              <a:rPr lang="en-US" sz="1200" b="0" i="0" kern="1200" dirty="0">
                <a:solidFill>
                  <a:schemeClr val="tx1"/>
                </a:solidFill>
                <a:effectLst/>
                <a:latin typeface="+mn-lt"/>
                <a:ea typeface="+mn-ea"/>
                <a:cs typeface="+mn-cs"/>
              </a:rPr>
              <a:t>earn revenue</a:t>
            </a:r>
            <a:endParaRPr lang="en-US" dirty="0"/>
          </a:p>
        </p:txBody>
      </p:sp>
      <p:sp>
        <p:nvSpPr>
          <p:cNvPr id="4" name="Slide Number Placeholder 3"/>
          <p:cNvSpPr>
            <a:spLocks noGrp="1"/>
          </p:cNvSpPr>
          <p:nvPr>
            <p:ph type="sldNum" sz="quarter" idx="5"/>
          </p:nvPr>
        </p:nvSpPr>
        <p:spPr/>
        <p:txBody>
          <a:bodyPr/>
          <a:lstStyle/>
          <a:p>
            <a:fld id="{F20C30C5-411F-4CFF-956C-6F655E1CC25D}" type="slidenum">
              <a:rPr lang="en-US" smtClean="0"/>
              <a:t>18</a:t>
            </a:fld>
            <a:endParaRPr lang="en-US"/>
          </a:p>
        </p:txBody>
      </p:sp>
    </p:spTree>
    <p:extLst>
      <p:ext uri="{BB962C8B-B14F-4D97-AF65-F5344CB8AC3E}">
        <p14:creationId xmlns:p14="http://schemas.microsoft.com/office/powerpoint/2010/main" val="2594766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AIDL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Android</a:t>
            </a:r>
            <a:r>
              <a:rPr lang="en-US" sz="1200" b="0" i="0" kern="1200" dirty="0">
                <a:solidFill>
                  <a:schemeClr val="tx1"/>
                </a:solidFill>
                <a:effectLst/>
                <a:latin typeface="+mn-lt"/>
                <a:ea typeface="+mn-ea"/>
                <a:cs typeface="+mn-cs"/>
              </a:rPr>
              <a:t> Interface Definition Language) is an IDL language used to generate code that enables two processes on an </a:t>
            </a:r>
            <a:r>
              <a:rPr lang="en-US" sz="1200" b="1" i="0" kern="1200" dirty="0">
                <a:solidFill>
                  <a:schemeClr val="tx1"/>
                </a:solidFill>
                <a:effectLst/>
                <a:latin typeface="+mn-lt"/>
                <a:ea typeface="+mn-ea"/>
                <a:cs typeface="+mn-cs"/>
              </a:rPr>
              <a:t>Android</a:t>
            </a:r>
            <a:r>
              <a:rPr lang="en-US" sz="1200" b="0" i="0" kern="1200" dirty="0">
                <a:solidFill>
                  <a:schemeClr val="tx1"/>
                </a:solidFill>
                <a:effectLst/>
                <a:latin typeface="+mn-lt"/>
                <a:ea typeface="+mn-ea"/>
                <a:cs typeface="+mn-cs"/>
              </a:rPr>
              <a:t>-powered device to talk using inter process communication (IPC).</a:t>
            </a:r>
          </a:p>
          <a:p>
            <a:endParaRPr lang="en-US" sz="1200" b="0" i="0" kern="1200" dirty="0">
              <a:solidFill>
                <a:schemeClr val="tx1"/>
              </a:solidFill>
              <a:effectLst/>
              <a:latin typeface="+mn-lt"/>
              <a:ea typeface="+mn-ea"/>
              <a:cs typeface="+mn-cs"/>
            </a:endParaRPr>
          </a:p>
          <a:p>
            <a:r>
              <a:rPr lang="en-US" dirty="0"/>
              <a:t>Android Components – These classes are actually the contract  between the application and the operating system.</a:t>
            </a:r>
          </a:p>
        </p:txBody>
      </p:sp>
      <p:sp>
        <p:nvSpPr>
          <p:cNvPr id="4" name="Slide Number Placeholder 3"/>
          <p:cNvSpPr>
            <a:spLocks noGrp="1"/>
          </p:cNvSpPr>
          <p:nvPr>
            <p:ph type="sldNum" sz="quarter" idx="10"/>
          </p:nvPr>
        </p:nvSpPr>
        <p:spPr/>
        <p:txBody>
          <a:bodyPr/>
          <a:lstStyle/>
          <a:p>
            <a:fld id="{F20C30C5-411F-4CFF-956C-6F655E1CC25D}" type="slidenum">
              <a:rPr lang="en-US" smtClean="0"/>
              <a:t>19</a:t>
            </a:fld>
            <a:endParaRPr lang="en-US"/>
          </a:p>
        </p:txBody>
      </p:sp>
    </p:spTree>
    <p:extLst>
      <p:ext uri="{BB962C8B-B14F-4D97-AF65-F5344CB8AC3E}">
        <p14:creationId xmlns:p14="http://schemas.microsoft.com/office/powerpoint/2010/main" val="82677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2"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3525"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1500">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Tree>
    <p:extLst>
      <p:ext uri="{BB962C8B-B14F-4D97-AF65-F5344CB8AC3E}">
        <p14:creationId xmlns:p14="http://schemas.microsoft.com/office/powerpoint/2010/main" val="19858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63234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8" name="Rectangle 7"/>
          <p:cNvSpPr/>
          <p:nvPr/>
        </p:nvSpPr>
        <p:spPr bwMode="ltGray">
          <a:xfrm>
            <a:off x="8863585"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Vertical Title 1"/>
          <p:cNvSpPr>
            <a:spLocks noGrp="1"/>
          </p:cNvSpPr>
          <p:nvPr>
            <p:ph type="title" orient="vert"/>
          </p:nvPr>
        </p:nvSpPr>
        <p:spPr>
          <a:xfrm>
            <a:off x="9042400" y="274643"/>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3"/>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a:xfrm>
            <a:off x="3520796" y="6377462"/>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377517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72823328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08085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62073007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0F80F-58D9-4407-BA17-6D30AF5A30C8}"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877442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0F80F-58D9-4407-BA17-6D30AF5A30C8}"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1807484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0F80F-58D9-4407-BA17-6D30AF5A30C8}"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190693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0F80F-58D9-4407-BA17-6D30AF5A30C8}"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266342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0F80F-58D9-4407-BA17-6D30AF5A30C8}"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22744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05227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0F80F-58D9-4407-BA17-6D30AF5A30C8}"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689960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973334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6047677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3525"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1500">
                <a:solidFill>
                  <a:srgbClr val="FFFFFF"/>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1D90F80F-58D9-4407-BA17-6D30AF5A30C8}"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0355231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90F80F-58D9-4407-BA17-6D30AF5A30C8}"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11600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90"/>
            <a:ext cx="5386917" cy="715355"/>
          </a:xfrm>
        </p:spPr>
        <p:txBody>
          <a:bodyPr lIns="146304" anchor="ctr"/>
          <a:lstStyle>
            <a:lvl1pPr marL="0" indent="0">
              <a:buNone/>
              <a:defRPr sz="1725"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extLst/>
          </a:lstStyle>
          <a:p>
            <a:pPr lvl="0" eaLnBrk="1" latinLnBrk="0" hangingPunct="1"/>
            <a:r>
              <a:rPr kumimoji="0" lang="en-US"/>
              <a:t>Edit Master text styles</a:t>
            </a:r>
          </a:p>
        </p:txBody>
      </p:sp>
      <p:sp>
        <p:nvSpPr>
          <p:cNvPr id="4" name="Content Placeholder 3"/>
          <p:cNvSpPr>
            <a:spLocks noGrp="1"/>
          </p:cNvSpPr>
          <p:nvPr>
            <p:ph sz="half" idx="2"/>
          </p:nvPr>
        </p:nvSpPr>
        <p:spPr>
          <a:xfrm>
            <a:off x="609600" y="2449512"/>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9" y="1698990"/>
            <a:ext cx="5389033" cy="715355"/>
          </a:xfrm>
        </p:spPr>
        <p:txBody>
          <a:bodyPr lIns="146304" anchor="ctr"/>
          <a:lstStyle>
            <a:lvl1pPr marL="0" indent="0">
              <a:buNone/>
              <a:defRPr sz="1725" b="1"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extLst/>
          </a:lstStyle>
          <a:p>
            <a:pPr lvl="0" eaLnBrk="1" latinLnBrk="0" hangingPunct="1"/>
            <a:r>
              <a:rPr kumimoji="0" lang="en-US"/>
              <a:t>Edit Master text styles</a:t>
            </a:r>
          </a:p>
        </p:txBody>
      </p:sp>
      <p:sp>
        <p:nvSpPr>
          <p:cNvPr id="6" name="Content Placeholder 5"/>
          <p:cNvSpPr>
            <a:spLocks noGrp="1"/>
          </p:cNvSpPr>
          <p:nvPr>
            <p:ph sz="quarter" idx="4"/>
          </p:nvPr>
        </p:nvSpPr>
        <p:spPr>
          <a:xfrm>
            <a:off x="6193369" y="2449512"/>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90F80F-58D9-4407-BA17-6D30AF5A30C8}"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391822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90F80F-58D9-4407-BA17-6D30AF5A30C8}"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282328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0F80F-58D9-4407-BA17-6D30AF5A30C8}"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42158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1500" b="0"/>
            </a:lvl1pPr>
            <a:extLst/>
          </a:lstStyle>
          <a:p>
            <a:r>
              <a:rPr kumimoji="0" lang="en-US"/>
              <a:t>Click to edit Master title style</a:t>
            </a:r>
          </a:p>
        </p:txBody>
      </p:sp>
      <p:sp>
        <p:nvSpPr>
          <p:cNvPr id="3" name="Content Placeholder 2"/>
          <p:cNvSpPr>
            <a:spLocks noGrp="1"/>
          </p:cNvSpPr>
          <p:nvPr>
            <p:ph idx="1"/>
          </p:nvPr>
        </p:nvSpPr>
        <p:spPr>
          <a:xfrm>
            <a:off x="4025838" y="1743134"/>
            <a:ext cx="7894188" cy="455888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extLst/>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D90F80F-58D9-4407-BA17-6D30AF5A30C8}"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1DE25-2706-47C7-965C-47C0FD62B4DB}"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Tree>
    <p:extLst>
      <p:ext uri="{BB962C8B-B14F-4D97-AF65-F5344CB8AC3E}">
        <p14:creationId xmlns:p14="http://schemas.microsoft.com/office/powerpoint/2010/main" val="197835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7" y="155448"/>
            <a:ext cx="3366867" cy="978408"/>
          </a:xfrm>
        </p:spPr>
        <p:txBody>
          <a:bodyPr lIns="73152" bIns="0" anchor="b">
            <a:sp3d prstMaterial="matte"/>
          </a:bodyPr>
          <a:lstStyle>
            <a:lvl1pPr algn="l">
              <a:defRPr sz="1500" b="0"/>
            </a:lvl1pPr>
            <a:extLst/>
          </a:lstStyle>
          <a:p>
            <a:r>
              <a:rPr kumimoji="0" lang="en-US"/>
              <a:t>Click to edit Master title style</a:t>
            </a:r>
          </a:p>
        </p:txBody>
      </p:sp>
      <p:sp>
        <p:nvSpPr>
          <p:cNvPr id="3" name="Picture Placeholder 2"/>
          <p:cNvSpPr>
            <a:spLocks noGrp="1"/>
          </p:cNvSpPr>
          <p:nvPr>
            <p:ph type="pic" idx="1"/>
          </p:nvPr>
        </p:nvSpPr>
        <p:spPr>
          <a:xfrm>
            <a:off x="3871742" y="1484808"/>
            <a:ext cx="8329863" cy="5373192"/>
          </a:xfrm>
          <a:solidFill>
            <a:schemeClr val="bg2">
              <a:shade val="75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extLst/>
          </a:lstStyle>
          <a:p>
            <a:pPr lvl="0" eaLnBrk="1" latinLnBrk="0" hangingPunct="1"/>
            <a:r>
              <a:rPr kumimoji="0" lang="en-US"/>
              <a:t>Edit Master text styles</a:t>
            </a:r>
          </a:p>
        </p:txBody>
      </p:sp>
      <p:sp>
        <p:nvSpPr>
          <p:cNvPr id="5" name="Date Placeholder 4"/>
          <p:cNvSpPr>
            <a:spLocks noGrp="1"/>
          </p:cNvSpPr>
          <p:nvPr>
            <p:ph type="dt" sz="half" idx="10"/>
          </p:nvPr>
        </p:nvSpPr>
        <p:spPr>
          <a:xfrm>
            <a:off x="219456" y="1170432"/>
            <a:ext cx="3364992" cy="201168"/>
          </a:xfrm>
        </p:spPr>
        <p:txBody>
          <a:bodyPr/>
          <a:lstStyle/>
          <a:p>
            <a:fld id="{1D90F80F-58D9-4407-BA17-6D30AF5A30C8}" type="datetimeFigureOut">
              <a:rPr lang="en-US" smtClean="0"/>
              <a:t>9/30/2022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D571DE25-2706-47C7-965C-47C0FD62B4DB}" type="slidenum">
              <a:rPr lang="en-US" smtClean="0"/>
              <a:t>‹#›</a:t>
            </a:fld>
            <a:endParaRPr lang="en-US"/>
          </a:p>
        </p:txBody>
      </p:sp>
    </p:spTree>
    <p:extLst>
      <p:ext uri="{BB962C8B-B14F-4D97-AF65-F5344CB8AC3E}">
        <p14:creationId xmlns:p14="http://schemas.microsoft.com/office/powerpoint/2010/main" val="6578164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7" name="Rectangle 6"/>
          <p:cNvSpPr/>
          <p:nvPr/>
        </p:nvSpPr>
        <p:spPr bwMode="ltGray">
          <a:xfrm>
            <a:off x="2" y="3"/>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4"/>
            <a:ext cx="10972800" cy="4625609"/>
          </a:xfrm>
          <a:prstGeom prst="rect">
            <a:avLst/>
          </a:prstGeom>
        </p:spPr>
        <p:txBody>
          <a:bodyPr vert="horz" lIns="54864" tIns="91440" rtlCol="0">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900">
                <a:solidFill>
                  <a:schemeClr val="tx1">
                    <a:tint val="95000"/>
                  </a:schemeClr>
                </a:solidFill>
              </a:defRPr>
            </a:lvl1pPr>
            <a:extLst/>
          </a:lstStyle>
          <a:p>
            <a:fld id="{1D90F80F-58D9-4407-BA17-6D30AF5A30C8}" type="datetimeFigureOut">
              <a:rPr lang="en-US" smtClean="0"/>
              <a:t>9/30/2022</a:t>
            </a:fld>
            <a:endParaRPr lang="en-US"/>
          </a:p>
        </p:txBody>
      </p:sp>
      <p:sp>
        <p:nvSpPr>
          <p:cNvPr id="5" name="Footer Placeholder 4"/>
          <p:cNvSpPr>
            <a:spLocks noGrp="1"/>
          </p:cNvSpPr>
          <p:nvPr>
            <p:ph type="ftr" sz="quarter" idx="3"/>
          </p:nvPr>
        </p:nvSpPr>
        <p:spPr>
          <a:xfrm>
            <a:off x="3520797" y="6476999"/>
            <a:ext cx="7343625" cy="274320"/>
          </a:xfrm>
          <a:prstGeom prst="rect">
            <a:avLst/>
          </a:prstGeom>
        </p:spPr>
        <p:txBody>
          <a:bodyPr vert="horz" lIns="45720" rIns="45720" bIns="0" rtlCol="0" anchor="b"/>
          <a:lstStyle>
            <a:lvl1pPr algn="l" eaLnBrk="1" latinLnBrk="0" hangingPunct="1">
              <a:defRPr kumimoji="0" sz="9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6" y="6476999"/>
            <a:ext cx="978485" cy="274320"/>
          </a:xfrm>
          <a:prstGeom prst="rect">
            <a:avLst/>
          </a:prstGeom>
        </p:spPr>
        <p:txBody>
          <a:bodyPr vert="horz" bIns="0" rtlCol="0" anchor="b"/>
          <a:lstStyle>
            <a:lvl1pPr algn="r" eaLnBrk="1" latinLnBrk="0" hangingPunct="1">
              <a:defRPr kumimoji="0" sz="900">
                <a:solidFill>
                  <a:schemeClr val="tx1">
                    <a:tint val="95000"/>
                  </a:schemeClr>
                </a:solidFill>
              </a:defRPr>
            </a:lvl1pPr>
            <a:extLst/>
          </a:lstStyle>
          <a:p>
            <a:fld id="{D571DE25-2706-47C7-965C-47C0FD62B4DB}" type="slidenum">
              <a:rPr lang="en-US" smtClean="0"/>
              <a:t>‹#›</a:t>
            </a:fld>
            <a:endParaRPr lang="en-US"/>
          </a:p>
        </p:txBody>
      </p:sp>
    </p:spTree>
    <p:extLst>
      <p:ext uri="{BB962C8B-B14F-4D97-AF65-F5344CB8AC3E}">
        <p14:creationId xmlns:p14="http://schemas.microsoft.com/office/powerpoint/2010/main" val="366055489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375" b="1" kern="1200">
          <a:solidFill>
            <a:schemeClr val="accent1">
              <a:satMod val="150000"/>
            </a:schemeClr>
          </a:solidFill>
          <a:effectLst/>
          <a:latin typeface="+mj-lt"/>
          <a:ea typeface="+mj-ea"/>
          <a:cs typeface="+mj-cs"/>
        </a:defRPr>
      </a:lvl1pPr>
      <a:extLst/>
    </p:titleStyle>
    <p:bodyStyle>
      <a:lvl1pPr marL="329184" indent="-240030" algn="l" rtl="0" eaLnBrk="1" latinLnBrk="0" hangingPunct="1">
        <a:spcBef>
          <a:spcPts val="0"/>
        </a:spcBef>
        <a:buClr>
          <a:schemeClr val="accent1"/>
        </a:buClr>
        <a:buSzPct val="80000"/>
        <a:buFont typeface="Wingdings 2"/>
        <a:buChar char=""/>
        <a:defRPr kumimoji="0" sz="2400" kern="1200">
          <a:solidFill>
            <a:schemeClr val="tx1"/>
          </a:solidFill>
          <a:latin typeface="+mn-lt"/>
          <a:ea typeface="+mn-ea"/>
          <a:cs typeface="+mn-cs"/>
        </a:defRPr>
      </a:lvl1pPr>
      <a:lvl2pPr marL="548640" indent="-205740" algn="l" rtl="0" eaLnBrk="1" latinLnBrk="0" hangingPunct="1">
        <a:spcBef>
          <a:spcPct val="20000"/>
        </a:spcBef>
        <a:buClr>
          <a:schemeClr val="accent2"/>
        </a:buClr>
        <a:buSzPct val="90000"/>
        <a:buFont typeface="Wingdings"/>
        <a:buChar char=""/>
        <a:defRPr kumimoji="0" sz="2100" kern="1200">
          <a:solidFill>
            <a:schemeClr val="tx1"/>
          </a:solidFill>
          <a:latin typeface="+mn-lt"/>
          <a:ea typeface="+mn-ea"/>
          <a:cs typeface="+mn-cs"/>
        </a:defRPr>
      </a:lvl2pPr>
      <a:lvl3pPr marL="747522" indent="-171450" algn="l" rtl="0" eaLnBrk="1" latinLnBrk="0" hangingPunct="1">
        <a:spcBef>
          <a:spcPct val="20000"/>
        </a:spcBef>
        <a:buClr>
          <a:schemeClr val="accent3"/>
        </a:buClr>
        <a:buFont typeface="Arial"/>
        <a:buChar char="▪"/>
        <a:defRPr kumimoji="0" sz="1800" kern="1200">
          <a:solidFill>
            <a:schemeClr val="tx1"/>
          </a:solidFill>
          <a:latin typeface="+mn-lt"/>
          <a:ea typeface="+mn-ea"/>
          <a:cs typeface="+mn-cs"/>
        </a:defRPr>
      </a:lvl3pPr>
      <a:lvl4pPr marL="912114" indent="-137160" algn="l" rtl="0" eaLnBrk="1" latinLnBrk="0" hangingPunct="1">
        <a:spcBef>
          <a:spcPct val="20000"/>
        </a:spcBef>
        <a:buClr>
          <a:schemeClr val="accent4"/>
        </a:buClr>
        <a:buFont typeface="Arial"/>
        <a:buChar char="▪"/>
        <a:defRPr kumimoji="0" sz="1500" kern="1200">
          <a:solidFill>
            <a:schemeClr val="tx1"/>
          </a:solidFill>
          <a:latin typeface="+mn-lt"/>
          <a:ea typeface="+mn-ea"/>
          <a:cs typeface="+mn-cs"/>
        </a:defRPr>
      </a:lvl4pPr>
      <a:lvl5pPr marL="1069848" indent="-137160" algn="l" rtl="0" eaLnBrk="1" latinLnBrk="0" hangingPunct="1">
        <a:spcBef>
          <a:spcPct val="20000"/>
        </a:spcBef>
        <a:buClr>
          <a:schemeClr val="accent5"/>
        </a:buClr>
        <a:buFont typeface="Wingdings 3"/>
        <a:buChar char=""/>
        <a:defRPr kumimoji="0" lang="en-US" sz="1500" kern="1200" smtClean="0">
          <a:solidFill>
            <a:schemeClr val="tx1"/>
          </a:solidFill>
          <a:latin typeface="+mn-lt"/>
          <a:ea typeface="+mn-ea"/>
          <a:cs typeface="+mn-cs"/>
        </a:defRPr>
      </a:lvl5pPr>
      <a:lvl6pPr marL="1220724" indent="-137160" algn="l" rtl="0" eaLnBrk="1" latinLnBrk="0" hangingPunct="1">
        <a:spcBef>
          <a:spcPct val="20000"/>
        </a:spcBef>
        <a:buClr>
          <a:schemeClr val="accent6"/>
        </a:buClr>
        <a:buSzPct val="100000"/>
        <a:buFont typeface="Wingdings 2"/>
        <a:buChar char=""/>
        <a:defRPr kumimoji="0" sz="1500" kern="1200">
          <a:solidFill>
            <a:schemeClr val="tx1"/>
          </a:solidFill>
          <a:latin typeface="+mn-lt"/>
          <a:ea typeface="+mn-ea"/>
          <a:cs typeface="+mn-cs"/>
        </a:defRPr>
      </a:lvl6pPr>
      <a:lvl7pPr marL="1371600" indent="-137160" algn="l" rtl="0" eaLnBrk="1" latinLnBrk="0" hangingPunct="1">
        <a:spcBef>
          <a:spcPct val="20000"/>
        </a:spcBef>
        <a:buClr>
          <a:schemeClr val="accent1"/>
        </a:buClr>
        <a:buSzPct val="100000"/>
        <a:buFont typeface="Wingdings 2"/>
        <a:buChar char=""/>
        <a:defRPr kumimoji="0" sz="1350" kern="1200">
          <a:solidFill>
            <a:schemeClr val="tx1"/>
          </a:solidFill>
          <a:latin typeface="+mn-lt"/>
          <a:ea typeface="+mn-ea"/>
          <a:cs typeface="+mn-cs"/>
        </a:defRPr>
      </a:lvl7pPr>
      <a:lvl8pPr marL="1522476" indent="-137160" algn="l" rtl="0" eaLnBrk="1" latinLnBrk="0" hangingPunct="1">
        <a:spcBef>
          <a:spcPct val="20000"/>
        </a:spcBef>
        <a:buClr>
          <a:schemeClr val="accent2"/>
        </a:buClr>
        <a:buFont typeface="Wingdings 2" pitchFamily="18" charset="2"/>
        <a:buChar char=""/>
        <a:defRPr kumimoji="0" sz="1350" kern="1200">
          <a:solidFill>
            <a:schemeClr val="tx1"/>
          </a:solidFill>
          <a:latin typeface="+mn-lt"/>
          <a:ea typeface="+mn-ea"/>
          <a:cs typeface="+mn-cs"/>
        </a:defRPr>
      </a:lvl8pPr>
      <a:lvl9pPr marL="1673352" indent="-137160" algn="l" rtl="0" eaLnBrk="1" latinLnBrk="0" hangingPunct="1">
        <a:spcBef>
          <a:spcPct val="20000"/>
        </a:spcBef>
        <a:buClr>
          <a:schemeClr val="accent3"/>
        </a:buClr>
        <a:buFont typeface="Wingdings 2" pitchFamily="18" charset="2"/>
        <a:buChar char=""/>
        <a:defRPr kumimoji="0" sz="135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0F80F-58D9-4407-BA17-6D30AF5A30C8}" type="datetimeFigureOut">
              <a:rPr lang="en-US" smtClean="0"/>
              <a:t>9/30/2022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1DE25-2706-47C7-965C-47C0FD62B4DB}" type="slidenum">
              <a:rPr lang="en-US" smtClean="0"/>
              <a:t>‹#›</a:t>
            </a:fld>
            <a:endParaRPr lang="en-US"/>
          </a:p>
        </p:txBody>
      </p:sp>
    </p:spTree>
    <p:extLst>
      <p:ext uri="{BB962C8B-B14F-4D97-AF65-F5344CB8AC3E}">
        <p14:creationId xmlns:p14="http://schemas.microsoft.com/office/powerpoint/2010/main" val="233253512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ource.android.com/setup/start/build-number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android.com/guide/components/fundamental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ndroid.com/what-is-androi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09973" y="4956261"/>
            <a:ext cx="2966320" cy="525016"/>
          </a:xfrm>
          <a:prstGeom prst="rect">
            <a:avLst/>
          </a:prstGeom>
          <a:noFill/>
        </p:spPr>
        <p:txBody>
          <a:bodyPr wrap="square" rtlCol="0">
            <a:spAutoFit/>
          </a:bodyPr>
          <a:lstStyle/>
          <a:p>
            <a:pPr algn="ctr" defTabSz="514350" eaLnBrk="0" fontAlgn="base" hangingPunct="0">
              <a:spcBef>
                <a:spcPct val="0"/>
              </a:spcBef>
              <a:spcAft>
                <a:spcPct val="0"/>
              </a:spcAft>
              <a:defRPr/>
            </a:pPr>
            <a:r>
              <a:rPr lang="en-US" sz="956" dirty="0">
                <a:solidFill>
                  <a:srgbClr val="F5FFFF"/>
                </a:solidFill>
                <a:latin typeface="Gill Sans" charset="0"/>
                <a:ea typeface="Gill Sans" charset="0"/>
                <a:cs typeface="Gill Sans" charset="0"/>
              </a:rPr>
              <a:t>Maharishi International </a:t>
            </a:r>
          </a:p>
          <a:p>
            <a:pPr algn="ctr" defTabSz="514350" eaLnBrk="0" fontAlgn="base" hangingPunct="0">
              <a:spcBef>
                <a:spcPct val="0"/>
              </a:spcBef>
              <a:spcAft>
                <a:spcPct val="0"/>
              </a:spcAft>
              <a:defRPr/>
            </a:pPr>
            <a:r>
              <a:rPr lang="en-US" sz="956" dirty="0">
                <a:solidFill>
                  <a:srgbClr val="F5FFFF"/>
                </a:solidFill>
                <a:latin typeface="Gill Sans" charset="0"/>
                <a:ea typeface="Gill Sans" charset="0"/>
                <a:cs typeface="Gill Sans" charset="0"/>
              </a:rPr>
              <a:t> University </a:t>
            </a:r>
          </a:p>
          <a:p>
            <a:pPr algn="ctr" defTabSz="514350" eaLnBrk="0" fontAlgn="base" hangingPunct="0">
              <a:spcBef>
                <a:spcPct val="0"/>
              </a:spcBef>
              <a:spcAft>
                <a:spcPct val="0"/>
              </a:spcAft>
              <a:defRPr/>
            </a:pPr>
            <a:endParaRPr lang="en-US" sz="900" dirty="0">
              <a:solidFill>
                <a:srgbClr val="F5FFFF"/>
              </a:solidFill>
              <a:latin typeface="Gill Sans Light" charset="0"/>
              <a:ea typeface="Gill Sans Light" charset="0"/>
              <a:cs typeface="Gill Sans Light" charset="0"/>
            </a:endParaRPr>
          </a:p>
        </p:txBody>
      </p:sp>
      <p:pic>
        <p:nvPicPr>
          <p:cNvPr id="13" name="Graphic 2">
            <a:extLst>
              <a:ext uri="{FF2B5EF4-FFF2-40B4-BE49-F238E27FC236}">
                <a16:creationId xmlns:a16="http://schemas.microsoft.com/office/drawing/2014/main" id="{2E2BE60A-D16A-45BA-8F3B-7D9F07C1AA7A}"/>
              </a:ext>
            </a:extLst>
          </p:cNvPr>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227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537821"/>
            <a:ext cx="5486400" cy="808423"/>
          </a:xfrm>
        </p:spPr>
        <p:txBody>
          <a:bodyPr>
            <a:noAutofit/>
          </a:bodyPr>
          <a:lstStyle/>
          <a:p>
            <a:pPr algn="ctr"/>
            <a:r>
              <a:rPr lang="en-US" sz="4000" dirty="0">
                <a:solidFill>
                  <a:schemeClr val="bg2">
                    <a:lumMod val="50000"/>
                  </a:schemeClr>
                </a:solidFill>
              </a:rPr>
              <a:t>Android Architecture</a:t>
            </a:r>
            <a:br>
              <a:rPr lang="en-US" sz="40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76200" y="1526681"/>
            <a:ext cx="12115800" cy="4049327"/>
          </a:xfrm>
        </p:spPr>
        <p:txBody>
          <a:bodyPr>
            <a:normAutofit/>
          </a:bodyPr>
          <a:lstStyle/>
          <a:p>
            <a:pPr marL="89154" indent="0">
              <a:lnSpc>
                <a:spcPct val="120000"/>
              </a:lnSpc>
              <a:buNone/>
            </a:pPr>
            <a:r>
              <a:rPr lang="en-US" b="1" dirty="0"/>
              <a:t>2. Libraries and Android Runtime</a:t>
            </a:r>
            <a:endParaRPr lang="en-US" sz="1800" b="1" dirty="0"/>
          </a:p>
          <a:p>
            <a:pPr>
              <a:lnSpc>
                <a:spcPct val="120000"/>
              </a:lnSpc>
            </a:pPr>
            <a:r>
              <a:rPr lang="en-US" dirty="0"/>
              <a:t>In addition to a set of standard Java development libraries, the Android development environment also includes the Android Libraries. </a:t>
            </a:r>
          </a:p>
          <a:p>
            <a:pPr>
              <a:lnSpc>
                <a:spcPct val="120000"/>
              </a:lnSpc>
            </a:pPr>
            <a:r>
              <a:rPr lang="en-US" dirty="0"/>
              <a:t>(Native language(C/C++) libraries for other support – OpenGL – Graphics Library to display.</a:t>
            </a:r>
          </a:p>
          <a:p>
            <a:pPr lvl="1">
              <a:lnSpc>
                <a:spcPct val="120000"/>
              </a:lnSpc>
            </a:pPr>
            <a:r>
              <a:rPr lang="en-US" sz="2000" b="1" dirty="0"/>
              <a:t>SGL</a:t>
            </a:r>
            <a:r>
              <a:rPr lang="en-US" sz="2000" dirty="0"/>
              <a:t> stands for "Scalable Graphics Library“</a:t>
            </a:r>
          </a:p>
          <a:p>
            <a:pPr lvl="1">
              <a:lnSpc>
                <a:spcPct val="120000"/>
              </a:lnSpc>
            </a:pPr>
            <a:r>
              <a:rPr lang="en-US" sz="2000" b="1" dirty="0"/>
              <a:t>SSL</a:t>
            </a:r>
            <a:r>
              <a:rPr lang="en-US" sz="2000" dirty="0"/>
              <a:t> stands for “Secure Socket Layer”</a:t>
            </a:r>
          </a:p>
          <a:p>
            <a:pPr lvl="1">
              <a:lnSpc>
                <a:spcPct val="120000"/>
              </a:lnSpc>
            </a:pPr>
            <a:r>
              <a:rPr lang="en-US" sz="2000" dirty="0"/>
              <a:t>ES – Embedded System</a:t>
            </a:r>
          </a:p>
          <a:p>
            <a:pPr>
              <a:lnSpc>
                <a:spcPct val="120000"/>
              </a:lnSpc>
            </a:pPr>
            <a:r>
              <a:rPr lang="en-US" dirty="0"/>
              <a:t>Android Runtime(ART) : Meets the need of running in an embedded environment.</a:t>
            </a:r>
          </a:p>
        </p:txBody>
      </p:sp>
      <p:pic>
        <p:nvPicPr>
          <p:cNvPr id="5" name="그림 5">
            <a:extLst>
              <a:ext uri="{FF2B5EF4-FFF2-40B4-BE49-F238E27FC236}">
                <a16:creationId xmlns:a16="http://schemas.microsoft.com/office/drawing/2014/main" id="{4F04ADCC-9086-42EB-A43A-F9E9783978FF}"/>
              </a:ext>
            </a:extLst>
          </p:cNvPr>
          <p:cNvPicPr>
            <a:picLocks noChangeAspect="1" noChangeArrowheads="1"/>
          </p:cNvPicPr>
          <p:nvPr/>
        </p:nvPicPr>
        <p:blipFill>
          <a:blip r:embed="rId3" cstate="print"/>
          <a:srcRect/>
          <a:stretch>
            <a:fillRect/>
          </a:stretch>
        </p:blipFill>
        <p:spPr bwMode="auto">
          <a:xfrm>
            <a:off x="990600" y="5181600"/>
            <a:ext cx="6667500" cy="1628237"/>
          </a:xfrm>
          <a:prstGeom prst="rect">
            <a:avLst/>
          </a:prstGeom>
          <a:noFill/>
          <a:ln w="9525">
            <a:noFill/>
            <a:miter lim="800000"/>
            <a:headEnd/>
            <a:tailEnd/>
          </a:ln>
        </p:spPr>
      </p:pic>
      <p:pic>
        <p:nvPicPr>
          <p:cNvPr id="6" name="그림 5">
            <a:extLst>
              <a:ext uri="{FF2B5EF4-FFF2-40B4-BE49-F238E27FC236}">
                <a16:creationId xmlns:a16="http://schemas.microsoft.com/office/drawing/2014/main" id="{104F17E1-960F-41B8-9010-FB2DDAD242E2}"/>
              </a:ext>
            </a:extLst>
          </p:cNvPr>
          <p:cNvPicPr>
            <a:picLocks noChangeAspect="1" noChangeArrowheads="1"/>
          </p:cNvPicPr>
          <p:nvPr/>
        </p:nvPicPr>
        <p:blipFill>
          <a:blip r:embed="rId4" cstate="print"/>
          <a:srcRect/>
          <a:stretch>
            <a:fillRect/>
          </a:stretch>
        </p:blipFill>
        <p:spPr bwMode="auto">
          <a:xfrm>
            <a:off x="8534400" y="5331319"/>
            <a:ext cx="3368940" cy="1430555"/>
          </a:xfrm>
          <a:prstGeom prst="rect">
            <a:avLst/>
          </a:prstGeom>
          <a:noFill/>
          <a:ln w="9525">
            <a:noFill/>
            <a:miter lim="800000"/>
            <a:headEnd/>
            <a:tailEnd/>
          </a:ln>
        </p:spPr>
      </p:pic>
    </p:spTree>
    <p:extLst>
      <p:ext uri="{BB962C8B-B14F-4D97-AF65-F5344CB8AC3E}">
        <p14:creationId xmlns:p14="http://schemas.microsoft.com/office/powerpoint/2010/main" val="314556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457200"/>
            <a:ext cx="5486400" cy="808423"/>
          </a:xfrm>
        </p:spPr>
        <p:txBody>
          <a:bodyPr>
            <a:noAutofit/>
          </a:bodyPr>
          <a:lstStyle/>
          <a:p>
            <a:pPr algn="ctr"/>
            <a:r>
              <a:rPr lang="en-US" sz="4400" dirty="0">
                <a:solidFill>
                  <a:schemeClr val="bg2">
                    <a:lumMod val="50000"/>
                  </a:schemeClr>
                </a:solidFill>
              </a:rPr>
              <a:t>Android Architecture</a:t>
            </a:r>
            <a:br>
              <a:rPr lang="en-US" sz="4400" dirty="0">
                <a:solidFill>
                  <a:schemeClr val="bg2">
                    <a:lumMod val="50000"/>
                  </a:schemeClr>
                </a:solidFill>
              </a:rPr>
            </a:br>
            <a:endParaRPr lang="en-US" sz="4400" dirty="0">
              <a:solidFill>
                <a:schemeClr val="bg2">
                  <a:lumMod val="50000"/>
                </a:schemeClr>
              </a:solidFill>
            </a:endParaRPr>
          </a:p>
        </p:txBody>
      </p:sp>
      <p:sp>
        <p:nvSpPr>
          <p:cNvPr id="3" name="Content Placeholder 2"/>
          <p:cNvSpPr>
            <a:spLocks noGrp="1"/>
          </p:cNvSpPr>
          <p:nvPr>
            <p:ph idx="1"/>
          </p:nvPr>
        </p:nvSpPr>
        <p:spPr>
          <a:xfrm>
            <a:off x="152400" y="1524000"/>
            <a:ext cx="11658600" cy="5181599"/>
          </a:xfrm>
        </p:spPr>
        <p:txBody>
          <a:bodyPr>
            <a:normAutofit/>
          </a:bodyPr>
          <a:lstStyle/>
          <a:p>
            <a:r>
              <a:rPr lang="en-US" sz="2800" u="sng" dirty="0"/>
              <a:t>DALVIK VIRTUAL MACHINE</a:t>
            </a:r>
          </a:p>
          <a:p>
            <a:pPr lvl="1"/>
            <a:r>
              <a:rPr lang="en-US" sz="2700" dirty="0"/>
              <a:t>It is like Java uses Java Virtual Machine (JVM). </a:t>
            </a:r>
          </a:p>
          <a:p>
            <a:pPr lvl="1"/>
            <a:r>
              <a:rPr lang="en-US" sz="2700" dirty="0"/>
              <a:t>The JVM runs .class files whereas the Dalvik VM runs .</a:t>
            </a:r>
            <a:r>
              <a:rPr lang="en-US" sz="2700" dirty="0" err="1"/>
              <a:t>dex</a:t>
            </a:r>
            <a:r>
              <a:rPr lang="en-US" sz="2700" dirty="0"/>
              <a:t> files, which are tailored to provide higher efficiency. </a:t>
            </a:r>
          </a:p>
          <a:p>
            <a:pPr lvl="1"/>
            <a:r>
              <a:rPr lang="en-US" sz="2700" dirty="0"/>
              <a:t>In android Dalvik Virtual Machine(DVK) takes the Java byte code as input and produce light weight format file called .</a:t>
            </a:r>
            <a:r>
              <a:rPr lang="en-US" sz="2700" dirty="0" err="1"/>
              <a:t>dex</a:t>
            </a:r>
            <a:r>
              <a:rPr lang="en-US" sz="2700" dirty="0"/>
              <a:t>. </a:t>
            </a:r>
          </a:p>
          <a:p>
            <a:pPr lvl="1"/>
            <a:r>
              <a:rPr lang="en-US" sz="2700" dirty="0"/>
              <a:t> Byte codes are suitable for the heavy devices like PC. But mobile don’t have huge memory power or RAM capacity. DVM uses the compression technique to make a lightweight single file called .</a:t>
            </a:r>
            <a:r>
              <a:rPr lang="en-US" sz="2700" dirty="0" err="1"/>
              <a:t>dex</a:t>
            </a:r>
            <a:r>
              <a:rPr lang="en-US" sz="2700" dirty="0"/>
              <a:t> (Dalvik Executable code).</a:t>
            </a:r>
          </a:p>
          <a:p>
            <a:pPr lvl="1"/>
            <a:r>
              <a:rPr lang="en-US" sz="2700" dirty="0"/>
              <a:t>The Dalvik VM provides support for security, memory management, isolation, and threading. </a:t>
            </a:r>
          </a:p>
          <a:p>
            <a:pPr marL="89154" indent="0">
              <a:buNone/>
            </a:pPr>
            <a:endParaRPr lang="en-US" dirty="0"/>
          </a:p>
        </p:txBody>
      </p:sp>
    </p:spTree>
    <p:extLst>
      <p:ext uri="{BB962C8B-B14F-4D97-AF65-F5344CB8AC3E}">
        <p14:creationId xmlns:p14="http://schemas.microsoft.com/office/powerpoint/2010/main" val="424443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381000"/>
            <a:ext cx="5486400" cy="808423"/>
          </a:xfrm>
        </p:spPr>
        <p:txBody>
          <a:bodyPr>
            <a:noAutofit/>
          </a:bodyPr>
          <a:lstStyle/>
          <a:p>
            <a:pPr algn="ctr"/>
            <a:r>
              <a:rPr lang="en-US" sz="4400" dirty="0">
                <a:solidFill>
                  <a:schemeClr val="bg2">
                    <a:lumMod val="50000"/>
                  </a:schemeClr>
                </a:solidFill>
              </a:rPr>
              <a:t>Android Architecture</a:t>
            </a:r>
            <a:br>
              <a:rPr lang="en-US" sz="4400" dirty="0">
                <a:solidFill>
                  <a:schemeClr val="bg2">
                    <a:lumMod val="50000"/>
                  </a:schemeClr>
                </a:solidFill>
              </a:rPr>
            </a:br>
            <a:endParaRPr lang="en-US" sz="4400" dirty="0">
              <a:solidFill>
                <a:schemeClr val="bg2">
                  <a:lumMod val="50000"/>
                </a:schemeClr>
              </a:solidFill>
            </a:endParaRPr>
          </a:p>
        </p:txBody>
      </p:sp>
      <p:sp>
        <p:nvSpPr>
          <p:cNvPr id="3" name="Content Placeholder 2"/>
          <p:cNvSpPr>
            <a:spLocks noGrp="1"/>
          </p:cNvSpPr>
          <p:nvPr>
            <p:ph idx="1"/>
          </p:nvPr>
        </p:nvSpPr>
        <p:spPr>
          <a:xfrm>
            <a:off x="228600" y="2114553"/>
            <a:ext cx="11963400" cy="3780221"/>
          </a:xfrm>
        </p:spPr>
        <p:txBody>
          <a:bodyPr>
            <a:normAutofit/>
          </a:bodyPr>
          <a:lstStyle/>
          <a:p>
            <a:pPr marL="89154" indent="0">
              <a:buNone/>
            </a:pPr>
            <a:r>
              <a:rPr lang="en-US" sz="2250" dirty="0"/>
              <a:t>3. </a:t>
            </a:r>
            <a:r>
              <a:rPr lang="en-US" sz="2800" b="1" dirty="0"/>
              <a:t>Application Framework </a:t>
            </a:r>
            <a:r>
              <a:rPr lang="en-US" sz="2800" dirty="0"/>
              <a:t>: </a:t>
            </a:r>
          </a:p>
          <a:p>
            <a:pPr marL="651510" lvl="1" indent="-342900"/>
            <a:r>
              <a:rPr lang="en-US" sz="2400" dirty="0"/>
              <a:t>Provides a readymade library for doing several task.  (</a:t>
            </a:r>
            <a:r>
              <a:rPr lang="en-US" sz="2400" dirty="0" err="1"/>
              <a:t>Eg</a:t>
            </a:r>
            <a:r>
              <a:rPr lang="en-US" sz="2400" dirty="0"/>
              <a:t>: GPS, Wi-Fi, Bluetooth etc.,)</a:t>
            </a:r>
          </a:p>
          <a:p>
            <a:pPr marL="89154" indent="0">
              <a:buNone/>
            </a:pPr>
            <a:endParaRPr lang="en-US" sz="1350" dirty="0"/>
          </a:p>
        </p:txBody>
      </p:sp>
      <p:pic>
        <p:nvPicPr>
          <p:cNvPr id="7" name="그림 4">
            <a:extLst>
              <a:ext uri="{FF2B5EF4-FFF2-40B4-BE49-F238E27FC236}">
                <a16:creationId xmlns:a16="http://schemas.microsoft.com/office/drawing/2014/main" id="{084F2078-349F-4E09-8887-77A464096A35}"/>
              </a:ext>
            </a:extLst>
          </p:cNvPr>
          <p:cNvPicPr>
            <a:picLocks noChangeAspect="1" noChangeArrowheads="1"/>
          </p:cNvPicPr>
          <p:nvPr/>
        </p:nvPicPr>
        <p:blipFill>
          <a:blip r:embed="rId3" cstate="print"/>
          <a:srcRect/>
          <a:stretch>
            <a:fillRect/>
          </a:stretch>
        </p:blipFill>
        <p:spPr bwMode="auto">
          <a:xfrm>
            <a:off x="2057400" y="4191000"/>
            <a:ext cx="7334250" cy="1981200"/>
          </a:xfrm>
          <a:prstGeom prst="rect">
            <a:avLst/>
          </a:prstGeom>
          <a:noFill/>
          <a:ln w="9525">
            <a:noFill/>
            <a:miter lim="800000"/>
            <a:headEnd/>
            <a:tailEnd/>
          </a:ln>
        </p:spPr>
      </p:pic>
    </p:spTree>
    <p:extLst>
      <p:ext uri="{BB962C8B-B14F-4D97-AF65-F5344CB8AC3E}">
        <p14:creationId xmlns:p14="http://schemas.microsoft.com/office/powerpoint/2010/main" val="24098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304800"/>
            <a:ext cx="5486400" cy="808423"/>
          </a:xfrm>
        </p:spPr>
        <p:txBody>
          <a:bodyPr>
            <a:noAutofit/>
          </a:bodyPr>
          <a:lstStyle/>
          <a:p>
            <a:pPr algn="ctr"/>
            <a:r>
              <a:rPr lang="en-US" sz="4000" dirty="0">
                <a:solidFill>
                  <a:schemeClr val="bg2">
                    <a:lumMod val="50000"/>
                  </a:schemeClr>
                </a:solidFill>
              </a:rPr>
              <a:t>Android Architecture</a:t>
            </a:r>
            <a:br>
              <a:rPr lang="en-US" sz="40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304800" y="1679124"/>
            <a:ext cx="11582400" cy="4895847"/>
          </a:xfrm>
        </p:spPr>
        <p:txBody>
          <a:bodyPr>
            <a:normAutofit/>
          </a:bodyPr>
          <a:lstStyle/>
          <a:p>
            <a:pPr marL="89154" indent="0">
              <a:buNone/>
            </a:pPr>
            <a:r>
              <a:rPr lang="en-US" sz="3200" dirty="0"/>
              <a:t>4. </a:t>
            </a:r>
            <a:r>
              <a:rPr lang="en-US" sz="3200" b="1" dirty="0"/>
              <a:t>Applications : </a:t>
            </a:r>
          </a:p>
          <a:p>
            <a:pPr marL="651510" lvl="1" indent="-342900"/>
            <a:r>
              <a:rPr lang="en-US" sz="2800" dirty="0"/>
              <a:t>At this top layer are the applications that ship with the Android device(such as Phone, Contacts, Browser, and so on), as well as applications that you download and install from the Android Market i.e. Google Play Store.</a:t>
            </a:r>
          </a:p>
          <a:p>
            <a:pPr marL="651510" lvl="1" indent="-342900"/>
            <a:r>
              <a:rPr lang="en-US" sz="2800" dirty="0"/>
              <a:t> Any applications that you develop are located at this layer.</a:t>
            </a:r>
          </a:p>
        </p:txBody>
      </p:sp>
      <p:pic>
        <p:nvPicPr>
          <p:cNvPr id="5" name="그림 4">
            <a:extLst>
              <a:ext uri="{FF2B5EF4-FFF2-40B4-BE49-F238E27FC236}">
                <a16:creationId xmlns:a16="http://schemas.microsoft.com/office/drawing/2014/main" id="{6E92AB6E-9E5F-408E-9781-48E6CC534A72}"/>
              </a:ext>
            </a:extLst>
          </p:cNvPr>
          <p:cNvPicPr>
            <a:picLocks noChangeAspect="1" noChangeArrowheads="1"/>
          </p:cNvPicPr>
          <p:nvPr/>
        </p:nvPicPr>
        <p:blipFill>
          <a:blip r:embed="rId2" cstate="print"/>
          <a:srcRect/>
          <a:stretch>
            <a:fillRect/>
          </a:stretch>
        </p:blipFill>
        <p:spPr bwMode="auto">
          <a:xfrm>
            <a:off x="2520400" y="4953000"/>
            <a:ext cx="6776000" cy="1447800"/>
          </a:xfrm>
          <a:prstGeom prst="rect">
            <a:avLst/>
          </a:prstGeom>
          <a:noFill/>
          <a:ln w="9525">
            <a:noFill/>
            <a:miter lim="800000"/>
            <a:headEnd/>
            <a:tailEnd/>
          </a:ln>
        </p:spPr>
      </p:pic>
    </p:spTree>
    <p:extLst>
      <p:ext uri="{BB962C8B-B14F-4D97-AF65-F5344CB8AC3E}">
        <p14:creationId xmlns:p14="http://schemas.microsoft.com/office/powerpoint/2010/main" val="365627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685800"/>
            <a:ext cx="5486400" cy="628650"/>
          </a:xfrm>
        </p:spPr>
        <p:txBody>
          <a:bodyPr>
            <a:noAutofit/>
          </a:bodyPr>
          <a:lstStyle/>
          <a:p>
            <a:pPr algn="ctr"/>
            <a:r>
              <a:rPr lang="en-US" sz="4800" dirty="0"/>
              <a:t>Android Features</a:t>
            </a:r>
            <a:br>
              <a:rPr lang="en-US" sz="4800" dirty="0"/>
            </a:br>
            <a:endParaRPr lang="en-US" sz="4800" dirty="0"/>
          </a:p>
        </p:txBody>
      </p:sp>
      <p:sp>
        <p:nvSpPr>
          <p:cNvPr id="3" name="Content Placeholder 2"/>
          <p:cNvSpPr>
            <a:spLocks noGrp="1"/>
          </p:cNvSpPr>
          <p:nvPr>
            <p:ph idx="1"/>
          </p:nvPr>
        </p:nvSpPr>
        <p:spPr>
          <a:xfrm>
            <a:off x="266700" y="1600200"/>
            <a:ext cx="11658600" cy="5080489"/>
          </a:xfrm>
        </p:spPr>
        <p:txBody>
          <a:bodyPr>
            <a:normAutofit/>
          </a:bodyPr>
          <a:lstStyle/>
          <a:p>
            <a:pPr>
              <a:lnSpc>
                <a:spcPct val="110000"/>
              </a:lnSpc>
            </a:pPr>
            <a:r>
              <a:rPr lang="en-US" altLang="en-US" dirty="0"/>
              <a:t>Complete, open, and free mobile platform with secure OS and robust framework.</a:t>
            </a:r>
            <a:endParaRPr lang="en-US" dirty="0"/>
          </a:p>
          <a:p>
            <a:pPr>
              <a:lnSpc>
                <a:spcPct val="110000"/>
              </a:lnSpc>
            </a:pPr>
            <a:r>
              <a:rPr lang="en-US" dirty="0"/>
              <a:t>Dalvik Virtual Machine is optimized for mobile devices.</a:t>
            </a:r>
          </a:p>
          <a:p>
            <a:pPr>
              <a:lnSpc>
                <a:spcPct val="110000"/>
              </a:lnSpc>
            </a:pPr>
            <a:r>
              <a:rPr lang="en-US" dirty="0"/>
              <a:t>Telephony support </a:t>
            </a:r>
          </a:p>
          <a:p>
            <a:pPr>
              <a:lnSpc>
                <a:spcPct val="110000"/>
              </a:lnSpc>
            </a:pPr>
            <a:r>
              <a:rPr lang="en-US" dirty="0"/>
              <a:t>Integrated browser based on the open source </a:t>
            </a:r>
            <a:r>
              <a:rPr lang="en-US" dirty="0" err="1"/>
              <a:t>WebKit</a:t>
            </a:r>
            <a:r>
              <a:rPr lang="en-US" dirty="0"/>
              <a:t> engine for rendering web pages</a:t>
            </a:r>
          </a:p>
          <a:p>
            <a:pPr>
              <a:lnSpc>
                <a:spcPct val="110000"/>
              </a:lnSpc>
            </a:pPr>
            <a:r>
              <a:rPr lang="en-US" dirty="0"/>
              <a:t>Media support for common audio, video, and still-image formats (MPEG-4, H.264, MP3, AAC, AMR, JPG, PNG, GIF)</a:t>
            </a:r>
          </a:p>
          <a:p>
            <a:pPr>
              <a:lnSpc>
                <a:spcPct val="110000"/>
              </a:lnSpc>
            </a:pPr>
            <a:r>
              <a:rPr lang="en-US" dirty="0"/>
              <a:t>Android includes support for high performance 2D and 3D graphics with the Open Graphics Library </a:t>
            </a:r>
          </a:p>
          <a:p>
            <a:pPr>
              <a:lnSpc>
                <a:spcPct val="110000"/>
              </a:lnSpc>
            </a:pPr>
            <a:r>
              <a:rPr lang="en-US" dirty="0"/>
              <a:t>GPS support, Wi-Fi support</a:t>
            </a:r>
          </a:p>
          <a:p>
            <a:pPr>
              <a:lnSpc>
                <a:spcPct val="110000"/>
              </a:lnSpc>
            </a:pPr>
            <a:r>
              <a:rPr lang="en-US" dirty="0"/>
              <a:t>XML and </a:t>
            </a:r>
            <a:r>
              <a:rPr lang="en-US" dirty="0" err="1"/>
              <a:t>JetPack</a:t>
            </a:r>
            <a:r>
              <a:rPr lang="en-US" dirty="0"/>
              <a:t> Compose support for Designing. This course focused on XML approach.</a:t>
            </a:r>
          </a:p>
          <a:p>
            <a:pPr>
              <a:lnSpc>
                <a:spcPct val="110000"/>
              </a:lnSpc>
            </a:pPr>
            <a:r>
              <a:rPr lang="en-US" dirty="0"/>
              <a:t>SQLite for structured data storage by default. [ Room DB will be discussed ]</a:t>
            </a:r>
          </a:p>
          <a:p>
            <a:pPr>
              <a:lnSpc>
                <a:spcPct val="110000"/>
              </a:lnSpc>
            </a:pPr>
            <a:r>
              <a:rPr lang="en-US" dirty="0"/>
              <a:t>Multi-touch and Multi-tasking</a:t>
            </a:r>
            <a:endParaRPr lang="en-US" sz="3200" dirty="0"/>
          </a:p>
          <a:p>
            <a:endParaRPr lang="en-US" sz="1950" dirty="0"/>
          </a:p>
          <a:p>
            <a:pPr marL="0" indent="0">
              <a:buNone/>
            </a:pPr>
            <a:endParaRPr lang="en-US" dirty="0"/>
          </a:p>
        </p:txBody>
      </p:sp>
    </p:spTree>
    <p:extLst>
      <p:ext uri="{BB962C8B-B14F-4D97-AF65-F5344CB8AC3E}">
        <p14:creationId xmlns:p14="http://schemas.microsoft.com/office/powerpoint/2010/main" val="803220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199"/>
            <a:ext cx="6400800" cy="514350"/>
          </a:xfrm>
        </p:spPr>
        <p:txBody>
          <a:bodyPr>
            <a:noAutofit/>
          </a:bodyPr>
          <a:lstStyle/>
          <a:p>
            <a:pPr algn="ctr"/>
            <a:r>
              <a:rPr lang="en-US" sz="4000" b="1" dirty="0"/>
              <a:t>Android History and Releases</a:t>
            </a:r>
          </a:p>
        </p:txBody>
      </p:sp>
      <p:sp>
        <p:nvSpPr>
          <p:cNvPr id="3" name="Content Placeholder 2"/>
          <p:cNvSpPr>
            <a:spLocks noGrp="1"/>
          </p:cNvSpPr>
          <p:nvPr>
            <p:ph idx="1"/>
          </p:nvPr>
        </p:nvSpPr>
        <p:spPr>
          <a:xfrm>
            <a:off x="304800" y="1905000"/>
            <a:ext cx="11734800" cy="4691296"/>
          </a:xfrm>
        </p:spPr>
        <p:txBody>
          <a:bodyPr>
            <a:normAutofit lnSpcReduction="10000"/>
          </a:bodyPr>
          <a:lstStyle/>
          <a:p>
            <a:pPr>
              <a:lnSpc>
                <a:spcPct val="110000"/>
              </a:lnSpc>
            </a:pPr>
            <a:r>
              <a:rPr lang="en-US" sz="2800" dirty="0"/>
              <a:t>Android did not originate with Google. Instead, Android was initially developed by Android Inc.,  California–based startup company. </a:t>
            </a:r>
          </a:p>
          <a:p>
            <a:pPr>
              <a:lnSpc>
                <a:spcPct val="110000"/>
              </a:lnSpc>
            </a:pPr>
            <a:r>
              <a:rPr lang="en-US" sz="2800" dirty="0"/>
              <a:t>Google bought this company in the summer of 2005 and released a beta version of the Android Software Development Kit (SDK) in November 2007. </a:t>
            </a:r>
          </a:p>
          <a:p>
            <a:pPr>
              <a:lnSpc>
                <a:spcPct val="110000"/>
              </a:lnSpc>
            </a:pPr>
            <a:r>
              <a:rPr lang="en-US" sz="2800" dirty="0"/>
              <a:t>On September 23, 2008, Google released Android 1.0, whose core features included a web browser, camera support, Google Search, and more. </a:t>
            </a:r>
          </a:p>
          <a:p>
            <a:pPr>
              <a:lnSpc>
                <a:spcPct val="110000"/>
              </a:lnSpc>
            </a:pPr>
            <a:r>
              <a:rPr lang="en-US" sz="2800" dirty="0"/>
              <a:t>Table from the next slide outlines subsequent releases. (Starting with version 1.0, each major release comes under a code name that’s based on a dessert item.)</a:t>
            </a:r>
          </a:p>
          <a:p>
            <a:pPr>
              <a:lnSpc>
                <a:spcPct val="110000"/>
              </a:lnSpc>
            </a:pPr>
            <a:r>
              <a:rPr lang="en-US" sz="2800" dirty="0"/>
              <a:t>More Info : https://source.android.com/setup/build-numbers</a:t>
            </a:r>
            <a:endParaRPr lang="en-US" sz="1650" dirty="0"/>
          </a:p>
        </p:txBody>
      </p:sp>
    </p:spTree>
    <p:extLst>
      <p:ext uri="{BB962C8B-B14F-4D97-AF65-F5344CB8AC3E}">
        <p14:creationId xmlns:p14="http://schemas.microsoft.com/office/powerpoint/2010/main" val="81852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99196"/>
            <a:ext cx="12115800" cy="579823"/>
          </a:xfrm>
        </p:spPr>
        <p:txBody>
          <a:bodyPr>
            <a:noAutofit/>
          </a:bodyPr>
          <a:lstStyle/>
          <a:p>
            <a:pPr algn="ctr"/>
            <a:r>
              <a:rPr lang="en-US" sz="3600" dirty="0"/>
              <a:t>Android Version, Codename, API Level</a:t>
            </a:r>
            <a:br>
              <a:rPr lang="en-US" sz="3600" dirty="0"/>
            </a:br>
            <a:r>
              <a:rPr lang="en-US" sz="1800" dirty="0">
                <a:solidFill>
                  <a:schemeClr val="bg1"/>
                </a:solidFill>
              </a:rPr>
              <a:t>Ref : </a:t>
            </a:r>
            <a:r>
              <a:rPr lang="en-US" sz="1800" dirty="0">
                <a:solidFill>
                  <a:schemeClr val="bg1"/>
                </a:solidFill>
                <a:hlinkClick r:id="rId3">
                  <a:extLst>
                    <a:ext uri="{A12FA001-AC4F-418D-AE19-62706E023703}">
                      <ahyp:hlinkClr xmlns:ahyp="http://schemas.microsoft.com/office/drawing/2018/hyperlinkcolor" val="tx"/>
                    </a:ext>
                  </a:extLst>
                </a:hlinkClick>
              </a:rPr>
              <a:t>https://source.android.com/setup/start/build-numbers</a:t>
            </a:r>
            <a:endParaRPr lang="en-US" sz="1800" dirty="0">
              <a:solidFill>
                <a:schemeClr val="bg1"/>
              </a:solidFill>
            </a:endParaRPr>
          </a:p>
        </p:txBody>
      </p:sp>
      <p:pic>
        <p:nvPicPr>
          <p:cNvPr id="4" name="Picture 3">
            <a:extLst>
              <a:ext uri="{FF2B5EF4-FFF2-40B4-BE49-F238E27FC236}">
                <a16:creationId xmlns:a16="http://schemas.microsoft.com/office/drawing/2014/main" id="{1F6A2149-3356-7DFD-2968-859E4B851A0F}"/>
              </a:ext>
            </a:extLst>
          </p:cNvPr>
          <p:cNvPicPr>
            <a:picLocks noChangeAspect="1"/>
          </p:cNvPicPr>
          <p:nvPr/>
        </p:nvPicPr>
        <p:blipFill>
          <a:blip r:embed="rId4"/>
          <a:stretch>
            <a:fillRect/>
          </a:stretch>
        </p:blipFill>
        <p:spPr>
          <a:xfrm>
            <a:off x="609600" y="1524000"/>
            <a:ext cx="10591800" cy="5310187"/>
          </a:xfrm>
          <a:prstGeom prst="rect">
            <a:avLst/>
          </a:prstGeom>
        </p:spPr>
      </p:pic>
    </p:spTree>
    <p:extLst>
      <p:ext uri="{BB962C8B-B14F-4D97-AF65-F5344CB8AC3E}">
        <p14:creationId xmlns:p14="http://schemas.microsoft.com/office/powerpoint/2010/main" val="2901740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04800"/>
            <a:ext cx="5486400" cy="514350"/>
          </a:xfrm>
        </p:spPr>
        <p:txBody>
          <a:bodyPr>
            <a:noAutofit/>
          </a:bodyPr>
          <a:lstStyle/>
          <a:p>
            <a:pPr algn="ctr"/>
            <a:r>
              <a:rPr lang="en-US" sz="4800" b="1" dirty="0"/>
              <a:t>Main Point 1</a:t>
            </a:r>
          </a:p>
        </p:txBody>
      </p:sp>
      <p:sp>
        <p:nvSpPr>
          <p:cNvPr id="3" name="Content Placeholder 2"/>
          <p:cNvSpPr>
            <a:spLocks noGrp="1"/>
          </p:cNvSpPr>
          <p:nvPr>
            <p:ph idx="1"/>
          </p:nvPr>
        </p:nvSpPr>
        <p:spPr>
          <a:xfrm>
            <a:off x="228600" y="2014304"/>
            <a:ext cx="11734800" cy="4157896"/>
          </a:xfrm>
        </p:spPr>
        <p:txBody>
          <a:bodyPr>
            <a:normAutofit/>
          </a:bodyPr>
          <a:lstStyle/>
          <a:p>
            <a:pPr marL="0" indent="0">
              <a:lnSpc>
                <a:spcPct val="150000"/>
              </a:lnSpc>
              <a:buNone/>
            </a:pPr>
            <a:r>
              <a:rPr lang="en-US" sz="2800" dirty="0"/>
              <a:t>Android programming opens a world of creativity allowing you to express yourself in ways you never dreamed of with the help of its unique architectures and features.</a:t>
            </a:r>
            <a:r>
              <a:rPr lang="en-US" sz="2800" b="1" i="1" dirty="0"/>
              <a:t>  </a:t>
            </a:r>
            <a:r>
              <a:rPr lang="en-US" sz="2800" i="1" dirty="0">
                <a:solidFill>
                  <a:srgbClr val="0070C0"/>
                </a:solidFill>
              </a:rPr>
              <a:t>Science of Consciousness:  With clear intellectual understanding of higher states of consciousness, students grasp more comprehensive, powerful laws of nature in their own consciousness, resulting in thought, speech and action that express more and more total potential of their creativity.</a:t>
            </a:r>
          </a:p>
        </p:txBody>
      </p:sp>
    </p:spTree>
    <p:extLst>
      <p:ext uri="{BB962C8B-B14F-4D97-AF65-F5344CB8AC3E}">
        <p14:creationId xmlns:p14="http://schemas.microsoft.com/office/powerpoint/2010/main" val="423901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7810500" cy="514350"/>
          </a:xfrm>
        </p:spPr>
        <p:txBody>
          <a:bodyPr>
            <a:noAutofit/>
          </a:bodyPr>
          <a:lstStyle/>
          <a:p>
            <a:r>
              <a:rPr lang="en" sz="4000" dirty="0"/>
              <a:t>Challenges of Android development</a:t>
            </a:r>
            <a:endParaRPr lang="en-US" sz="4000" dirty="0"/>
          </a:p>
        </p:txBody>
      </p:sp>
      <p:sp>
        <p:nvSpPr>
          <p:cNvPr id="3" name="Content Placeholder 2"/>
          <p:cNvSpPr>
            <a:spLocks noGrp="1"/>
          </p:cNvSpPr>
          <p:nvPr>
            <p:ph idx="1"/>
          </p:nvPr>
        </p:nvSpPr>
        <p:spPr>
          <a:xfrm>
            <a:off x="152400" y="1524000"/>
            <a:ext cx="12039600" cy="5334000"/>
          </a:xfrm>
        </p:spPr>
        <p:txBody>
          <a:bodyPr>
            <a:noAutofit/>
          </a:bodyPr>
          <a:lstStyle/>
          <a:p>
            <a:pPr marL="400050" indent="-342900" algn="just">
              <a:spcBef>
                <a:spcPts val="750"/>
              </a:spcBef>
              <a:buSzPts val="2400"/>
              <a:buFont typeface="Arial" panose="020B0604020202020204" pitchFamily="34" charset="0"/>
              <a:buChar char="•"/>
            </a:pPr>
            <a:r>
              <a:rPr lang="en-US" dirty="0"/>
              <a:t>Multiple screen sizes and resolutions  (Solution : Weight Property, Constraint Layout) </a:t>
            </a:r>
          </a:p>
          <a:p>
            <a:pPr marL="400050" indent="-342900">
              <a:buSzPts val="2400"/>
              <a:buFont typeface="Arial" panose="020B0604020202020204" pitchFamily="34" charset="0"/>
              <a:buChar char="•"/>
            </a:pPr>
            <a:r>
              <a:rPr lang="en-US" b="1" dirty="0"/>
              <a:t>Performance:</a:t>
            </a:r>
            <a:r>
              <a:rPr lang="en-US" dirty="0"/>
              <a:t> make your apps responsive and smooth. </a:t>
            </a:r>
          </a:p>
          <a:p>
            <a:pPr marL="57150" indent="0">
              <a:buSzPts val="2400"/>
              <a:buNone/>
            </a:pPr>
            <a:r>
              <a:rPr lang="en-US" dirty="0"/>
              <a:t>          </a:t>
            </a:r>
            <a:r>
              <a:rPr lang="en-US" dirty="0">
                <a:solidFill>
                  <a:srgbClr val="0070C0"/>
                </a:solidFill>
              </a:rPr>
              <a:t>(Ref : https://developer.android.com/topic/performance/)</a:t>
            </a:r>
          </a:p>
          <a:p>
            <a:pPr marL="400050" indent="-342900" algn="just">
              <a:buSzPts val="2400"/>
              <a:buFont typeface="Arial" panose="020B0604020202020204" pitchFamily="34" charset="0"/>
              <a:buChar char="•"/>
            </a:pPr>
            <a:r>
              <a:rPr lang="en-US" b="1" dirty="0"/>
              <a:t>Security:</a:t>
            </a:r>
            <a:r>
              <a:rPr lang="en-US" dirty="0"/>
              <a:t> keep source code and user data safe</a:t>
            </a:r>
          </a:p>
          <a:p>
            <a:pPr marL="605790" lvl="1" indent="-342900" algn="just">
              <a:spcBef>
                <a:spcPts val="0"/>
              </a:spcBef>
              <a:buClr>
                <a:schemeClr val="accent1"/>
              </a:buClr>
              <a:buSzPts val="2400"/>
              <a:buFont typeface="Arial" panose="020B0604020202020204" pitchFamily="34" charset="0"/>
              <a:buChar char="•"/>
            </a:pPr>
            <a:r>
              <a:rPr lang="en-US" sz="2400" dirty="0"/>
              <a:t>To make your Android Package(APK) file as small as possible, you should enable shrinking to remove unused code and resources in your release.</a:t>
            </a:r>
          </a:p>
          <a:p>
            <a:pPr marL="262890" lvl="1" indent="0" algn="just">
              <a:spcBef>
                <a:spcPts val="0"/>
              </a:spcBef>
              <a:buClr>
                <a:schemeClr val="accent1"/>
              </a:buClr>
              <a:buSzPts val="2400"/>
              <a:buNone/>
            </a:pPr>
            <a:r>
              <a:rPr lang="en-US" sz="2400" dirty="0"/>
              <a:t>      </a:t>
            </a:r>
            <a:r>
              <a:rPr lang="en-US" sz="2400" dirty="0">
                <a:solidFill>
                  <a:srgbClr val="0070C0"/>
                </a:solidFill>
              </a:rPr>
              <a:t>(Ref : https://developer.android.com/studio/build/shrink-code)</a:t>
            </a:r>
          </a:p>
          <a:p>
            <a:pPr marL="605790" lvl="1" indent="-342900" algn="just">
              <a:spcBef>
                <a:spcPts val="0"/>
              </a:spcBef>
              <a:buClr>
                <a:schemeClr val="accent1"/>
              </a:buClr>
              <a:buSzPts val="2400"/>
              <a:buFont typeface="Arial" panose="020B0604020202020204" pitchFamily="34" charset="0"/>
              <a:buChar char="•"/>
            </a:pPr>
            <a:r>
              <a:rPr lang="en-US" sz="2400" dirty="0"/>
              <a:t>Apply encryption techniques to secure your app data.</a:t>
            </a:r>
          </a:p>
          <a:p>
            <a:pPr marL="400050" indent="-342900">
              <a:buSzPts val="2400"/>
              <a:buFont typeface="Arial" panose="020B0604020202020204" pitchFamily="34" charset="0"/>
              <a:buChar char="•"/>
            </a:pPr>
            <a:r>
              <a:rPr lang="en-US" b="1" dirty="0"/>
              <a:t>Compatibility:</a:t>
            </a:r>
            <a:r>
              <a:rPr lang="en-US" dirty="0"/>
              <a:t> run well on older platform versions.</a:t>
            </a:r>
          </a:p>
          <a:p>
            <a:pPr marL="605790" lvl="1" indent="-342900">
              <a:spcBef>
                <a:spcPts val="0"/>
              </a:spcBef>
              <a:buClr>
                <a:schemeClr val="accent1"/>
              </a:buClr>
              <a:buSzPts val="2400"/>
              <a:buFont typeface="Arial" panose="020B0604020202020204" pitchFamily="34" charset="0"/>
              <a:buChar char="•"/>
            </a:pPr>
            <a:r>
              <a:rPr lang="en-US" sz="2400" dirty="0"/>
              <a:t>Some versions of android does not support many features. So, choose the version used by majority of people. </a:t>
            </a:r>
          </a:p>
          <a:p>
            <a:pPr marL="400050" indent="-342900">
              <a:buSzPts val="2400"/>
              <a:buFont typeface="Arial" panose="020B0604020202020204" pitchFamily="34" charset="0"/>
              <a:buChar char="•"/>
            </a:pPr>
            <a:r>
              <a:rPr lang="en-US" b="1" dirty="0"/>
              <a:t>Marketing: </a:t>
            </a:r>
            <a:r>
              <a:rPr lang="en-US" dirty="0"/>
              <a:t>understand the market and your users </a:t>
            </a:r>
          </a:p>
          <a:p>
            <a:pPr marL="598932" lvl="2" indent="-342900">
              <a:spcBef>
                <a:spcPts val="0"/>
              </a:spcBef>
              <a:buClr>
                <a:schemeClr val="accent1"/>
              </a:buClr>
              <a:buSzPts val="2400"/>
              <a:buFont typeface="Arial" panose="020B0604020202020204" pitchFamily="34" charset="0"/>
              <a:buChar char="•"/>
            </a:pPr>
            <a:r>
              <a:rPr lang="en-US" sz="2400" dirty="0"/>
              <a:t>Monetize, analyze, and promote your mobile apps with </a:t>
            </a:r>
            <a:r>
              <a:rPr lang="en-US" sz="2400" dirty="0" err="1"/>
              <a:t>AdMob</a:t>
            </a:r>
            <a:r>
              <a:rPr lang="en-US" sz="2400" dirty="0"/>
              <a:t>. </a:t>
            </a:r>
          </a:p>
          <a:p>
            <a:pPr marL="605790" lvl="1" indent="-342900" algn="just">
              <a:lnSpc>
                <a:spcPct val="120000"/>
              </a:lnSpc>
              <a:spcBef>
                <a:spcPts val="0"/>
              </a:spcBef>
              <a:buClr>
                <a:schemeClr val="accent1"/>
              </a:buClr>
              <a:buSzPts val="2400"/>
            </a:pPr>
            <a:endParaRPr lang="en-US" sz="2400" dirty="0"/>
          </a:p>
          <a:p>
            <a:pPr marL="262890" lvl="1" indent="0" algn="just">
              <a:lnSpc>
                <a:spcPct val="120000"/>
              </a:lnSpc>
              <a:spcBef>
                <a:spcPts val="0"/>
              </a:spcBef>
              <a:buClr>
                <a:schemeClr val="accent1"/>
              </a:buClr>
              <a:buSzPts val="2400"/>
              <a:buNone/>
            </a:pPr>
            <a:endParaRPr lang="en-US" sz="2400" dirty="0"/>
          </a:p>
        </p:txBody>
      </p:sp>
    </p:spTree>
    <p:extLst>
      <p:ext uri="{BB962C8B-B14F-4D97-AF65-F5344CB8AC3E}">
        <p14:creationId xmlns:p14="http://schemas.microsoft.com/office/powerpoint/2010/main" val="94888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7100" y="142829"/>
            <a:ext cx="5486400" cy="865573"/>
          </a:xfrm>
        </p:spPr>
        <p:txBody>
          <a:bodyPr>
            <a:noAutofit/>
          </a:bodyPr>
          <a:lstStyle/>
          <a:p>
            <a:br>
              <a:rPr lang="en-US" sz="4400" dirty="0"/>
            </a:br>
            <a:r>
              <a:rPr lang="en-US" sz="4400" dirty="0"/>
              <a:t>Android Components</a:t>
            </a:r>
            <a:br>
              <a:rPr lang="en-US" sz="4400" dirty="0"/>
            </a:br>
            <a:endParaRPr lang="en-US" sz="4400" dirty="0"/>
          </a:p>
        </p:txBody>
      </p:sp>
      <p:sp>
        <p:nvSpPr>
          <p:cNvPr id="3" name="Content Placeholder 2"/>
          <p:cNvSpPr>
            <a:spLocks noGrp="1"/>
          </p:cNvSpPr>
          <p:nvPr>
            <p:ph idx="1"/>
          </p:nvPr>
        </p:nvSpPr>
        <p:spPr>
          <a:xfrm>
            <a:off x="152400" y="1676400"/>
            <a:ext cx="11887200" cy="4184081"/>
          </a:xfrm>
        </p:spPr>
        <p:txBody>
          <a:bodyPr/>
          <a:lstStyle/>
          <a:p>
            <a:r>
              <a:rPr lang="en-US" sz="2800" dirty="0"/>
              <a:t>App components are the essential building blocks of an Android app. Each component is an entry point through which the system or a user can enter your app. Some components depend on others.</a:t>
            </a:r>
          </a:p>
          <a:p>
            <a:pPr marL="34290" indent="0">
              <a:buNone/>
            </a:pPr>
            <a:endParaRPr lang="en-US" dirty="0"/>
          </a:p>
        </p:txBody>
      </p:sp>
      <p:pic>
        <p:nvPicPr>
          <p:cNvPr id="4" name="Picture 3">
            <a:extLst>
              <a:ext uri="{FF2B5EF4-FFF2-40B4-BE49-F238E27FC236}">
                <a16:creationId xmlns:a16="http://schemas.microsoft.com/office/drawing/2014/main" id="{9A9BDF2A-2CC3-4815-8023-A958BB24D8CE}"/>
              </a:ext>
            </a:extLst>
          </p:cNvPr>
          <p:cNvPicPr>
            <a:picLocks noChangeAspect="1"/>
          </p:cNvPicPr>
          <p:nvPr/>
        </p:nvPicPr>
        <p:blipFill>
          <a:blip r:embed="rId3"/>
          <a:stretch>
            <a:fillRect/>
          </a:stretch>
        </p:blipFill>
        <p:spPr>
          <a:xfrm>
            <a:off x="1371600" y="3242308"/>
            <a:ext cx="9296400" cy="3264400"/>
          </a:xfrm>
          <a:prstGeom prst="rect">
            <a:avLst/>
          </a:prstGeom>
        </p:spPr>
      </p:pic>
      <p:sp>
        <p:nvSpPr>
          <p:cNvPr id="6" name="TextBox 5">
            <a:extLst>
              <a:ext uri="{FF2B5EF4-FFF2-40B4-BE49-F238E27FC236}">
                <a16:creationId xmlns:a16="http://schemas.microsoft.com/office/drawing/2014/main" id="{EC481201-2402-4C74-A12A-348C1FD9A964}"/>
              </a:ext>
            </a:extLst>
          </p:cNvPr>
          <p:cNvSpPr txBox="1"/>
          <p:nvPr/>
        </p:nvSpPr>
        <p:spPr>
          <a:xfrm>
            <a:off x="1524000" y="4299856"/>
            <a:ext cx="3200400" cy="461665"/>
          </a:xfrm>
          <a:prstGeom prst="rect">
            <a:avLst/>
          </a:prstGeom>
          <a:solidFill>
            <a:srgbClr val="3CE016"/>
          </a:solidFill>
        </p:spPr>
        <p:txBody>
          <a:bodyPr wrap="square" rtlCol="0">
            <a:spAutoFit/>
          </a:bodyPr>
          <a:lstStyle/>
          <a:p>
            <a:r>
              <a:rPr lang="en-US" sz="2400" b="1" dirty="0">
                <a:solidFill>
                  <a:schemeClr val="bg1"/>
                </a:solidFill>
                <a:latin typeface="Arial Nova" panose="020B0604020202020204" pitchFamily="34" charset="0"/>
              </a:rPr>
              <a:t>BroadCastReceiver</a:t>
            </a:r>
          </a:p>
        </p:txBody>
      </p:sp>
    </p:spTree>
    <p:extLst>
      <p:ext uri="{BB962C8B-B14F-4D97-AF65-F5344CB8AC3E}">
        <p14:creationId xmlns:p14="http://schemas.microsoft.com/office/powerpoint/2010/main" val="35210480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C21BFB72-9B2C-4632-873D-F6C9509CB284}"/>
              </a:ext>
            </a:extLst>
          </p:cNvPr>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790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2413" y="542924"/>
            <a:ext cx="5486400" cy="628650"/>
          </a:xfrm>
        </p:spPr>
        <p:txBody>
          <a:bodyPr>
            <a:noAutofit/>
          </a:bodyPr>
          <a:lstStyle/>
          <a:p>
            <a:pPr algn="ctr"/>
            <a:r>
              <a:rPr lang="en-US" sz="4800" dirty="0"/>
              <a:t>1. Activity</a:t>
            </a:r>
            <a:br>
              <a:rPr lang="en-US" sz="4800" dirty="0"/>
            </a:br>
            <a:endParaRPr lang="en-US" sz="4800" dirty="0"/>
          </a:p>
        </p:txBody>
      </p:sp>
      <p:sp>
        <p:nvSpPr>
          <p:cNvPr id="3" name="Content Placeholder 2"/>
          <p:cNvSpPr>
            <a:spLocks noGrp="1"/>
          </p:cNvSpPr>
          <p:nvPr>
            <p:ph idx="1"/>
          </p:nvPr>
        </p:nvSpPr>
        <p:spPr>
          <a:xfrm>
            <a:off x="381001" y="1676400"/>
            <a:ext cx="8610600" cy="4876800"/>
          </a:xfrm>
        </p:spPr>
        <p:txBody>
          <a:bodyPr>
            <a:noAutofit/>
          </a:bodyPr>
          <a:lstStyle/>
          <a:p>
            <a:r>
              <a:rPr lang="en-US" sz="2800" dirty="0"/>
              <a:t>Every single screen is one activity. It’s a Java or Kotlin file. We use Kotlin codes.</a:t>
            </a:r>
          </a:p>
          <a:p>
            <a:r>
              <a:rPr lang="en-US" sz="2800" dirty="0"/>
              <a:t>The building block of the user interface is the </a:t>
            </a:r>
            <a:r>
              <a:rPr lang="en-US" sz="2800" i="1" dirty="0"/>
              <a:t>activity</a:t>
            </a:r>
            <a:r>
              <a:rPr lang="en-US" sz="2800" dirty="0"/>
              <a:t>. </a:t>
            </a:r>
          </a:p>
          <a:p>
            <a:r>
              <a:rPr lang="en-US" sz="2800" dirty="0"/>
              <a:t>It represents a chunk of your user interface and, in some cases, a discrete entry point into your app (i.e., a way for other apps to link to your app).</a:t>
            </a:r>
          </a:p>
          <a:p>
            <a:r>
              <a:rPr lang="en-US" sz="2800" dirty="0"/>
              <a:t>When you make an interactive Android program, you start by sub classing the </a:t>
            </a:r>
            <a:r>
              <a:rPr lang="en-US" sz="2800" dirty="0" err="1"/>
              <a:t>AppCompatActivity</a:t>
            </a:r>
            <a:r>
              <a:rPr lang="en-US" sz="2800" dirty="0"/>
              <a:t>.</a:t>
            </a:r>
          </a:p>
          <a:p>
            <a:r>
              <a:rPr lang="en-US" sz="2800" dirty="0"/>
              <a:t>Activities provide the reusable, interchangeable parts of the flow of UI components across Android applications.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1" y="2090058"/>
            <a:ext cx="3028949" cy="3929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149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133600"/>
            <a:ext cx="11430000" cy="4180953"/>
          </a:xfrm>
          <a:prstGeom prst="rect">
            <a:avLst/>
          </a:prstGeom>
        </p:spPr>
        <p:txBody>
          <a:bodyPr wrap="square">
            <a:spAutoFit/>
          </a:bodyPr>
          <a:lstStyle/>
          <a:p>
            <a:pPr marL="257175" indent="-257175">
              <a:lnSpc>
                <a:spcPct val="150000"/>
              </a:lnSpc>
              <a:buClr>
                <a:schemeClr val="accent1"/>
              </a:buClr>
              <a:buFont typeface="Arial" panose="020B0604020202020204" pitchFamily="34" charset="0"/>
              <a:buChar char="•"/>
            </a:pPr>
            <a:r>
              <a:rPr lang="en-US" sz="2800" dirty="0"/>
              <a:t>The Android Service class is for background tasks that may be active but not visible on the screen. It works without user interaction. </a:t>
            </a:r>
          </a:p>
          <a:p>
            <a:pPr>
              <a:lnSpc>
                <a:spcPct val="150000"/>
              </a:lnSpc>
              <a:buClr>
                <a:schemeClr val="accent1"/>
              </a:buClr>
            </a:pPr>
            <a:r>
              <a:rPr lang="en-US" sz="2800" b="1" dirty="0"/>
              <a:t>Examples</a:t>
            </a:r>
          </a:p>
          <a:p>
            <a:pPr marL="257175" indent="-257175">
              <a:lnSpc>
                <a:spcPct val="150000"/>
              </a:lnSpc>
              <a:buClr>
                <a:schemeClr val="accent1"/>
              </a:buClr>
              <a:buFont typeface="Arial" panose="020B0604020202020204" pitchFamily="34" charset="0"/>
              <a:buChar char="•"/>
            </a:pPr>
            <a:r>
              <a:rPr lang="en-US" sz="2400" dirty="0"/>
              <a:t>When you receive your email updates in inbox it is a service. You get the notification of new e-mail even if you are not using the e-mail app or doing something else. </a:t>
            </a:r>
          </a:p>
          <a:p>
            <a:pPr marL="257175" indent="-257175">
              <a:lnSpc>
                <a:spcPct val="150000"/>
              </a:lnSpc>
              <a:buClr>
                <a:schemeClr val="accent1"/>
              </a:buClr>
              <a:buFont typeface="Arial" panose="020B0604020202020204" pitchFamily="34" charset="0"/>
              <a:buChar char="•"/>
            </a:pPr>
            <a:r>
              <a:rPr lang="en-US" sz="2400" dirty="0"/>
              <a:t>Wi-Fi availability status, listening to music in the background, playing games while downloading from the play store.</a:t>
            </a:r>
            <a:endParaRPr lang="en-US" sz="2000" dirty="0"/>
          </a:p>
        </p:txBody>
      </p:sp>
      <p:sp>
        <p:nvSpPr>
          <p:cNvPr id="2" name="Title 1">
            <a:extLst>
              <a:ext uri="{FF2B5EF4-FFF2-40B4-BE49-F238E27FC236}">
                <a16:creationId xmlns:a16="http://schemas.microsoft.com/office/drawing/2014/main" id="{C5FB7BB5-ED25-420A-B978-5B9177D76E36}"/>
              </a:ext>
            </a:extLst>
          </p:cNvPr>
          <p:cNvSpPr>
            <a:spLocks noGrp="1"/>
          </p:cNvSpPr>
          <p:nvPr>
            <p:ph type="title"/>
          </p:nvPr>
        </p:nvSpPr>
        <p:spPr/>
        <p:txBody>
          <a:bodyPr>
            <a:normAutofit/>
          </a:bodyPr>
          <a:lstStyle/>
          <a:p>
            <a:pPr algn="ctr"/>
            <a:r>
              <a:rPr lang="en-US" sz="4800" dirty="0"/>
              <a:t>2. Service</a:t>
            </a:r>
          </a:p>
        </p:txBody>
      </p:sp>
    </p:spTree>
    <p:extLst>
      <p:ext uri="{BB962C8B-B14F-4D97-AF65-F5344CB8AC3E}">
        <p14:creationId xmlns:p14="http://schemas.microsoft.com/office/powerpoint/2010/main" val="1524773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9BE9-0065-4B9F-ABAA-8CCC9245FAD3}"/>
              </a:ext>
            </a:extLst>
          </p:cNvPr>
          <p:cNvSpPr>
            <a:spLocks noGrp="1"/>
          </p:cNvSpPr>
          <p:nvPr>
            <p:ph type="title"/>
          </p:nvPr>
        </p:nvSpPr>
        <p:spPr/>
        <p:txBody>
          <a:bodyPr>
            <a:normAutofit/>
          </a:bodyPr>
          <a:lstStyle/>
          <a:p>
            <a:pPr algn="ctr"/>
            <a:r>
              <a:rPr lang="en-US" sz="4400" dirty="0"/>
              <a:t>3. Content Providers </a:t>
            </a:r>
          </a:p>
        </p:txBody>
      </p:sp>
      <p:sp>
        <p:nvSpPr>
          <p:cNvPr id="3" name="Content Placeholder 2"/>
          <p:cNvSpPr>
            <a:spLocks noGrp="1"/>
          </p:cNvSpPr>
          <p:nvPr>
            <p:ph idx="1"/>
          </p:nvPr>
        </p:nvSpPr>
        <p:spPr>
          <a:xfrm>
            <a:off x="342900" y="1828800"/>
            <a:ext cx="11506200" cy="4645152"/>
          </a:xfrm>
        </p:spPr>
        <p:txBody>
          <a:bodyPr>
            <a:normAutofit lnSpcReduction="10000"/>
          </a:bodyPr>
          <a:lstStyle/>
          <a:p>
            <a:pPr marL="257175" lvl="1" indent="-257175">
              <a:lnSpc>
                <a:spcPct val="160000"/>
              </a:lnSpc>
              <a:buClr>
                <a:schemeClr val="accent1"/>
              </a:buClr>
              <a:buFont typeface="Arial" panose="020B0604020202020204" pitchFamily="34" charset="0"/>
              <a:buChar char="•"/>
            </a:pPr>
            <a:r>
              <a:rPr lang="en-US" sz="2550" dirty="0"/>
              <a:t>Applications can not directly share data between them in Android. It is one of the important security feature. But Content Providers implement a mechanism for the sharing of data between applications. </a:t>
            </a:r>
          </a:p>
          <a:p>
            <a:pPr marL="257175" lvl="1" indent="-257175">
              <a:lnSpc>
                <a:spcPct val="160000"/>
              </a:lnSpc>
              <a:buClr>
                <a:schemeClr val="accent1"/>
              </a:buClr>
              <a:buFont typeface="Arial" panose="020B0604020202020204" pitchFamily="34" charset="0"/>
              <a:buChar char="•"/>
            </a:pPr>
            <a:r>
              <a:rPr lang="en-US" sz="2550" dirty="0"/>
              <a:t>A content provider component supplies data from one application to others on request.</a:t>
            </a:r>
          </a:p>
          <a:p>
            <a:pPr marL="257175" lvl="1" indent="-257175">
              <a:lnSpc>
                <a:spcPct val="160000"/>
              </a:lnSpc>
              <a:buClr>
                <a:schemeClr val="accent1"/>
              </a:buClr>
              <a:buFont typeface="Arial" panose="020B0604020202020204" pitchFamily="34" charset="0"/>
              <a:buChar char="•"/>
            </a:pPr>
            <a:r>
              <a:rPr lang="en-US" sz="2550" dirty="0"/>
              <a:t>Example: WhatsApp can read data from Contacts with the help of Content Providers. </a:t>
            </a:r>
          </a:p>
          <a:p>
            <a:pPr marL="257175" lvl="1" indent="-257175">
              <a:lnSpc>
                <a:spcPct val="160000"/>
              </a:lnSpc>
              <a:buClr>
                <a:schemeClr val="accent1"/>
              </a:buClr>
              <a:buFont typeface="Arial" panose="020B0604020202020204" pitchFamily="34" charset="0"/>
              <a:buChar char="•"/>
            </a:pPr>
            <a:r>
              <a:rPr lang="en-US" sz="2550" dirty="0"/>
              <a:t>Photos, System Dictionary( add words and use if other apps)</a:t>
            </a:r>
          </a:p>
          <a:p>
            <a:pPr marL="257175" indent="-257175">
              <a:lnSpc>
                <a:spcPct val="160000"/>
              </a:lnSpc>
              <a:buFont typeface="Arial" panose="020B0604020202020204" pitchFamily="34" charset="0"/>
              <a:buChar char="•"/>
            </a:pPr>
            <a:endParaRPr lang="en-US" sz="2250" dirty="0"/>
          </a:p>
          <a:p>
            <a:pPr marL="34290" indent="0">
              <a:buNone/>
            </a:pPr>
            <a:endParaRPr lang="en-US" dirty="0"/>
          </a:p>
        </p:txBody>
      </p:sp>
    </p:spTree>
    <p:extLst>
      <p:ext uri="{BB962C8B-B14F-4D97-AF65-F5344CB8AC3E}">
        <p14:creationId xmlns:p14="http://schemas.microsoft.com/office/powerpoint/2010/main" val="272036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solidFill>
              </a:rPr>
              <a:t>4. Broadcast Receiver</a:t>
            </a:r>
            <a:endParaRPr lang="en-US" sz="4800" dirty="0"/>
          </a:p>
        </p:txBody>
      </p:sp>
      <p:sp>
        <p:nvSpPr>
          <p:cNvPr id="3" name="Content Placeholder 2"/>
          <p:cNvSpPr>
            <a:spLocks noGrp="1"/>
          </p:cNvSpPr>
          <p:nvPr>
            <p:ph idx="1"/>
          </p:nvPr>
        </p:nvSpPr>
        <p:spPr>
          <a:xfrm>
            <a:off x="304800" y="1676401"/>
            <a:ext cx="11582400" cy="5026152"/>
          </a:xfrm>
        </p:spPr>
        <p:txBody>
          <a:bodyPr>
            <a:normAutofit lnSpcReduction="10000"/>
          </a:bodyPr>
          <a:lstStyle/>
          <a:p>
            <a:pPr lvl="1">
              <a:lnSpc>
                <a:spcPct val="114000"/>
              </a:lnSpc>
              <a:buClr>
                <a:schemeClr val="accent1"/>
              </a:buClr>
              <a:buFont typeface="Arial" panose="020B0604020202020204" pitchFamily="34" charset="0"/>
              <a:buChar char="•"/>
            </a:pPr>
            <a:r>
              <a:rPr lang="en-US" sz="3200" dirty="0"/>
              <a:t>The </a:t>
            </a:r>
            <a:r>
              <a:rPr lang="en-US" sz="3200" dirty="0" err="1"/>
              <a:t>BroadcastReceiver</a:t>
            </a:r>
            <a:r>
              <a:rPr lang="en-US" sz="3200" dirty="0"/>
              <a:t> simply respond to broadcast messages from other applications or from the system.</a:t>
            </a:r>
          </a:p>
          <a:p>
            <a:pPr lvl="1">
              <a:lnSpc>
                <a:spcPct val="114000"/>
              </a:lnSpc>
              <a:buClr>
                <a:schemeClr val="accent1"/>
              </a:buClr>
              <a:buFont typeface="Arial" panose="020B0604020202020204" pitchFamily="34" charset="0"/>
              <a:buChar char="•"/>
            </a:pPr>
            <a:r>
              <a:rPr lang="en-US" sz="3200" dirty="0"/>
              <a:t>It is registered for system announcements.</a:t>
            </a:r>
          </a:p>
          <a:p>
            <a:pPr lvl="1">
              <a:lnSpc>
                <a:spcPct val="114000"/>
              </a:lnSpc>
              <a:buClr>
                <a:schemeClr val="accent1"/>
              </a:buClr>
              <a:buFont typeface="Arial" panose="020B0604020202020204" pitchFamily="34" charset="0"/>
              <a:buChar char="•"/>
            </a:pPr>
            <a:r>
              <a:rPr lang="en-US" sz="3200" dirty="0"/>
              <a:t>Example : Once you insert a headphone, automatically your phone recognize that by showing a headphone symbol, device starts charging, data downloaded, pressing power button</a:t>
            </a:r>
            <a:r>
              <a:rPr lang="en-US" sz="3200"/>
              <a:t>, battery low </a:t>
            </a:r>
            <a:r>
              <a:rPr lang="en-US" sz="3200" dirty="0"/>
              <a:t>etc.,</a:t>
            </a:r>
          </a:p>
          <a:p>
            <a:pPr lvl="1">
              <a:lnSpc>
                <a:spcPct val="114000"/>
              </a:lnSpc>
              <a:buClr>
                <a:schemeClr val="accent1"/>
              </a:buClr>
              <a:buFont typeface="Arial" panose="020B0604020202020204" pitchFamily="34" charset="0"/>
              <a:buChar char="•"/>
            </a:pPr>
            <a:r>
              <a:rPr lang="en-US" sz="3200" dirty="0"/>
              <a:t>Learn more info : </a:t>
            </a:r>
            <a:r>
              <a:rPr lang="en-US" sz="2800" b="1" dirty="0">
                <a:solidFill>
                  <a:srgbClr val="0070C0"/>
                </a:solidFill>
                <a:hlinkClick r:id="rId2">
                  <a:extLst>
                    <a:ext uri="{A12FA001-AC4F-418D-AE19-62706E023703}">
                      <ahyp:hlinkClr xmlns:ahyp="http://schemas.microsoft.com/office/drawing/2018/hyperlinkcolor" val="tx"/>
                    </a:ext>
                  </a:extLst>
                </a:hlinkClick>
              </a:rPr>
              <a:t>https://developer.android.com/guide/components/fundamentals</a:t>
            </a:r>
            <a:endParaRPr lang="en-US" sz="3200" b="1" dirty="0">
              <a:solidFill>
                <a:srgbClr val="0070C0"/>
              </a:solidFill>
            </a:endParaRPr>
          </a:p>
        </p:txBody>
      </p:sp>
    </p:spTree>
    <p:extLst>
      <p:ext uri="{BB962C8B-B14F-4D97-AF65-F5344CB8AC3E}">
        <p14:creationId xmlns:p14="http://schemas.microsoft.com/office/powerpoint/2010/main" val="2017019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9461-5B40-4631-B148-37D039FA58EA}"/>
              </a:ext>
            </a:extLst>
          </p:cNvPr>
          <p:cNvSpPr>
            <a:spLocks noGrp="1"/>
          </p:cNvSpPr>
          <p:nvPr>
            <p:ph type="title"/>
          </p:nvPr>
        </p:nvSpPr>
        <p:spPr/>
        <p:txBody>
          <a:bodyPr>
            <a:normAutofit/>
          </a:bodyPr>
          <a:lstStyle/>
          <a:p>
            <a:pPr algn="ctr"/>
            <a:r>
              <a:rPr lang="en-US" sz="4800" dirty="0"/>
              <a:t>Quiz</a:t>
            </a:r>
          </a:p>
        </p:txBody>
      </p:sp>
      <p:sp>
        <p:nvSpPr>
          <p:cNvPr id="3" name="Content Placeholder 2">
            <a:extLst>
              <a:ext uri="{FF2B5EF4-FFF2-40B4-BE49-F238E27FC236}">
                <a16:creationId xmlns:a16="http://schemas.microsoft.com/office/drawing/2014/main" id="{C6D219E2-D999-4D0F-B858-F4EED095D38B}"/>
              </a:ext>
            </a:extLst>
          </p:cNvPr>
          <p:cNvSpPr>
            <a:spLocks noGrp="1"/>
          </p:cNvSpPr>
          <p:nvPr>
            <p:ph idx="1"/>
          </p:nvPr>
        </p:nvSpPr>
        <p:spPr/>
        <p:txBody>
          <a:bodyPr>
            <a:normAutofit/>
          </a:bodyPr>
          <a:lstStyle/>
          <a:p>
            <a:pPr marL="474917" indent="-385763">
              <a:buFont typeface="+mj-lt"/>
              <a:buAutoNum type="arabicPeriod"/>
            </a:pPr>
            <a:r>
              <a:rPr lang="en-US" sz="3200" dirty="0"/>
              <a:t>Name the top and bottom layers of Android architecture.</a:t>
            </a:r>
          </a:p>
          <a:p>
            <a:pPr marL="474917" indent="-385763">
              <a:buFont typeface="+mj-lt"/>
              <a:buAutoNum type="arabicPeriod"/>
            </a:pPr>
            <a:endParaRPr lang="en-US" sz="3200" dirty="0"/>
          </a:p>
          <a:p>
            <a:pPr marL="474917" indent="-385763">
              <a:buFont typeface="+mj-lt"/>
              <a:buAutoNum type="arabicPeriod"/>
            </a:pPr>
            <a:r>
              <a:rPr lang="en-US" sz="3200" dirty="0"/>
              <a:t>Which one of the Android app component helps to share the data between different apps?</a:t>
            </a:r>
          </a:p>
          <a:p>
            <a:pPr marL="89154" indent="0">
              <a:buNone/>
            </a:pPr>
            <a:r>
              <a:rPr lang="en-US" sz="3200" dirty="0"/>
              <a:t>     a) Activity  b) Service  c) Content Provider </a:t>
            </a:r>
          </a:p>
        </p:txBody>
      </p:sp>
    </p:spTree>
    <p:extLst>
      <p:ext uri="{BB962C8B-B14F-4D97-AF65-F5344CB8AC3E}">
        <p14:creationId xmlns:p14="http://schemas.microsoft.com/office/powerpoint/2010/main" val="2932198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28600"/>
            <a:ext cx="5486400" cy="514350"/>
          </a:xfrm>
        </p:spPr>
        <p:txBody>
          <a:bodyPr>
            <a:noAutofit/>
          </a:bodyPr>
          <a:lstStyle/>
          <a:p>
            <a:pPr algn="ctr"/>
            <a:r>
              <a:rPr lang="en-US" sz="5400" b="1" dirty="0"/>
              <a:t>Main Point 2</a:t>
            </a:r>
          </a:p>
        </p:txBody>
      </p:sp>
      <p:sp>
        <p:nvSpPr>
          <p:cNvPr id="3" name="Content Placeholder 2"/>
          <p:cNvSpPr>
            <a:spLocks noGrp="1"/>
          </p:cNvSpPr>
          <p:nvPr>
            <p:ph idx="1"/>
          </p:nvPr>
        </p:nvSpPr>
        <p:spPr>
          <a:xfrm>
            <a:off x="533400" y="2215690"/>
            <a:ext cx="11353800" cy="3072047"/>
          </a:xfrm>
        </p:spPr>
        <p:txBody>
          <a:bodyPr>
            <a:normAutofit/>
          </a:bodyPr>
          <a:lstStyle/>
          <a:p>
            <a:pPr lvl="0"/>
            <a:r>
              <a:rPr lang="en-US" sz="2800" dirty="0"/>
              <a:t>App components are the essential building blocks of an Android app. Each component is an entry point through which the system or a user can enter your app. Some components depend on others.                                                   </a:t>
            </a:r>
            <a:r>
              <a:rPr lang="en-US" sz="2800" b="1" i="1" dirty="0">
                <a:solidFill>
                  <a:srgbClr val="0070C0"/>
                </a:solidFill>
              </a:rPr>
              <a:t>Science of Consciousness:</a:t>
            </a:r>
            <a:r>
              <a:rPr lang="en-US" sz="2800" i="1" dirty="0">
                <a:solidFill>
                  <a:srgbClr val="0070C0"/>
                </a:solidFill>
              </a:rPr>
              <a:t> Regular practice Transcendental Meditation is essential entry point to achieve different aspects of their lives. Life  become more orderly, and more rewarding and more successful.</a:t>
            </a:r>
            <a:endParaRPr lang="en-US" sz="2800" dirty="0">
              <a:solidFill>
                <a:srgbClr val="0070C0"/>
              </a:solidFill>
            </a:endParaRPr>
          </a:p>
        </p:txBody>
      </p:sp>
    </p:spTree>
    <p:extLst>
      <p:ext uri="{BB962C8B-B14F-4D97-AF65-F5344CB8AC3E}">
        <p14:creationId xmlns:p14="http://schemas.microsoft.com/office/powerpoint/2010/main" val="1212324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11F157-5DFD-438E-808A-06AE5BFEFDDF}"/>
              </a:ext>
            </a:extLst>
          </p:cNvPr>
          <p:cNvPicPr>
            <a:picLocks noChangeAspect="1"/>
          </p:cNvPicPr>
          <p:nvPr/>
        </p:nvPicPr>
        <p:blipFill>
          <a:blip r:embed="rId2"/>
          <a:stretch>
            <a:fillRect/>
          </a:stretch>
        </p:blipFill>
        <p:spPr>
          <a:xfrm>
            <a:off x="0" y="0"/>
            <a:ext cx="12192000" cy="6781800"/>
          </a:xfrm>
          <a:prstGeom prst="rect">
            <a:avLst/>
          </a:prstGeom>
        </p:spPr>
      </p:pic>
    </p:spTree>
    <p:extLst>
      <p:ext uri="{BB962C8B-B14F-4D97-AF65-F5344CB8AC3E}">
        <p14:creationId xmlns:p14="http://schemas.microsoft.com/office/powerpoint/2010/main" val="182603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09973" y="4956261"/>
            <a:ext cx="2966320" cy="525016"/>
          </a:xfrm>
          <a:prstGeom prst="rect">
            <a:avLst/>
          </a:prstGeom>
          <a:noFill/>
        </p:spPr>
        <p:txBody>
          <a:bodyPr wrap="square" rtlCol="0">
            <a:spAutoFit/>
          </a:bodyPr>
          <a:lstStyle/>
          <a:p>
            <a:pPr algn="ctr" defTabSz="514350" eaLnBrk="0" fontAlgn="base" hangingPunct="0">
              <a:spcBef>
                <a:spcPct val="0"/>
              </a:spcBef>
              <a:spcAft>
                <a:spcPct val="0"/>
              </a:spcAft>
              <a:defRPr/>
            </a:pPr>
            <a:r>
              <a:rPr lang="en-US" sz="956" dirty="0">
                <a:solidFill>
                  <a:srgbClr val="F5FFFF"/>
                </a:solidFill>
                <a:latin typeface="Gill Sans" charset="0"/>
                <a:ea typeface="Gill Sans" charset="0"/>
                <a:cs typeface="Gill Sans" charset="0"/>
              </a:rPr>
              <a:t>Maharishi International </a:t>
            </a:r>
          </a:p>
          <a:p>
            <a:pPr algn="ctr" defTabSz="514350" eaLnBrk="0" fontAlgn="base" hangingPunct="0">
              <a:spcBef>
                <a:spcPct val="0"/>
              </a:spcBef>
              <a:spcAft>
                <a:spcPct val="0"/>
              </a:spcAft>
              <a:defRPr/>
            </a:pPr>
            <a:r>
              <a:rPr lang="en-US" sz="956" dirty="0">
                <a:solidFill>
                  <a:srgbClr val="F5FFFF"/>
                </a:solidFill>
                <a:latin typeface="Gill Sans" charset="0"/>
                <a:ea typeface="Gill Sans" charset="0"/>
                <a:cs typeface="Gill Sans" charset="0"/>
              </a:rPr>
              <a:t>University </a:t>
            </a:r>
          </a:p>
          <a:p>
            <a:pPr algn="ctr" defTabSz="514350" eaLnBrk="0" fontAlgn="base" hangingPunct="0">
              <a:spcBef>
                <a:spcPct val="0"/>
              </a:spcBef>
              <a:spcAft>
                <a:spcPct val="0"/>
              </a:spcAft>
              <a:defRPr/>
            </a:pPr>
            <a:endParaRPr lang="en-US" sz="900" dirty="0">
              <a:solidFill>
                <a:srgbClr val="F5FFFF"/>
              </a:solidFill>
              <a:latin typeface="Gill Sans Light" charset="0"/>
              <a:ea typeface="Gill Sans Light" charset="0"/>
              <a:cs typeface="Gill Sans Light" charset="0"/>
            </a:endParaRPr>
          </a:p>
        </p:txBody>
      </p:sp>
      <p:sp>
        <p:nvSpPr>
          <p:cNvPr id="6" name="Rectangle 5"/>
          <p:cNvSpPr/>
          <p:nvPr/>
        </p:nvSpPr>
        <p:spPr>
          <a:xfrm>
            <a:off x="2667000" y="1821981"/>
            <a:ext cx="6858000" cy="108004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eaLnBrk="0" fontAlgn="base" hangingPunct="0">
              <a:spcBef>
                <a:spcPct val="0"/>
              </a:spcBef>
              <a:spcAft>
                <a:spcPct val="0"/>
              </a:spcAft>
              <a:defRPr/>
            </a:pPr>
            <a:endParaRPr lang="en-US" sz="2475" dirty="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2" y="-1"/>
            <a:ext cx="12191999" cy="6857999"/>
          </a:xfrm>
          <a:prstGeom prst="rect">
            <a:avLst/>
          </a:prstGeom>
        </p:spPr>
      </p:pic>
      <p:sp>
        <p:nvSpPr>
          <p:cNvPr id="3" name="Subtitle 2"/>
          <p:cNvSpPr>
            <a:spLocks noGrp="1"/>
          </p:cNvSpPr>
          <p:nvPr>
            <p:ph type="subTitle" idx="1"/>
          </p:nvPr>
        </p:nvSpPr>
        <p:spPr>
          <a:xfrm>
            <a:off x="2781301" y="3113297"/>
            <a:ext cx="6629400" cy="931367"/>
          </a:xfrm>
        </p:spPr>
        <p:txBody>
          <a:bodyPr>
            <a:normAutofit fontScale="25000" lnSpcReduction="20000"/>
          </a:bodyPr>
          <a:lstStyle/>
          <a:p>
            <a:pPr>
              <a:lnSpc>
                <a:spcPct val="100000"/>
              </a:lnSpc>
            </a:pPr>
            <a:r>
              <a:rPr lang="en-US" sz="8000" dirty="0"/>
              <a:t>Lesson 1</a:t>
            </a:r>
          </a:p>
          <a:p>
            <a:pPr>
              <a:lnSpc>
                <a:spcPct val="100000"/>
              </a:lnSpc>
            </a:pPr>
            <a:r>
              <a:rPr lang="en-US" sz="11200" dirty="0"/>
              <a:t>Introduction to Android</a:t>
            </a:r>
          </a:p>
          <a:p>
            <a:pPr>
              <a:lnSpc>
                <a:spcPct val="100000"/>
              </a:lnSpc>
            </a:pPr>
            <a:br>
              <a:rPr lang="en-US" sz="1575" dirty="0"/>
            </a:br>
            <a:endParaRPr lang="en-US" sz="1575" dirty="0"/>
          </a:p>
        </p:txBody>
      </p:sp>
      <p:pic>
        <p:nvPicPr>
          <p:cNvPr id="8" name="Picture 7"/>
          <p:cNvPicPr>
            <a:picLocks noChangeAspect="1"/>
          </p:cNvPicPr>
          <p:nvPr/>
        </p:nvPicPr>
        <p:blipFill>
          <a:blip r:embed="rId3">
            <a:alphaModFix amt="94000"/>
            <a:extLst>
              <a:ext uri="{28A0092B-C50C-407E-A947-70E740481C1C}">
                <a14:useLocalDpi xmlns:a14="http://schemas.microsoft.com/office/drawing/2010/main" val="0"/>
              </a:ext>
            </a:extLst>
          </a:blip>
          <a:stretch>
            <a:fillRect/>
          </a:stretch>
        </p:blipFill>
        <p:spPr>
          <a:xfrm>
            <a:off x="5273974" y="3926988"/>
            <a:ext cx="1203184" cy="1203184"/>
          </a:xfrm>
          <a:prstGeom prst="rect">
            <a:avLst/>
          </a:prstGeom>
        </p:spPr>
      </p:pic>
      <p:sp>
        <p:nvSpPr>
          <p:cNvPr id="2" name="Donut 1"/>
          <p:cNvSpPr/>
          <p:nvPr/>
        </p:nvSpPr>
        <p:spPr>
          <a:xfrm>
            <a:off x="5265809" y="3940319"/>
            <a:ext cx="1233276" cy="1203183"/>
          </a:xfrm>
          <a:prstGeom prst="donut">
            <a:avLst>
              <a:gd name="adj" fmla="val 4416"/>
            </a:avLst>
          </a:prstGeom>
          <a:solidFill>
            <a:srgbClr val="59A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eaLnBrk="0" fontAlgn="base" hangingPunct="0">
              <a:spcBef>
                <a:spcPct val="0"/>
              </a:spcBef>
              <a:spcAft>
                <a:spcPct val="0"/>
              </a:spcAft>
              <a:defRPr/>
            </a:pPr>
            <a:endParaRPr lang="en-US" sz="1013" dirty="0">
              <a:solidFill>
                <a:srgbClr val="B9F5BC"/>
              </a:solidFill>
              <a:latin typeface="Calibri" panose="020F0502020204030204"/>
            </a:endParaRPr>
          </a:p>
        </p:txBody>
      </p:sp>
      <p:sp>
        <p:nvSpPr>
          <p:cNvPr id="12" name="TextBox 11"/>
          <p:cNvSpPr txBox="1"/>
          <p:nvPr/>
        </p:nvSpPr>
        <p:spPr>
          <a:xfrm>
            <a:off x="3158235" y="1972660"/>
            <a:ext cx="5987265" cy="954107"/>
          </a:xfrm>
          <a:prstGeom prst="rect">
            <a:avLst/>
          </a:prstGeom>
          <a:noFill/>
        </p:spPr>
        <p:txBody>
          <a:bodyPr wrap="square" rtlCol="0">
            <a:spAutoFit/>
          </a:bodyPr>
          <a:lstStyle/>
          <a:p>
            <a:pPr lvl="0" algn="ctr" eaLnBrk="0" fontAlgn="base" hangingPunct="0">
              <a:spcBef>
                <a:spcPct val="0"/>
              </a:spcBef>
              <a:spcAft>
                <a:spcPct val="0"/>
              </a:spcAft>
              <a:defRPr/>
            </a:pPr>
            <a:r>
              <a:rPr lang="en-US" sz="28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2800" dirty="0">
                <a:solidFill>
                  <a:srgbClr val="F5FFFF"/>
                </a:solidFill>
                <a:latin typeface="Gill Sans" charset="0"/>
                <a:ea typeface="Gill Sans" charset="0"/>
                <a:cs typeface="Gill Sans" charset="0"/>
              </a:rPr>
              <a:t>Mobile Device Programming</a:t>
            </a:r>
            <a:endParaRPr lang="en-US" sz="2800" dirty="0">
              <a:solidFill>
                <a:srgbClr val="0F62A9"/>
              </a:solidFill>
              <a:latin typeface="Arial" charset="0"/>
              <a:ea typeface="ＭＳ Ｐゴシック" charset="-128"/>
            </a:endParaRPr>
          </a:p>
        </p:txBody>
      </p:sp>
      <p:sp>
        <p:nvSpPr>
          <p:cNvPr id="4" name="TextBox 3">
            <a:extLst>
              <a:ext uri="{FF2B5EF4-FFF2-40B4-BE49-F238E27FC236}">
                <a16:creationId xmlns:a16="http://schemas.microsoft.com/office/drawing/2014/main" id="{487B5B26-1AF4-4614-BB35-CDB564FAF122}"/>
              </a:ext>
            </a:extLst>
          </p:cNvPr>
          <p:cNvSpPr txBox="1"/>
          <p:nvPr/>
        </p:nvSpPr>
        <p:spPr>
          <a:xfrm>
            <a:off x="4189577" y="5577947"/>
            <a:ext cx="3371978" cy="507831"/>
          </a:xfrm>
          <a:prstGeom prst="rect">
            <a:avLst/>
          </a:prstGeom>
          <a:noFill/>
        </p:spPr>
        <p:txBody>
          <a:bodyPr wrap="square" rtlCol="0">
            <a:spAutoFit/>
          </a:bodyPr>
          <a:lstStyle/>
          <a:p>
            <a:pPr algn="ctr"/>
            <a:r>
              <a:rPr lang="en-US" sz="1350" dirty="0"/>
              <a:t>Maharishi International                                        University </a:t>
            </a:r>
          </a:p>
        </p:txBody>
      </p:sp>
    </p:spTree>
    <p:extLst>
      <p:ext uri="{BB962C8B-B14F-4D97-AF65-F5344CB8AC3E}">
        <p14:creationId xmlns:p14="http://schemas.microsoft.com/office/powerpoint/2010/main" val="419283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486400" cy="808423"/>
          </a:xfrm>
        </p:spPr>
        <p:txBody>
          <a:bodyPr>
            <a:noAutofit/>
          </a:bodyPr>
          <a:lstStyle/>
          <a:p>
            <a:pPr algn="ctr"/>
            <a:r>
              <a:rPr lang="en-US" sz="3600" dirty="0">
                <a:solidFill>
                  <a:schemeClr val="bg2">
                    <a:lumMod val="50000"/>
                  </a:schemeClr>
                </a:solidFill>
              </a:rPr>
              <a:t>Wholeness of this lesson</a:t>
            </a:r>
            <a:br>
              <a:rPr lang="en-US" sz="3600" dirty="0">
                <a:solidFill>
                  <a:schemeClr val="bg2">
                    <a:lumMod val="50000"/>
                  </a:schemeClr>
                </a:solidFill>
              </a:rPr>
            </a:br>
            <a:endParaRPr lang="en-US" sz="3600" dirty="0">
              <a:solidFill>
                <a:schemeClr val="bg2">
                  <a:lumMod val="50000"/>
                </a:schemeClr>
              </a:solidFill>
            </a:endParaRPr>
          </a:p>
        </p:txBody>
      </p:sp>
      <p:sp>
        <p:nvSpPr>
          <p:cNvPr id="3" name="Content Placeholder 2"/>
          <p:cNvSpPr>
            <a:spLocks noGrp="1"/>
          </p:cNvSpPr>
          <p:nvPr>
            <p:ph idx="1"/>
          </p:nvPr>
        </p:nvSpPr>
        <p:spPr>
          <a:xfrm>
            <a:off x="457200" y="2228851"/>
            <a:ext cx="11506200" cy="3665923"/>
          </a:xfrm>
        </p:spPr>
        <p:txBody>
          <a:bodyPr>
            <a:normAutofit/>
          </a:bodyPr>
          <a:lstStyle/>
          <a:p>
            <a:pPr marL="0" indent="0">
              <a:lnSpc>
                <a:spcPct val="150000"/>
              </a:lnSpc>
              <a:buNone/>
            </a:pPr>
            <a:r>
              <a:rPr lang="en-US" sz="2800" dirty="0"/>
              <a:t>This lecture serves as an introduction to Android Programming. We will briefly cover the basics of  Android such as Architecture, Features, Releases and the Components. This will give us a solid foundation before creating android applications. </a:t>
            </a:r>
            <a:r>
              <a:rPr lang="en-US" sz="2800" i="1" dirty="0">
                <a:solidFill>
                  <a:srgbClr val="0070C0"/>
                </a:solidFill>
              </a:rPr>
              <a:t>Similarly, why we want to start the day with TM; to make sure our mind is clear and rested before starting activity.</a:t>
            </a:r>
          </a:p>
          <a:p>
            <a:endParaRPr lang="en-US" dirty="0"/>
          </a:p>
        </p:txBody>
      </p:sp>
    </p:spTree>
    <p:extLst>
      <p:ext uri="{BB962C8B-B14F-4D97-AF65-F5344CB8AC3E}">
        <p14:creationId xmlns:p14="http://schemas.microsoft.com/office/powerpoint/2010/main" val="61135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457200"/>
            <a:ext cx="5486400" cy="808423"/>
          </a:xfrm>
        </p:spPr>
        <p:txBody>
          <a:bodyPr>
            <a:noAutofit/>
          </a:bodyPr>
          <a:lstStyle/>
          <a:p>
            <a:r>
              <a:rPr lang="en-US" sz="4050" dirty="0">
                <a:solidFill>
                  <a:schemeClr val="bg2">
                    <a:lumMod val="50000"/>
                  </a:schemeClr>
                </a:solidFill>
              </a:rPr>
              <a:t>Agenda</a:t>
            </a:r>
            <a:br>
              <a:rPr lang="en-US" sz="3300" dirty="0">
                <a:solidFill>
                  <a:schemeClr val="bg2">
                    <a:lumMod val="50000"/>
                  </a:schemeClr>
                </a:solidFill>
              </a:rPr>
            </a:br>
            <a:endParaRPr lang="en-US" sz="3300" dirty="0">
              <a:solidFill>
                <a:schemeClr val="bg2">
                  <a:lumMod val="50000"/>
                </a:schemeClr>
              </a:solidFill>
            </a:endParaRPr>
          </a:p>
        </p:txBody>
      </p:sp>
      <p:sp>
        <p:nvSpPr>
          <p:cNvPr id="3" name="Content Placeholder 2"/>
          <p:cNvSpPr>
            <a:spLocks noGrp="1"/>
          </p:cNvSpPr>
          <p:nvPr>
            <p:ph idx="1"/>
          </p:nvPr>
        </p:nvSpPr>
        <p:spPr>
          <a:xfrm>
            <a:off x="914400" y="2057400"/>
            <a:ext cx="5486400" cy="3943350"/>
          </a:xfrm>
        </p:spPr>
        <p:txBody>
          <a:bodyPr>
            <a:normAutofit/>
          </a:bodyPr>
          <a:lstStyle/>
          <a:p>
            <a:pPr>
              <a:lnSpc>
                <a:spcPct val="150000"/>
              </a:lnSpc>
            </a:pPr>
            <a:r>
              <a:rPr lang="en-US" sz="3200" dirty="0"/>
              <a:t>What is Android?</a:t>
            </a:r>
          </a:p>
          <a:p>
            <a:pPr>
              <a:lnSpc>
                <a:spcPct val="150000"/>
              </a:lnSpc>
            </a:pPr>
            <a:r>
              <a:rPr lang="en-US" sz="3200" dirty="0"/>
              <a:t>Android Architecture</a:t>
            </a:r>
          </a:p>
          <a:p>
            <a:pPr>
              <a:lnSpc>
                <a:spcPct val="150000"/>
              </a:lnSpc>
            </a:pPr>
            <a:r>
              <a:rPr lang="en-US" sz="3200" dirty="0"/>
              <a:t>Android Features</a:t>
            </a:r>
          </a:p>
          <a:p>
            <a:pPr>
              <a:lnSpc>
                <a:spcPct val="150000"/>
              </a:lnSpc>
            </a:pPr>
            <a:r>
              <a:rPr lang="en-US" sz="3200" dirty="0"/>
              <a:t>Android History and Releases</a:t>
            </a:r>
          </a:p>
          <a:p>
            <a:pPr>
              <a:lnSpc>
                <a:spcPct val="150000"/>
              </a:lnSpc>
            </a:pPr>
            <a:r>
              <a:rPr lang="en-US" sz="3200" dirty="0"/>
              <a:t>Android Components</a:t>
            </a:r>
          </a:p>
          <a:p>
            <a:endParaRPr lang="en-US" sz="3200" dirty="0"/>
          </a:p>
          <a:p>
            <a:endParaRPr lang="en-US" sz="3200" dirty="0"/>
          </a:p>
          <a:p>
            <a:endParaRPr lang="en-US" sz="3200" dirty="0"/>
          </a:p>
        </p:txBody>
      </p:sp>
    </p:spTree>
    <p:extLst>
      <p:ext uri="{BB962C8B-B14F-4D97-AF65-F5344CB8AC3E}">
        <p14:creationId xmlns:p14="http://schemas.microsoft.com/office/powerpoint/2010/main" val="205995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486400" cy="865573"/>
          </a:xfrm>
        </p:spPr>
        <p:txBody>
          <a:bodyPr>
            <a:normAutofit/>
          </a:bodyPr>
          <a:lstStyle/>
          <a:p>
            <a:r>
              <a:rPr lang="en-US" sz="4000" dirty="0">
                <a:solidFill>
                  <a:schemeClr val="bg2">
                    <a:lumMod val="50000"/>
                  </a:schemeClr>
                </a:solidFill>
              </a:rPr>
              <a:t>What is Android?</a:t>
            </a:r>
          </a:p>
        </p:txBody>
      </p:sp>
      <p:sp>
        <p:nvSpPr>
          <p:cNvPr id="3" name="Content Placeholder 2"/>
          <p:cNvSpPr>
            <a:spLocks noGrp="1"/>
          </p:cNvSpPr>
          <p:nvPr>
            <p:ph idx="1"/>
          </p:nvPr>
        </p:nvSpPr>
        <p:spPr>
          <a:xfrm>
            <a:off x="381000" y="1752600"/>
            <a:ext cx="11430000" cy="5029200"/>
          </a:xfrm>
        </p:spPr>
        <p:txBody>
          <a:bodyPr>
            <a:noAutofit/>
          </a:bodyPr>
          <a:lstStyle/>
          <a:p>
            <a:r>
              <a:rPr lang="en-US" altLang="en-US" dirty="0"/>
              <a:t>Android is a Mobile Platform which consist of OS(Linux), Middleware (Libraries and Application Framework) and Key Applications.  </a:t>
            </a:r>
          </a:p>
          <a:p>
            <a:pPr marL="533781" lvl="1" indent="-257175">
              <a:spcBef>
                <a:spcPts val="750"/>
              </a:spcBef>
              <a:buSzPts val="2400"/>
            </a:pPr>
            <a:r>
              <a:rPr lang="en-US" sz="2400" dirty="0"/>
              <a:t>Mobile operating system based on Linux kernel(Component of Linux OS)</a:t>
            </a:r>
          </a:p>
          <a:p>
            <a:pPr marL="533781" lvl="1" indent="-257175">
              <a:buSzPts val="2400"/>
            </a:pPr>
            <a:r>
              <a:rPr lang="en-US" sz="2400" dirty="0"/>
              <a:t>User Interface for touch screens</a:t>
            </a:r>
          </a:p>
          <a:p>
            <a:pPr marL="533781" lvl="1" indent="-257175">
              <a:buSzPts val="2400"/>
            </a:pPr>
            <a:r>
              <a:rPr lang="en-US" sz="2400" dirty="0"/>
              <a:t>Used on over 80% of all smartphones</a:t>
            </a:r>
          </a:p>
          <a:p>
            <a:pPr marL="533781" lvl="1" indent="-257175">
              <a:buSzPts val="2400"/>
            </a:pPr>
            <a:r>
              <a:rPr lang="en-US" sz="2400" dirty="0"/>
              <a:t>Powers devices such as Watches, Tablets, TVs, IoT, and Cars[Android auto App]</a:t>
            </a:r>
          </a:p>
          <a:p>
            <a:pPr marL="533781" lvl="1" indent="-257175">
              <a:buSzPts val="2400"/>
            </a:pPr>
            <a:r>
              <a:rPr lang="en-US" sz="2400" dirty="0"/>
              <a:t>Over 3.5 Million Android apps in Google Play store</a:t>
            </a:r>
          </a:p>
          <a:p>
            <a:pPr marL="533781" lvl="1" indent="-257175">
              <a:buSzPts val="2400"/>
            </a:pPr>
            <a:r>
              <a:rPr lang="en-US" sz="2400" dirty="0"/>
              <a:t>Highly customizable for devices / by vendors</a:t>
            </a:r>
          </a:p>
          <a:p>
            <a:pPr marL="533781" lvl="1" indent="-257175">
              <a:buSzPts val="2400"/>
            </a:pPr>
            <a:r>
              <a:rPr lang="en-US" sz="2400" dirty="0"/>
              <a:t>Open source to everyone</a:t>
            </a:r>
          </a:p>
          <a:p>
            <a:pPr marL="533781" lvl="1" indent="-257175">
              <a:buSzPts val="2400"/>
            </a:pPr>
            <a:r>
              <a:rPr lang="en-US" altLang="en-US" sz="2400" dirty="0"/>
              <a:t>To know more about What is Android  Click the Link: </a:t>
            </a:r>
            <a:r>
              <a:rPr lang="en-US" sz="2400" dirty="0">
                <a:hlinkClick r:id="rId3">
                  <a:extLst>
                    <a:ext uri="{A12FA001-AC4F-418D-AE19-62706E023703}">
                      <ahyp:hlinkClr xmlns:ahyp="http://schemas.microsoft.com/office/drawing/2018/hyperlinkcolor" val="tx"/>
                    </a:ext>
                  </a:extLst>
                </a:hlinkClick>
              </a:rPr>
              <a:t>https://www.android.com/what-is-android/</a:t>
            </a:r>
            <a:endParaRPr lang="en-US" altLang="en-US" sz="2400" dirty="0"/>
          </a:p>
          <a:p>
            <a:endParaRPr lang="en-US" altLang="en-US" sz="2100" dirty="0"/>
          </a:p>
        </p:txBody>
      </p:sp>
    </p:spTree>
    <p:extLst>
      <p:ext uri="{BB962C8B-B14F-4D97-AF65-F5344CB8AC3E}">
        <p14:creationId xmlns:p14="http://schemas.microsoft.com/office/powerpoint/2010/main" val="2093980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Android Architecture</a:t>
            </a:r>
            <a:br>
              <a:rPr lang="en-US" dirty="0"/>
            </a:br>
            <a:r>
              <a:rPr lang="en-US" sz="1350" dirty="0">
                <a:solidFill>
                  <a:schemeClr val="tx1"/>
                </a:solidFill>
              </a:rPr>
              <a:t>https://developer.android.com/guide/platform</a:t>
            </a:r>
            <a:endParaRPr lang="en-US" dirty="0">
              <a:solidFill>
                <a:schemeClr val="tx1"/>
              </a:solidFill>
            </a:endParaRPr>
          </a:p>
        </p:txBody>
      </p:sp>
    </p:spTree>
    <p:extLst>
      <p:ext uri="{BB962C8B-B14F-4D97-AF65-F5344CB8AC3E}">
        <p14:creationId xmlns:p14="http://schemas.microsoft.com/office/powerpoint/2010/main" val="408126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4"/>
          <p:cNvPicPr>
            <a:picLocks noChangeAspect="1" noChangeArrowheads="1"/>
          </p:cNvPicPr>
          <p:nvPr/>
        </p:nvPicPr>
        <p:blipFill>
          <a:blip r:embed="rId3" cstate="print"/>
          <a:srcRect/>
          <a:stretch>
            <a:fillRect/>
          </a:stretch>
        </p:blipFill>
        <p:spPr bwMode="auto">
          <a:xfrm>
            <a:off x="0" y="5410200"/>
            <a:ext cx="12192000" cy="1447800"/>
          </a:xfrm>
          <a:prstGeom prst="rect">
            <a:avLst/>
          </a:prstGeom>
          <a:noFill/>
          <a:ln w="9525">
            <a:noFill/>
            <a:miter lim="800000"/>
            <a:headEnd/>
            <a:tailEnd/>
          </a:ln>
        </p:spPr>
      </p:pic>
      <p:pic>
        <p:nvPicPr>
          <p:cNvPr id="3" name="그림 5"/>
          <p:cNvPicPr>
            <a:picLocks noChangeAspect="1" noChangeArrowheads="1"/>
          </p:cNvPicPr>
          <p:nvPr/>
        </p:nvPicPr>
        <p:blipFill>
          <a:blip r:embed="rId4" cstate="print"/>
          <a:srcRect/>
          <a:stretch>
            <a:fillRect/>
          </a:stretch>
        </p:blipFill>
        <p:spPr bwMode="auto">
          <a:xfrm>
            <a:off x="0" y="3267147"/>
            <a:ext cx="7010400" cy="2143052"/>
          </a:xfrm>
          <a:prstGeom prst="rect">
            <a:avLst/>
          </a:prstGeom>
          <a:noFill/>
          <a:ln w="9525">
            <a:noFill/>
            <a:miter lim="800000"/>
            <a:headEnd/>
            <a:tailEnd/>
          </a:ln>
        </p:spPr>
      </p:pic>
      <p:pic>
        <p:nvPicPr>
          <p:cNvPr id="4" name="그림 5"/>
          <p:cNvPicPr>
            <a:picLocks noChangeAspect="1" noChangeArrowheads="1"/>
          </p:cNvPicPr>
          <p:nvPr/>
        </p:nvPicPr>
        <p:blipFill>
          <a:blip r:embed="rId5" cstate="print"/>
          <a:srcRect/>
          <a:stretch>
            <a:fillRect/>
          </a:stretch>
        </p:blipFill>
        <p:spPr bwMode="auto">
          <a:xfrm>
            <a:off x="7010400" y="3267147"/>
            <a:ext cx="5181600" cy="2098952"/>
          </a:xfrm>
          <a:prstGeom prst="rect">
            <a:avLst/>
          </a:prstGeom>
          <a:noFill/>
          <a:ln w="9525">
            <a:noFill/>
            <a:miter lim="800000"/>
            <a:headEnd/>
            <a:tailEnd/>
          </a:ln>
        </p:spPr>
      </p:pic>
      <p:pic>
        <p:nvPicPr>
          <p:cNvPr id="5" name="그림 4"/>
          <p:cNvPicPr>
            <a:picLocks noChangeAspect="1" noChangeArrowheads="1"/>
          </p:cNvPicPr>
          <p:nvPr/>
        </p:nvPicPr>
        <p:blipFill>
          <a:blip r:embed="rId6" cstate="print"/>
          <a:srcRect/>
          <a:stretch>
            <a:fillRect/>
          </a:stretch>
        </p:blipFill>
        <p:spPr bwMode="auto">
          <a:xfrm>
            <a:off x="0" y="1606659"/>
            <a:ext cx="12192000" cy="1660488"/>
          </a:xfrm>
          <a:prstGeom prst="rect">
            <a:avLst/>
          </a:prstGeom>
          <a:noFill/>
          <a:ln w="9525">
            <a:noFill/>
            <a:miter lim="800000"/>
            <a:headEnd/>
            <a:tailEnd/>
          </a:ln>
        </p:spPr>
      </p:pic>
      <p:pic>
        <p:nvPicPr>
          <p:cNvPr id="6" name="그림 4"/>
          <p:cNvPicPr>
            <a:picLocks noChangeAspect="1" noChangeArrowheads="1"/>
          </p:cNvPicPr>
          <p:nvPr/>
        </p:nvPicPr>
        <p:blipFill>
          <a:blip r:embed="rId7" cstate="print"/>
          <a:srcRect/>
          <a:stretch>
            <a:fillRect/>
          </a:stretch>
        </p:blipFill>
        <p:spPr bwMode="auto">
          <a:xfrm>
            <a:off x="0" y="-36260"/>
            <a:ext cx="12192000" cy="1642917"/>
          </a:xfrm>
          <a:prstGeom prst="rect">
            <a:avLst/>
          </a:prstGeom>
          <a:noFill/>
          <a:ln w="9525">
            <a:noFill/>
            <a:miter lim="800000"/>
            <a:headEnd/>
            <a:tailEnd/>
          </a:ln>
        </p:spPr>
      </p:pic>
    </p:spTree>
    <p:extLst>
      <p:ext uri="{BB962C8B-B14F-4D97-AF65-F5344CB8AC3E}">
        <p14:creationId xmlns:p14="http://schemas.microsoft.com/office/powerpoint/2010/main" val="25517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ppt_x"/>
                                          </p:val>
                                        </p:tav>
                                        <p:tav tm="100000">
                                          <p:val>
                                            <p:strVal val="#ppt_x"/>
                                          </p:val>
                                        </p:tav>
                                      </p:tavLst>
                                    </p:anim>
                                    <p:anim calcmode="lin" valueType="num">
                                      <p:cBhvr additive="base">
                                        <p:cTn id="14"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ppt_x"/>
                                          </p:val>
                                        </p:tav>
                                        <p:tav tm="100000">
                                          <p:val>
                                            <p:strVal val="#ppt_x"/>
                                          </p:val>
                                        </p:tav>
                                      </p:tavLst>
                                    </p:anim>
                                    <p:anim calcmode="lin" valueType="num">
                                      <p:cBhvr additive="base">
                                        <p:cTn id="20"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000" fill="hold"/>
                                        <p:tgtEl>
                                          <p:spTgt spid="6"/>
                                        </p:tgtEl>
                                        <p:attrNameLst>
                                          <p:attrName>ppt_x</p:attrName>
                                        </p:attrNameLst>
                                      </p:cBhvr>
                                      <p:tavLst>
                                        <p:tav tm="0">
                                          <p:val>
                                            <p:strVal val="#ppt_x"/>
                                          </p:val>
                                        </p:tav>
                                        <p:tav tm="100000">
                                          <p:val>
                                            <p:strVal val="#ppt_x"/>
                                          </p:val>
                                        </p:tav>
                                      </p:tavLst>
                                    </p:anim>
                                    <p:anim calcmode="lin" valueType="num">
                                      <p:cBhvr additive="base">
                                        <p:cTn id="32"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568" y="453036"/>
            <a:ext cx="6157232" cy="808423"/>
          </a:xfrm>
        </p:spPr>
        <p:txBody>
          <a:bodyPr>
            <a:noAutofit/>
          </a:bodyPr>
          <a:lstStyle/>
          <a:p>
            <a:pPr algn="ctr"/>
            <a:r>
              <a:rPr lang="en-US" sz="4000" dirty="0">
                <a:solidFill>
                  <a:schemeClr val="bg2">
                    <a:lumMod val="50000"/>
                  </a:schemeClr>
                </a:solidFill>
              </a:rPr>
              <a:t>Android Architecture</a:t>
            </a:r>
            <a:br>
              <a:rPr lang="en-US" sz="4000" dirty="0">
                <a:solidFill>
                  <a:schemeClr val="bg2">
                    <a:lumMod val="50000"/>
                  </a:schemeClr>
                </a:solidFill>
              </a:rPr>
            </a:br>
            <a:r>
              <a:rPr lang="en-US" sz="2000" dirty="0">
                <a:solidFill>
                  <a:schemeClr val="bg2">
                    <a:lumMod val="50000"/>
                  </a:schemeClr>
                </a:solidFill>
              </a:rPr>
              <a:t>https://developer.android.com/guide/platform </a:t>
            </a:r>
            <a:br>
              <a:rPr lang="en-US" sz="4400" dirty="0">
                <a:solidFill>
                  <a:schemeClr val="bg2">
                    <a:lumMod val="50000"/>
                  </a:schemeClr>
                </a:solidFill>
              </a:rPr>
            </a:br>
            <a:endParaRPr lang="en-US" sz="4000" dirty="0">
              <a:solidFill>
                <a:schemeClr val="bg2">
                  <a:lumMod val="50000"/>
                </a:schemeClr>
              </a:solidFill>
            </a:endParaRPr>
          </a:p>
        </p:txBody>
      </p:sp>
      <p:sp>
        <p:nvSpPr>
          <p:cNvPr id="3" name="Content Placeholder 2"/>
          <p:cNvSpPr>
            <a:spLocks noGrp="1"/>
          </p:cNvSpPr>
          <p:nvPr>
            <p:ph idx="1"/>
          </p:nvPr>
        </p:nvSpPr>
        <p:spPr>
          <a:xfrm>
            <a:off x="228600" y="1524001"/>
            <a:ext cx="11811000" cy="4476752"/>
          </a:xfrm>
        </p:spPr>
        <p:txBody>
          <a:bodyPr>
            <a:normAutofit/>
          </a:bodyPr>
          <a:lstStyle/>
          <a:p>
            <a:pPr>
              <a:lnSpc>
                <a:spcPct val="120000"/>
              </a:lnSpc>
            </a:pPr>
            <a:r>
              <a:rPr lang="en-US" sz="2800" dirty="0"/>
              <a:t>The Android architecture consists of the following four layers and divided into five sections: </a:t>
            </a:r>
          </a:p>
          <a:p>
            <a:pPr marL="432054" indent="-342900" fontAlgn="base">
              <a:buAutoNum type="arabicPeriod"/>
            </a:pPr>
            <a:r>
              <a:rPr lang="en-US" b="1" dirty="0"/>
              <a:t>Linux Kernel </a:t>
            </a:r>
            <a:r>
              <a:rPr lang="en-US" dirty="0"/>
              <a:t>– Hardware and Software interaction. </a:t>
            </a:r>
          </a:p>
          <a:p>
            <a:pPr lvl="1" fontAlgn="base"/>
            <a:r>
              <a:rPr lang="en-US" sz="2400" dirty="0"/>
              <a:t>It provides  Security, Process management, Memory management, Device management and Multitasking. </a:t>
            </a:r>
          </a:p>
          <a:p>
            <a:pPr lvl="1" fontAlgn="base"/>
            <a:r>
              <a:rPr lang="en-US" sz="2400" dirty="0"/>
              <a:t>It is also responsible for a level of abstraction between device hardware and upper layers of Android architecture. It consists of device drivers like camera, flash memory, Display, keypad, </a:t>
            </a:r>
            <a:r>
              <a:rPr lang="en-US" sz="2400" dirty="0" err="1"/>
              <a:t>Wifi</a:t>
            </a:r>
            <a:r>
              <a:rPr lang="en-US" sz="2400" dirty="0"/>
              <a:t> etc. IPC stands for Inter-Process Communication.</a:t>
            </a:r>
          </a:p>
          <a:p>
            <a:pPr marL="89154" indent="0">
              <a:lnSpc>
                <a:spcPct val="120000"/>
              </a:lnSpc>
              <a:buNone/>
            </a:pPr>
            <a:endParaRPr lang="en-US" sz="1800" dirty="0"/>
          </a:p>
        </p:txBody>
      </p:sp>
      <p:pic>
        <p:nvPicPr>
          <p:cNvPr id="5" name="그림 4">
            <a:extLst>
              <a:ext uri="{FF2B5EF4-FFF2-40B4-BE49-F238E27FC236}">
                <a16:creationId xmlns:a16="http://schemas.microsoft.com/office/drawing/2014/main" id="{399127BD-FE2D-43C4-85FF-B884895CD474}"/>
              </a:ext>
            </a:extLst>
          </p:cNvPr>
          <p:cNvPicPr>
            <a:picLocks noChangeAspect="1" noChangeArrowheads="1"/>
          </p:cNvPicPr>
          <p:nvPr/>
        </p:nvPicPr>
        <p:blipFill>
          <a:blip r:embed="rId2" cstate="print"/>
          <a:srcRect/>
          <a:stretch>
            <a:fillRect/>
          </a:stretch>
        </p:blipFill>
        <p:spPr bwMode="auto">
          <a:xfrm>
            <a:off x="1752600" y="5210634"/>
            <a:ext cx="7848600" cy="1625595"/>
          </a:xfrm>
          <a:prstGeom prst="rect">
            <a:avLst/>
          </a:prstGeom>
          <a:noFill/>
          <a:ln w="9525">
            <a:noFill/>
            <a:miter lim="800000"/>
            <a:headEnd/>
            <a:tailEnd/>
          </a:ln>
        </p:spPr>
      </p:pic>
    </p:spTree>
    <p:extLst>
      <p:ext uri="{BB962C8B-B14F-4D97-AF65-F5344CB8AC3E}">
        <p14:creationId xmlns:p14="http://schemas.microsoft.com/office/powerpoint/2010/main" val="361853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MyTheme" id="{75C09BE5-8D67-4B00-A987-07184B9FF8C3}" vid="{02A86F87-C961-443F-8556-CC74D1029B5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1411</TotalTime>
  <Words>2444</Words>
  <Application>Microsoft Office PowerPoint</Application>
  <PresentationFormat>Widescreen</PresentationFormat>
  <Paragraphs>191</Paragraphs>
  <Slides>26</Slides>
  <Notes>9</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26</vt:i4>
      </vt:variant>
    </vt:vector>
  </HeadingPairs>
  <TitlesOfParts>
    <vt:vector size="44" baseType="lpstr">
      <vt:lpstr>Arial</vt:lpstr>
      <vt:lpstr>Arial Nova</vt:lpstr>
      <vt:lpstr>Calibri</vt:lpstr>
      <vt:lpstr>Calibri Light</vt:lpstr>
      <vt:lpstr>Georgia</vt:lpstr>
      <vt:lpstr>Gill Sans</vt:lpstr>
      <vt:lpstr>Gill Sans Light</vt:lpstr>
      <vt:lpstr>Impact</vt:lpstr>
      <vt:lpstr>inherit</vt:lpstr>
      <vt:lpstr>Merriweather</vt:lpstr>
      <vt:lpstr>Roboto</vt:lpstr>
      <vt:lpstr>Segoe UI</vt:lpstr>
      <vt:lpstr>Times New Roman</vt:lpstr>
      <vt:lpstr>Wingdings</vt:lpstr>
      <vt:lpstr>Wingdings 2</vt:lpstr>
      <vt:lpstr>Wingdings 3</vt:lpstr>
      <vt:lpstr>MyTheme</vt:lpstr>
      <vt:lpstr>Office Theme</vt:lpstr>
      <vt:lpstr>PowerPoint Presentation</vt:lpstr>
      <vt:lpstr>PowerPoint Presentation</vt:lpstr>
      <vt:lpstr>PowerPoint Presentation</vt:lpstr>
      <vt:lpstr>Wholeness of this lesson </vt:lpstr>
      <vt:lpstr>Agenda </vt:lpstr>
      <vt:lpstr>What is Android?</vt:lpstr>
      <vt:lpstr>Android Architecture https://developer.android.com/guide/platform</vt:lpstr>
      <vt:lpstr>PowerPoint Presentation</vt:lpstr>
      <vt:lpstr>Android Architecture https://developer.android.com/guide/platform  </vt:lpstr>
      <vt:lpstr>Android Architecture </vt:lpstr>
      <vt:lpstr>Android Architecture </vt:lpstr>
      <vt:lpstr>Android Architecture </vt:lpstr>
      <vt:lpstr>Android Architecture </vt:lpstr>
      <vt:lpstr>Android Features </vt:lpstr>
      <vt:lpstr>Android History and Releases</vt:lpstr>
      <vt:lpstr>Android Version, Codename, API Level Ref : https://source.android.com/setup/start/build-numbers</vt:lpstr>
      <vt:lpstr>Main Point 1</vt:lpstr>
      <vt:lpstr>Challenges of Android development</vt:lpstr>
      <vt:lpstr> Android Components </vt:lpstr>
      <vt:lpstr>1. Activity </vt:lpstr>
      <vt:lpstr>2. Service</vt:lpstr>
      <vt:lpstr>3. Content Providers </vt:lpstr>
      <vt:lpstr>4. Broadcast Receiver</vt:lpstr>
      <vt:lpstr>Quiz</vt:lpstr>
      <vt:lpstr>Main Point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Lesson-1  Introduction to Android</dc:title>
  <dc:creator>Renuka Mohanraj</dc:creator>
  <cp:lastModifiedBy>Renuka Mohanraj</cp:lastModifiedBy>
  <cp:revision>1</cp:revision>
  <dcterms:created xsi:type="dcterms:W3CDTF">2019-02-20T19:21:55Z</dcterms:created>
  <dcterms:modified xsi:type="dcterms:W3CDTF">2022-09-30T15:21:44Z</dcterms:modified>
</cp:coreProperties>
</file>