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 id="2147483708" r:id="rId2"/>
  </p:sldMasterIdLst>
  <p:notesMasterIdLst>
    <p:notesMasterId r:id="rId59"/>
  </p:notesMasterIdLst>
  <p:sldIdLst>
    <p:sldId id="315" r:id="rId3"/>
    <p:sldId id="316" r:id="rId4"/>
    <p:sldId id="309" r:id="rId5"/>
    <p:sldId id="257" r:id="rId6"/>
    <p:sldId id="313" r:id="rId7"/>
    <p:sldId id="259" r:id="rId8"/>
    <p:sldId id="258" r:id="rId9"/>
    <p:sldId id="260" r:id="rId10"/>
    <p:sldId id="317" r:id="rId11"/>
    <p:sldId id="262" r:id="rId12"/>
    <p:sldId id="277" r:id="rId13"/>
    <p:sldId id="283" r:id="rId14"/>
    <p:sldId id="266" r:id="rId15"/>
    <p:sldId id="318" r:id="rId16"/>
    <p:sldId id="284" r:id="rId17"/>
    <p:sldId id="267" r:id="rId18"/>
    <p:sldId id="319" r:id="rId19"/>
    <p:sldId id="268" r:id="rId20"/>
    <p:sldId id="320" r:id="rId21"/>
    <p:sldId id="314" r:id="rId22"/>
    <p:sldId id="269" r:id="rId23"/>
    <p:sldId id="270" r:id="rId24"/>
    <p:sldId id="321" r:id="rId25"/>
    <p:sldId id="271" r:id="rId26"/>
    <p:sldId id="272" r:id="rId27"/>
    <p:sldId id="273" r:id="rId28"/>
    <p:sldId id="322" r:id="rId29"/>
    <p:sldId id="301" r:id="rId30"/>
    <p:sldId id="306" r:id="rId31"/>
    <p:sldId id="302" r:id="rId32"/>
    <p:sldId id="278" r:id="rId33"/>
    <p:sldId id="286" r:id="rId34"/>
    <p:sldId id="287" r:id="rId35"/>
    <p:sldId id="288" r:id="rId36"/>
    <p:sldId id="279" r:id="rId37"/>
    <p:sldId id="303" r:id="rId38"/>
    <p:sldId id="310" r:id="rId39"/>
    <p:sldId id="281" r:id="rId40"/>
    <p:sldId id="305" r:id="rId41"/>
    <p:sldId id="263" r:id="rId42"/>
    <p:sldId id="265" r:id="rId43"/>
    <p:sldId id="323" r:id="rId44"/>
    <p:sldId id="289" r:id="rId45"/>
    <p:sldId id="290" r:id="rId46"/>
    <p:sldId id="291" r:id="rId47"/>
    <p:sldId id="293" r:id="rId48"/>
    <p:sldId id="294" r:id="rId49"/>
    <p:sldId id="295" r:id="rId50"/>
    <p:sldId id="296" r:id="rId51"/>
    <p:sldId id="297" r:id="rId52"/>
    <p:sldId id="298" r:id="rId53"/>
    <p:sldId id="299" r:id="rId54"/>
    <p:sldId id="300" r:id="rId55"/>
    <p:sldId id="311" r:id="rId56"/>
    <p:sldId id="304" r:id="rId57"/>
    <p:sldId id="32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631297-3D37-4315-9953-D78F27F53344}" v="73" dt="2022-10-02T14:26:42.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195" autoAdjust="0"/>
  </p:normalViewPr>
  <p:slideViewPr>
    <p:cSldViewPr>
      <p:cViewPr varScale="1">
        <p:scale>
          <a:sx n="70" d="100"/>
          <a:sy n="70" d="100"/>
        </p:scale>
        <p:origin x="444" y="60"/>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microsoft.com/office/2016/11/relationships/changesInfo" Target="changesInfos/changesInfo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65" Type="http://schemas.microsoft.com/office/2015/10/relationships/revisionInfo" Target="revisionInfo.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nuka Mohanraj" userId="1e2ef1a2-791d-4e3a-9512-7cfb920dac40" providerId="ADAL" clId="{F2CE3213-7AA4-4661-8249-94684ED4E1CC}"/>
    <pc:docChg chg="undo custSel addSld delSld modSld">
      <pc:chgData name="Renuka Mohanraj" userId="1e2ef1a2-791d-4e3a-9512-7cfb920dac40" providerId="ADAL" clId="{F2CE3213-7AA4-4661-8249-94684ED4E1CC}" dt="2019-11-26T00:42:32.363" v="868" actId="20577"/>
      <pc:docMkLst>
        <pc:docMk/>
      </pc:docMkLst>
      <pc:sldChg chg="modNotesTx">
        <pc:chgData name="Renuka Mohanraj" userId="1e2ef1a2-791d-4e3a-9512-7cfb920dac40" providerId="ADAL" clId="{F2CE3213-7AA4-4661-8249-94684ED4E1CC}" dt="2019-11-24T22:13:48.694" v="550" actId="6549"/>
        <pc:sldMkLst>
          <pc:docMk/>
          <pc:sldMk cId="537036302" sldId="258"/>
        </pc:sldMkLst>
      </pc:sldChg>
      <pc:sldChg chg="modSp">
        <pc:chgData name="Renuka Mohanraj" userId="1e2ef1a2-791d-4e3a-9512-7cfb920dac40" providerId="ADAL" clId="{F2CE3213-7AA4-4661-8249-94684ED4E1CC}" dt="2019-11-22T21:27:33.391" v="7" actId="255"/>
        <pc:sldMkLst>
          <pc:docMk/>
          <pc:sldMk cId="2573813838" sldId="260"/>
        </pc:sldMkLst>
        <pc:spChg chg="mod">
          <ac:chgData name="Renuka Mohanraj" userId="1e2ef1a2-791d-4e3a-9512-7cfb920dac40" providerId="ADAL" clId="{F2CE3213-7AA4-4661-8249-94684ED4E1CC}" dt="2019-11-22T21:27:33.391" v="7" actId="255"/>
          <ac:spMkLst>
            <pc:docMk/>
            <pc:sldMk cId="2573813838" sldId="260"/>
            <ac:spMk id="3" creationId="{00000000-0000-0000-0000-000000000000}"/>
          </ac:spMkLst>
        </pc:spChg>
      </pc:sldChg>
      <pc:sldChg chg="modSp">
        <pc:chgData name="Renuka Mohanraj" userId="1e2ef1a2-791d-4e3a-9512-7cfb920dac40" providerId="ADAL" clId="{F2CE3213-7AA4-4661-8249-94684ED4E1CC}" dt="2019-11-22T21:28:25.691" v="12" actId="113"/>
        <pc:sldMkLst>
          <pc:docMk/>
          <pc:sldMk cId="3557973648" sldId="263"/>
        </pc:sldMkLst>
        <pc:spChg chg="mod">
          <ac:chgData name="Renuka Mohanraj" userId="1e2ef1a2-791d-4e3a-9512-7cfb920dac40" providerId="ADAL" clId="{F2CE3213-7AA4-4661-8249-94684ED4E1CC}" dt="2019-11-22T21:28:25.691" v="12" actId="113"/>
          <ac:spMkLst>
            <pc:docMk/>
            <pc:sldMk cId="3557973648" sldId="263"/>
            <ac:spMk id="6" creationId="{00000000-0000-0000-0000-000000000000}"/>
          </ac:spMkLst>
        </pc:spChg>
      </pc:sldChg>
      <pc:sldChg chg="modSp">
        <pc:chgData name="Renuka Mohanraj" userId="1e2ef1a2-791d-4e3a-9512-7cfb920dac40" providerId="ADAL" clId="{F2CE3213-7AA4-4661-8249-94684ED4E1CC}" dt="2019-11-24T22:30:10.966" v="575" actId="20577"/>
        <pc:sldMkLst>
          <pc:docMk/>
          <pc:sldMk cId="2741128708" sldId="267"/>
        </pc:sldMkLst>
        <pc:spChg chg="mod">
          <ac:chgData name="Renuka Mohanraj" userId="1e2ef1a2-791d-4e3a-9512-7cfb920dac40" providerId="ADAL" clId="{F2CE3213-7AA4-4661-8249-94684ED4E1CC}" dt="2019-11-24T22:30:10.966" v="575" actId="20577"/>
          <ac:spMkLst>
            <pc:docMk/>
            <pc:sldMk cId="2741128708" sldId="267"/>
            <ac:spMk id="5" creationId="{00000000-0000-0000-0000-000000000000}"/>
          </ac:spMkLst>
        </pc:spChg>
      </pc:sldChg>
      <pc:sldChg chg="modSp add">
        <pc:chgData name="Renuka Mohanraj" userId="1e2ef1a2-791d-4e3a-9512-7cfb920dac40" providerId="ADAL" clId="{F2CE3213-7AA4-4661-8249-94684ED4E1CC}" dt="2019-11-24T23:07:45.242" v="631" actId="6549"/>
        <pc:sldMkLst>
          <pc:docMk/>
          <pc:sldMk cId="1201436965" sldId="277"/>
        </pc:sldMkLst>
        <pc:spChg chg="mod">
          <ac:chgData name="Renuka Mohanraj" userId="1e2ef1a2-791d-4e3a-9512-7cfb920dac40" providerId="ADAL" clId="{F2CE3213-7AA4-4661-8249-94684ED4E1CC}" dt="2019-11-24T23:07:45.242" v="631" actId="6549"/>
          <ac:spMkLst>
            <pc:docMk/>
            <pc:sldMk cId="1201436965" sldId="277"/>
            <ac:spMk id="4" creationId="{00000000-0000-0000-0000-000000000000}"/>
          </ac:spMkLst>
        </pc:spChg>
      </pc:sldChg>
      <pc:sldChg chg="modSp">
        <pc:chgData name="Renuka Mohanraj" userId="1e2ef1a2-791d-4e3a-9512-7cfb920dac40" providerId="ADAL" clId="{F2CE3213-7AA4-4661-8249-94684ED4E1CC}" dt="2019-11-26T00:38:41.592" v="772" actId="20577"/>
        <pc:sldMkLst>
          <pc:docMk/>
          <pc:sldMk cId="3969115417" sldId="278"/>
        </pc:sldMkLst>
        <pc:spChg chg="mod">
          <ac:chgData name="Renuka Mohanraj" userId="1e2ef1a2-791d-4e3a-9512-7cfb920dac40" providerId="ADAL" clId="{F2CE3213-7AA4-4661-8249-94684ED4E1CC}" dt="2019-11-26T00:38:41.592" v="772" actId="20577"/>
          <ac:spMkLst>
            <pc:docMk/>
            <pc:sldMk cId="3969115417" sldId="278"/>
            <ac:spMk id="2" creationId="{00000000-0000-0000-0000-000000000000}"/>
          </ac:spMkLst>
        </pc:spChg>
      </pc:sldChg>
      <pc:sldChg chg="modSp del">
        <pc:chgData name="Renuka Mohanraj" userId="1e2ef1a2-791d-4e3a-9512-7cfb920dac40" providerId="ADAL" clId="{F2CE3213-7AA4-4661-8249-94684ED4E1CC}" dt="2019-11-26T00:39:14.500" v="774" actId="2696"/>
        <pc:sldMkLst>
          <pc:docMk/>
          <pc:sldMk cId="1839432973" sldId="279"/>
        </pc:sldMkLst>
        <pc:spChg chg="mod">
          <ac:chgData name="Renuka Mohanraj" userId="1e2ef1a2-791d-4e3a-9512-7cfb920dac40" providerId="ADAL" clId="{F2CE3213-7AA4-4661-8249-94684ED4E1CC}" dt="2019-11-24T22:41:46.891" v="609" actId="20577"/>
          <ac:spMkLst>
            <pc:docMk/>
            <pc:sldMk cId="1839432973" sldId="279"/>
            <ac:spMk id="3" creationId="{00000000-0000-0000-0000-000000000000}"/>
          </ac:spMkLst>
        </pc:spChg>
      </pc:sldChg>
      <pc:sldChg chg="modSp add">
        <pc:chgData name="Renuka Mohanraj" userId="1e2ef1a2-791d-4e3a-9512-7cfb920dac40" providerId="ADAL" clId="{F2CE3213-7AA4-4661-8249-94684ED4E1CC}" dt="2019-11-26T00:39:37.735" v="790" actId="404"/>
        <pc:sldMkLst>
          <pc:docMk/>
          <pc:sldMk cId="2644789552" sldId="279"/>
        </pc:sldMkLst>
        <pc:spChg chg="mod">
          <ac:chgData name="Renuka Mohanraj" userId="1e2ef1a2-791d-4e3a-9512-7cfb920dac40" providerId="ADAL" clId="{F2CE3213-7AA4-4661-8249-94684ED4E1CC}" dt="2019-11-26T00:39:37.735" v="790" actId="404"/>
          <ac:spMkLst>
            <pc:docMk/>
            <pc:sldMk cId="2644789552" sldId="279"/>
            <ac:spMk id="2" creationId="{00000000-0000-0000-0000-000000000000}"/>
          </ac:spMkLst>
        </pc:spChg>
      </pc:sldChg>
      <pc:sldChg chg="del">
        <pc:chgData name="Renuka Mohanraj" userId="1e2ef1a2-791d-4e3a-9512-7cfb920dac40" providerId="ADAL" clId="{F2CE3213-7AA4-4661-8249-94684ED4E1CC}" dt="2019-11-26T00:39:05.583" v="773" actId="2696"/>
        <pc:sldMkLst>
          <pc:docMk/>
          <pc:sldMk cId="2046547266" sldId="280"/>
        </pc:sldMkLst>
      </pc:sldChg>
      <pc:sldChg chg="addSp delSp modSp">
        <pc:chgData name="Renuka Mohanraj" userId="1e2ef1a2-791d-4e3a-9512-7cfb920dac40" providerId="ADAL" clId="{F2CE3213-7AA4-4661-8249-94684ED4E1CC}" dt="2019-11-25T01:04:50.692" v="758" actId="313"/>
        <pc:sldMkLst>
          <pc:docMk/>
          <pc:sldMk cId="2648510263" sldId="281"/>
        </pc:sldMkLst>
        <pc:spChg chg="mod">
          <ac:chgData name="Renuka Mohanraj" userId="1e2ef1a2-791d-4e3a-9512-7cfb920dac40" providerId="ADAL" clId="{F2CE3213-7AA4-4661-8249-94684ED4E1CC}" dt="2019-11-25T00:57:31.805" v="715" actId="20577"/>
          <ac:spMkLst>
            <pc:docMk/>
            <pc:sldMk cId="2648510263" sldId="281"/>
            <ac:spMk id="2" creationId="{00000000-0000-0000-0000-000000000000}"/>
          </ac:spMkLst>
        </pc:spChg>
        <pc:spChg chg="add del mod">
          <ac:chgData name="Renuka Mohanraj" userId="1e2ef1a2-791d-4e3a-9512-7cfb920dac40" providerId="ADAL" clId="{F2CE3213-7AA4-4661-8249-94684ED4E1CC}" dt="2019-11-25T01:04:50.692" v="758" actId="313"/>
          <ac:spMkLst>
            <pc:docMk/>
            <pc:sldMk cId="2648510263" sldId="281"/>
            <ac:spMk id="3" creationId="{00000000-0000-0000-0000-000000000000}"/>
          </ac:spMkLst>
        </pc:spChg>
        <pc:spChg chg="add del">
          <ac:chgData name="Renuka Mohanraj" userId="1e2ef1a2-791d-4e3a-9512-7cfb920dac40" providerId="ADAL" clId="{F2CE3213-7AA4-4661-8249-94684ED4E1CC}" dt="2019-11-25T00:58:19.125" v="718"/>
          <ac:spMkLst>
            <pc:docMk/>
            <pc:sldMk cId="2648510263" sldId="281"/>
            <ac:spMk id="5" creationId="{1B2A7E8A-4341-490D-B1AB-C1298D48B2CD}"/>
          </ac:spMkLst>
        </pc:spChg>
      </pc:sldChg>
      <pc:sldChg chg="modSp modNotesTx">
        <pc:chgData name="Renuka Mohanraj" userId="1e2ef1a2-791d-4e3a-9512-7cfb920dac40" providerId="ADAL" clId="{F2CE3213-7AA4-4661-8249-94684ED4E1CC}" dt="2019-11-24T22:05:34.326" v="515" actId="20577"/>
        <pc:sldMkLst>
          <pc:docMk/>
          <pc:sldMk cId="145971795" sldId="282"/>
        </pc:sldMkLst>
        <pc:spChg chg="mod">
          <ac:chgData name="Renuka Mohanraj" userId="1e2ef1a2-791d-4e3a-9512-7cfb920dac40" providerId="ADAL" clId="{F2CE3213-7AA4-4661-8249-94684ED4E1CC}" dt="2019-11-22T21:26:37.255" v="5" actId="27636"/>
          <ac:spMkLst>
            <pc:docMk/>
            <pc:sldMk cId="145971795" sldId="282"/>
            <ac:spMk id="3" creationId="{00000000-0000-0000-0000-000000000000}"/>
          </ac:spMkLst>
        </pc:spChg>
      </pc:sldChg>
      <pc:sldChg chg="modSp">
        <pc:chgData name="Renuka Mohanraj" userId="1e2ef1a2-791d-4e3a-9512-7cfb920dac40" providerId="ADAL" clId="{F2CE3213-7AA4-4661-8249-94684ED4E1CC}" dt="2019-11-24T22:28:43.323" v="567" actId="20577"/>
        <pc:sldMkLst>
          <pc:docMk/>
          <pc:sldMk cId="4083241330" sldId="283"/>
        </pc:sldMkLst>
        <pc:spChg chg="mod">
          <ac:chgData name="Renuka Mohanraj" userId="1e2ef1a2-791d-4e3a-9512-7cfb920dac40" providerId="ADAL" clId="{F2CE3213-7AA4-4661-8249-94684ED4E1CC}" dt="2019-11-24T22:28:43.323" v="567" actId="20577"/>
          <ac:spMkLst>
            <pc:docMk/>
            <pc:sldMk cId="4083241330" sldId="283"/>
            <ac:spMk id="3" creationId="{00000000-0000-0000-0000-000000000000}"/>
          </ac:spMkLst>
        </pc:spChg>
      </pc:sldChg>
      <pc:sldChg chg="del">
        <pc:chgData name="Renuka Mohanraj" userId="1e2ef1a2-791d-4e3a-9512-7cfb920dac40" providerId="ADAL" clId="{F2CE3213-7AA4-4661-8249-94684ED4E1CC}" dt="2019-11-25T20:23:24.180" v="768" actId="2696"/>
        <pc:sldMkLst>
          <pc:docMk/>
          <pc:sldMk cId="2915000776" sldId="285"/>
        </pc:sldMkLst>
      </pc:sldChg>
      <pc:sldChg chg="modSp">
        <pc:chgData name="Renuka Mohanraj" userId="1e2ef1a2-791d-4e3a-9512-7cfb920dac40" providerId="ADAL" clId="{F2CE3213-7AA4-4661-8249-94684ED4E1CC}" dt="2019-11-25T00:51:09.991" v="675" actId="313"/>
        <pc:sldMkLst>
          <pc:docMk/>
          <pc:sldMk cId="2290986416" sldId="299"/>
        </pc:sldMkLst>
        <pc:spChg chg="mod">
          <ac:chgData name="Renuka Mohanraj" userId="1e2ef1a2-791d-4e3a-9512-7cfb920dac40" providerId="ADAL" clId="{F2CE3213-7AA4-4661-8249-94684ED4E1CC}" dt="2019-11-25T00:51:09.991" v="675" actId="313"/>
          <ac:spMkLst>
            <pc:docMk/>
            <pc:sldMk cId="2290986416" sldId="299"/>
            <ac:spMk id="3" creationId="{BE452051-0F84-4695-95D4-9350019E12C3}"/>
          </ac:spMkLst>
        </pc:spChg>
      </pc:sldChg>
      <pc:sldChg chg="modSp">
        <pc:chgData name="Renuka Mohanraj" userId="1e2ef1a2-791d-4e3a-9512-7cfb920dac40" providerId="ADAL" clId="{F2CE3213-7AA4-4661-8249-94684ED4E1CC}" dt="2019-11-25T00:53:13.931" v="696" actId="6549"/>
        <pc:sldMkLst>
          <pc:docMk/>
          <pc:sldMk cId="852582634" sldId="300"/>
        </pc:sldMkLst>
        <pc:spChg chg="mod">
          <ac:chgData name="Renuka Mohanraj" userId="1e2ef1a2-791d-4e3a-9512-7cfb920dac40" providerId="ADAL" clId="{F2CE3213-7AA4-4661-8249-94684ED4E1CC}" dt="2019-11-25T00:53:13.931" v="696" actId="6549"/>
          <ac:spMkLst>
            <pc:docMk/>
            <pc:sldMk cId="852582634" sldId="300"/>
            <ac:spMk id="3" creationId="{BE452051-0F84-4695-95D4-9350019E12C3}"/>
          </ac:spMkLst>
        </pc:spChg>
      </pc:sldChg>
      <pc:sldChg chg="addSp delSp modSp add">
        <pc:chgData name="Renuka Mohanraj" userId="1e2ef1a2-791d-4e3a-9512-7cfb920dac40" providerId="ADAL" clId="{F2CE3213-7AA4-4661-8249-94684ED4E1CC}" dt="2019-11-26T00:40:31.623" v="802" actId="27636"/>
        <pc:sldMkLst>
          <pc:docMk/>
          <pc:sldMk cId="1884285492" sldId="301"/>
        </pc:sldMkLst>
        <pc:spChg chg="mod">
          <ac:chgData name="Renuka Mohanraj" userId="1e2ef1a2-791d-4e3a-9512-7cfb920dac40" providerId="ADAL" clId="{F2CE3213-7AA4-4661-8249-94684ED4E1CC}" dt="2019-11-22T21:55:51.922" v="120" actId="20577"/>
          <ac:spMkLst>
            <pc:docMk/>
            <pc:sldMk cId="1884285492" sldId="301"/>
            <ac:spMk id="2" creationId="{C9AA057D-1911-48DB-A72E-F4F5BDCD4441}"/>
          </ac:spMkLst>
        </pc:spChg>
        <pc:spChg chg="mod">
          <ac:chgData name="Renuka Mohanraj" userId="1e2ef1a2-791d-4e3a-9512-7cfb920dac40" providerId="ADAL" clId="{F2CE3213-7AA4-4661-8249-94684ED4E1CC}" dt="2019-11-26T00:40:31.623" v="802" actId="27636"/>
          <ac:spMkLst>
            <pc:docMk/>
            <pc:sldMk cId="1884285492" sldId="301"/>
            <ac:spMk id="3" creationId="{C5323690-690E-42CA-90C8-2E354074272B}"/>
          </ac:spMkLst>
        </pc:spChg>
        <pc:spChg chg="add del">
          <ac:chgData name="Renuka Mohanraj" userId="1e2ef1a2-791d-4e3a-9512-7cfb920dac40" providerId="ADAL" clId="{F2CE3213-7AA4-4661-8249-94684ED4E1CC}" dt="2019-11-24T16:54:35.401" v="440"/>
          <ac:spMkLst>
            <pc:docMk/>
            <pc:sldMk cId="1884285492" sldId="301"/>
            <ac:spMk id="4" creationId="{0BB79EFA-21A4-4578-BDFB-2D8D1E184EAB}"/>
          </ac:spMkLst>
        </pc:spChg>
        <pc:spChg chg="add del">
          <ac:chgData name="Renuka Mohanraj" userId="1e2ef1a2-791d-4e3a-9512-7cfb920dac40" providerId="ADAL" clId="{F2CE3213-7AA4-4661-8249-94684ED4E1CC}" dt="2019-11-25T20:17:25.265" v="760"/>
          <ac:spMkLst>
            <pc:docMk/>
            <pc:sldMk cId="1884285492" sldId="301"/>
            <ac:spMk id="4" creationId="{99ED9288-F2EA-4E2E-968F-45BE3B9E583F}"/>
          </ac:spMkLst>
        </pc:spChg>
      </pc:sldChg>
      <pc:sldChg chg="modSp add">
        <pc:chgData name="Renuka Mohanraj" userId="1e2ef1a2-791d-4e3a-9512-7cfb920dac40" providerId="ADAL" clId="{F2CE3213-7AA4-4661-8249-94684ED4E1CC}" dt="2019-11-26T00:42:32.363" v="868" actId="20577"/>
        <pc:sldMkLst>
          <pc:docMk/>
          <pc:sldMk cId="745189046" sldId="302"/>
        </pc:sldMkLst>
        <pc:spChg chg="mod">
          <ac:chgData name="Renuka Mohanraj" userId="1e2ef1a2-791d-4e3a-9512-7cfb920dac40" providerId="ADAL" clId="{F2CE3213-7AA4-4661-8249-94684ED4E1CC}" dt="2019-11-22T21:56:04.144" v="132" actId="20577"/>
          <ac:spMkLst>
            <pc:docMk/>
            <pc:sldMk cId="745189046" sldId="302"/>
            <ac:spMk id="2" creationId="{C9AA057D-1911-48DB-A72E-F4F5BDCD4441}"/>
          </ac:spMkLst>
        </pc:spChg>
        <pc:spChg chg="mod">
          <ac:chgData name="Renuka Mohanraj" userId="1e2ef1a2-791d-4e3a-9512-7cfb920dac40" providerId="ADAL" clId="{F2CE3213-7AA4-4661-8249-94684ED4E1CC}" dt="2019-11-26T00:42:32.363" v="868" actId="20577"/>
          <ac:spMkLst>
            <pc:docMk/>
            <pc:sldMk cId="745189046" sldId="302"/>
            <ac:spMk id="3" creationId="{C5323690-690E-42CA-90C8-2E354074272B}"/>
          </ac:spMkLst>
        </pc:spChg>
      </pc:sldChg>
      <pc:sldChg chg="modSp add">
        <pc:chgData name="Renuka Mohanraj" userId="1e2ef1a2-791d-4e3a-9512-7cfb920dac40" providerId="ADAL" clId="{F2CE3213-7AA4-4661-8249-94684ED4E1CC}" dt="2019-11-26T00:39:51.054" v="798" actId="20577"/>
        <pc:sldMkLst>
          <pc:docMk/>
          <pc:sldMk cId="3643494597" sldId="303"/>
        </pc:sldMkLst>
        <pc:spChg chg="mod">
          <ac:chgData name="Renuka Mohanraj" userId="1e2ef1a2-791d-4e3a-9512-7cfb920dac40" providerId="ADAL" clId="{F2CE3213-7AA4-4661-8249-94684ED4E1CC}" dt="2019-11-22T22:10:28.757" v="186" actId="20577"/>
          <ac:spMkLst>
            <pc:docMk/>
            <pc:sldMk cId="3643494597" sldId="303"/>
            <ac:spMk id="2" creationId="{E87D183C-D35F-43FF-A0C0-4AC9A350C535}"/>
          </ac:spMkLst>
        </pc:spChg>
        <pc:spChg chg="mod">
          <ac:chgData name="Renuka Mohanraj" userId="1e2ef1a2-791d-4e3a-9512-7cfb920dac40" providerId="ADAL" clId="{F2CE3213-7AA4-4661-8249-94684ED4E1CC}" dt="2019-11-26T00:39:51.054" v="798" actId="20577"/>
          <ac:spMkLst>
            <pc:docMk/>
            <pc:sldMk cId="3643494597" sldId="303"/>
            <ac:spMk id="3" creationId="{68461241-A308-4E12-8F6B-4A082A019415}"/>
          </ac:spMkLst>
        </pc:spChg>
      </pc:sldChg>
      <pc:sldChg chg="modSp add">
        <pc:chgData name="Renuka Mohanraj" userId="1e2ef1a2-791d-4e3a-9512-7cfb920dac40" providerId="ADAL" clId="{F2CE3213-7AA4-4661-8249-94684ED4E1CC}" dt="2019-11-22T22:17:27.540" v="385" actId="20577"/>
        <pc:sldMkLst>
          <pc:docMk/>
          <pc:sldMk cId="2744305659" sldId="304"/>
        </pc:sldMkLst>
        <pc:spChg chg="mod">
          <ac:chgData name="Renuka Mohanraj" userId="1e2ef1a2-791d-4e3a-9512-7cfb920dac40" providerId="ADAL" clId="{F2CE3213-7AA4-4661-8249-94684ED4E1CC}" dt="2019-11-22T22:16:57.419" v="373" actId="20577"/>
          <ac:spMkLst>
            <pc:docMk/>
            <pc:sldMk cId="2744305659" sldId="304"/>
            <ac:spMk id="2" creationId="{496FB8DA-44EC-4BEF-A2F2-63959651D769}"/>
          </ac:spMkLst>
        </pc:spChg>
        <pc:spChg chg="mod">
          <ac:chgData name="Renuka Mohanraj" userId="1e2ef1a2-791d-4e3a-9512-7cfb920dac40" providerId="ADAL" clId="{F2CE3213-7AA4-4661-8249-94684ED4E1CC}" dt="2019-11-22T22:17:27.540" v="385" actId="20577"/>
          <ac:spMkLst>
            <pc:docMk/>
            <pc:sldMk cId="2744305659" sldId="304"/>
            <ac:spMk id="3" creationId="{ACFCD5E5-B5BA-4DD3-A73B-85660426A4D3}"/>
          </ac:spMkLst>
        </pc:spChg>
      </pc:sldChg>
      <pc:sldChg chg="add">
        <pc:chgData name="Renuka Mohanraj" userId="1e2ef1a2-791d-4e3a-9512-7cfb920dac40" providerId="ADAL" clId="{F2CE3213-7AA4-4661-8249-94684ED4E1CC}" dt="2019-11-25T00:57:22.573" v="697"/>
        <pc:sldMkLst>
          <pc:docMk/>
          <pc:sldMk cId="2804585202" sldId="305"/>
        </pc:sldMkLst>
      </pc:sldChg>
      <pc:sldChg chg="addSp delSp modSp add">
        <pc:chgData name="Renuka Mohanraj" userId="1e2ef1a2-791d-4e3a-9512-7cfb920dac40" providerId="ADAL" clId="{F2CE3213-7AA4-4661-8249-94684ED4E1CC}" dt="2019-11-26T00:41:45.955" v="855" actId="20577"/>
        <pc:sldMkLst>
          <pc:docMk/>
          <pc:sldMk cId="2832045574" sldId="306"/>
        </pc:sldMkLst>
        <pc:spChg chg="mod">
          <ac:chgData name="Renuka Mohanraj" userId="1e2ef1a2-791d-4e3a-9512-7cfb920dac40" providerId="ADAL" clId="{F2CE3213-7AA4-4661-8249-94684ED4E1CC}" dt="2019-11-26T00:40:49.847" v="819" actId="20577"/>
          <ac:spMkLst>
            <pc:docMk/>
            <pc:sldMk cId="2832045574" sldId="306"/>
            <ac:spMk id="2" creationId="{C9AA057D-1911-48DB-A72E-F4F5BDCD4441}"/>
          </ac:spMkLst>
        </pc:spChg>
        <pc:spChg chg="mod">
          <ac:chgData name="Renuka Mohanraj" userId="1e2ef1a2-791d-4e3a-9512-7cfb920dac40" providerId="ADAL" clId="{F2CE3213-7AA4-4661-8249-94684ED4E1CC}" dt="2019-11-26T00:41:45.955" v="855" actId="20577"/>
          <ac:spMkLst>
            <pc:docMk/>
            <pc:sldMk cId="2832045574" sldId="306"/>
            <ac:spMk id="3" creationId="{C5323690-690E-42CA-90C8-2E354074272B}"/>
          </ac:spMkLst>
        </pc:spChg>
        <pc:spChg chg="add del">
          <ac:chgData name="Renuka Mohanraj" userId="1e2ef1a2-791d-4e3a-9512-7cfb920dac40" providerId="ADAL" clId="{F2CE3213-7AA4-4661-8249-94684ED4E1CC}" dt="2019-11-26T00:41:10.184" v="823"/>
          <ac:spMkLst>
            <pc:docMk/>
            <pc:sldMk cId="2832045574" sldId="306"/>
            <ac:spMk id="4" creationId="{B254A925-38F1-41FA-B8B7-E07B69B4BC73}"/>
          </ac:spMkLst>
        </pc:spChg>
      </pc:sldChg>
    </pc:docChg>
  </pc:docChgLst>
  <pc:docChgLst>
    <pc:chgData name="Renuka Mohanraj" userId="1e2ef1a2-791d-4e3a-9512-7cfb920dac40" providerId="ADAL" clId="{15631297-3D37-4315-9953-D78F27F53344}"/>
    <pc:docChg chg="undo custSel addSld delSld modSld modMainMaster modNotesMaster">
      <pc:chgData name="Renuka Mohanraj" userId="1e2ef1a2-791d-4e3a-9512-7cfb920dac40" providerId="ADAL" clId="{15631297-3D37-4315-9953-D78F27F53344}" dt="2022-10-02T14:26:42.843" v="1835" actId="1076"/>
      <pc:docMkLst>
        <pc:docMk/>
      </pc:docMkLst>
      <pc:sldChg chg="modSp mod modNotes">
        <pc:chgData name="Renuka Mohanraj" userId="1e2ef1a2-791d-4e3a-9512-7cfb920dac40" providerId="ADAL" clId="{15631297-3D37-4315-9953-D78F27F53344}" dt="2021-09-25T22:34:31.199" v="789" actId="403"/>
        <pc:sldMkLst>
          <pc:docMk/>
          <pc:sldMk cId="350059594" sldId="257"/>
        </pc:sldMkLst>
        <pc:spChg chg="mod">
          <ac:chgData name="Renuka Mohanraj" userId="1e2ef1a2-791d-4e3a-9512-7cfb920dac40" providerId="ADAL" clId="{15631297-3D37-4315-9953-D78F27F53344}" dt="2021-08-02T18:49:01.172" v="10"/>
          <ac:spMkLst>
            <pc:docMk/>
            <pc:sldMk cId="350059594" sldId="257"/>
            <ac:spMk id="2" creationId="{00000000-0000-0000-0000-000000000000}"/>
          </ac:spMkLst>
        </pc:spChg>
        <pc:spChg chg="mod">
          <ac:chgData name="Renuka Mohanraj" userId="1e2ef1a2-791d-4e3a-9512-7cfb920dac40" providerId="ADAL" clId="{15631297-3D37-4315-9953-D78F27F53344}" dt="2021-09-25T22:34:31.199" v="789" actId="403"/>
          <ac:spMkLst>
            <pc:docMk/>
            <pc:sldMk cId="350059594" sldId="257"/>
            <ac:spMk id="3" creationId="{00000000-0000-0000-0000-000000000000}"/>
          </ac:spMkLst>
        </pc:spChg>
      </pc:sldChg>
      <pc:sldChg chg="modNotes">
        <pc:chgData name="Renuka Mohanraj" userId="1e2ef1a2-791d-4e3a-9512-7cfb920dac40" providerId="ADAL" clId="{15631297-3D37-4315-9953-D78F27F53344}" dt="2021-09-25T22:33:31.742" v="770"/>
        <pc:sldMkLst>
          <pc:docMk/>
          <pc:sldMk cId="537036302" sldId="258"/>
        </pc:sldMkLst>
      </pc:sldChg>
      <pc:sldChg chg="modSp mod modNotes">
        <pc:chgData name="Renuka Mohanraj" userId="1e2ef1a2-791d-4e3a-9512-7cfb920dac40" providerId="ADAL" clId="{15631297-3D37-4315-9953-D78F27F53344}" dt="2022-09-30T15:27:39.334" v="1750" actId="6549"/>
        <pc:sldMkLst>
          <pc:docMk/>
          <pc:sldMk cId="3073431197" sldId="259"/>
        </pc:sldMkLst>
        <pc:spChg chg="mod">
          <ac:chgData name="Renuka Mohanraj" userId="1e2ef1a2-791d-4e3a-9512-7cfb920dac40" providerId="ADAL" clId="{15631297-3D37-4315-9953-D78F27F53344}" dt="2022-09-30T15:27:39.334" v="1750" actId="6549"/>
          <ac:spMkLst>
            <pc:docMk/>
            <pc:sldMk cId="3073431197" sldId="259"/>
            <ac:spMk id="3" creationId="{00000000-0000-0000-0000-000000000000}"/>
          </ac:spMkLst>
        </pc:spChg>
      </pc:sldChg>
      <pc:sldChg chg="modSp mod modNotes modNotesTx">
        <pc:chgData name="Renuka Mohanraj" userId="1e2ef1a2-791d-4e3a-9512-7cfb920dac40" providerId="ADAL" clId="{15631297-3D37-4315-9953-D78F27F53344}" dt="2022-09-30T15:28:19.887" v="1752"/>
        <pc:sldMkLst>
          <pc:docMk/>
          <pc:sldMk cId="2573813838" sldId="260"/>
        </pc:sldMkLst>
        <pc:spChg chg="mod">
          <ac:chgData name="Renuka Mohanraj" userId="1e2ef1a2-791d-4e3a-9512-7cfb920dac40" providerId="ADAL" clId="{15631297-3D37-4315-9953-D78F27F53344}" dt="2021-09-25T22:35:40.467" v="824" actId="403"/>
          <ac:spMkLst>
            <pc:docMk/>
            <pc:sldMk cId="2573813838" sldId="260"/>
            <ac:spMk id="3" creationId="{00000000-0000-0000-0000-000000000000}"/>
          </ac:spMkLst>
        </pc:spChg>
      </pc:sldChg>
      <pc:sldChg chg="modSp mod modNotes">
        <pc:chgData name="Renuka Mohanraj" userId="1e2ef1a2-791d-4e3a-9512-7cfb920dac40" providerId="ADAL" clId="{15631297-3D37-4315-9953-D78F27F53344}" dt="2021-09-25T22:36:01.843" v="830" actId="27636"/>
        <pc:sldMkLst>
          <pc:docMk/>
          <pc:sldMk cId="1480367050" sldId="262"/>
        </pc:sldMkLst>
        <pc:spChg chg="mod">
          <ac:chgData name="Renuka Mohanraj" userId="1e2ef1a2-791d-4e3a-9512-7cfb920dac40" providerId="ADAL" clId="{15631297-3D37-4315-9953-D78F27F53344}" dt="2021-09-25T22:36:01.843" v="830" actId="27636"/>
          <ac:spMkLst>
            <pc:docMk/>
            <pc:sldMk cId="1480367050" sldId="262"/>
            <ac:spMk id="3" creationId="{00000000-0000-0000-0000-000000000000}"/>
          </ac:spMkLst>
        </pc:spChg>
      </pc:sldChg>
      <pc:sldChg chg="modSp mod modNotes">
        <pc:chgData name="Renuka Mohanraj" userId="1e2ef1a2-791d-4e3a-9512-7cfb920dac40" providerId="ADAL" clId="{15631297-3D37-4315-9953-D78F27F53344}" dt="2021-09-25T22:53:01.939" v="1129" actId="122"/>
        <pc:sldMkLst>
          <pc:docMk/>
          <pc:sldMk cId="3557973648" sldId="263"/>
        </pc:sldMkLst>
        <pc:spChg chg="mod">
          <ac:chgData name="Renuka Mohanraj" userId="1e2ef1a2-791d-4e3a-9512-7cfb920dac40" providerId="ADAL" clId="{15631297-3D37-4315-9953-D78F27F53344}" dt="2021-09-25T22:53:01.939" v="1129" actId="122"/>
          <ac:spMkLst>
            <pc:docMk/>
            <pc:sldMk cId="3557973648" sldId="263"/>
            <ac:spMk id="2" creationId="{00000000-0000-0000-0000-000000000000}"/>
          </ac:spMkLst>
        </pc:spChg>
        <pc:spChg chg="mod">
          <ac:chgData name="Renuka Mohanraj" userId="1e2ef1a2-791d-4e3a-9512-7cfb920dac40" providerId="ADAL" clId="{15631297-3D37-4315-9953-D78F27F53344}" dt="2021-09-25T22:52:22.973" v="1123" actId="27636"/>
          <ac:spMkLst>
            <pc:docMk/>
            <pc:sldMk cId="3557973648" sldId="263"/>
            <ac:spMk id="4" creationId="{00000000-0000-0000-0000-000000000000}"/>
          </ac:spMkLst>
        </pc:spChg>
        <pc:spChg chg="mod">
          <ac:chgData name="Renuka Mohanraj" userId="1e2ef1a2-791d-4e3a-9512-7cfb920dac40" providerId="ADAL" clId="{15631297-3D37-4315-9953-D78F27F53344}" dt="2021-09-25T22:52:22.973" v="1124" actId="27636"/>
          <ac:spMkLst>
            <pc:docMk/>
            <pc:sldMk cId="3557973648" sldId="263"/>
            <ac:spMk id="5" creationId="{00000000-0000-0000-0000-000000000000}"/>
          </ac:spMkLst>
        </pc:spChg>
        <pc:spChg chg="mod">
          <ac:chgData name="Renuka Mohanraj" userId="1e2ef1a2-791d-4e3a-9512-7cfb920dac40" providerId="ADAL" clId="{15631297-3D37-4315-9953-D78F27F53344}" dt="2021-09-25T22:52:15.603" v="1120" actId="14100"/>
          <ac:spMkLst>
            <pc:docMk/>
            <pc:sldMk cId="3557973648" sldId="263"/>
            <ac:spMk id="6" creationId="{00000000-0000-0000-0000-000000000000}"/>
          </ac:spMkLst>
        </pc:spChg>
      </pc:sldChg>
      <pc:sldChg chg="addSp delSp modSp mod modNotes">
        <pc:chgData name="Renuka Mohanraj" userId="1e2ef1a2-791d-4e3a-9512-7cfb920dac40" providerId="ADAL" clId="{15631297-3D37-4315-9953-D78F27F53344}" dt="2021-09-25T22:53:04.154" v="1130" actId="122"/>
        <pc:sldMkLst>
          <pc:docMk/>
          <pc:sldMk cId="1244017291" sldId="265"/>
        </pc:sldMkLst>
        <pc:spChg chg="mod">
          <ac:chgData name="Renuka Mohanraj" userId="1e2ef1a2-791d-4e3a-9512-7cfb920dac40" providerId="ADAL" clId="{15631297-3D37-4315-9953-D78F27F53344}" dt="2021-09-25T22:53:04.154" v="1130" actId="122"/>
          <ac:spMkLst>
            <pc:docMk/>
            <pc:sldMk cId="1244017291" sldId="265"/>
            <ac:spMk id="2" creationId="{00000000-0000-0000-0000-000000000000}"/>
          </ac:spMkLst>
        </pc:spChg>
        <pc:spChg chg="mod">
          <ac:chgData name="Renuka Mohanraj" userId="1e2ef1a2-791d-4e3a-9512-7cfb920dac40" providerId="ADAL" clId="{15631297-3D37-4315-9953-D78F27F53344}" dt="2021-09-25T22:52:49.045" v="1127" actId="403"/>
          <ac:spMkLst>
            <pc:docMk/>
            <pc:sldMk cId="1244017291" sldId="265"/>
            <ac:spMk id="3" creationId="{00000000-0000-0000-0000-000000000000}"/>
          </ac:spMkLst>
        </pc:spChg>
        <pc:spChg chg="del">
          <ac:chgData name="Renuka Mohanraj" userId="1e2ef1a2-791d-4e3a-9512-7cfb920dac40" providerId="ADAL" clId="{15631297-3D37-4315-9953-D78F27F53344}" dt="2021-09-06T01:08:38.601" v="675" actId="478"/>
          <ac:spMkLst>
            <pc:docMk/>
            <pc:sldMk cId="1244017291" sldId="265"/>
            <ac:spMk id="5" creationId="{00000000-0000-0000-0000-000000000000}"/>
          </ac:spMkLst>
        </pc:spChg>
        <pc:spChg chg="add del mod">
          <ac:chgData name="Renuka Mohanraj" userId="1e2ef1a2-791d-4e3a-9512-7cfb920dac40" providerId="ADAL" clId="{15631297-3D37-4315-9953-D78F27F53344}" dt="2021-09-06T01:08:40.829" v="676" actId="478"/>
          <ac:spMkLst>
            <pc:docMk/>
            <pc:sldMk cId="1244017291" sldId="265"/>
            <ac:spMk id="6" creationId="{55D8ABC8-1C74-4320-AC6C-5E41E171C882}"/>
          </ac:spMkLst>
        </pc:spChg>
      </pc:sldChg>
      <pc:sldChg chg="delSp modSp mod modNotes">
        <pc:chgData name="Renuka Mohanraj" userId="1e2ef1a2-791d-4e3a-9512-7cfb920dac40" providerId="ADAL" clId="{15631297-3D37-4315-9953-D78F27F53344}" dt="2022-09-30T22:38:25.709" v="1827" actId="20577"/>
        <pc:sldMkLst>
          <pc:docMk/>
          <pc:sldMk cId="912933940" sldId="266"/>
        </pc:sldMkLst>
        <pc:spChg chg="mod">
          <ac:chgData name="Renuka Mohanraj" userId="1e2ef1a2-791d-4e3a-9512-7cfb920dac40" providerId="ADAL" clId="{15631297-3D37-4315-9953-D78F27F53344}" dt="2022-09-30T22:38:25.709" v="1827" actId="20577"/>
          <ac:spMkLst>
            <pc:docMk/>
            <pc:sldMk cId="912933940" sldId="266"/>
            <ac:spMk id="3" creationId="{00000000-0000-0000-0000-000000000000}"/>
          </ac:spMkLst>
        </pc:spChg>
        <pc:spChg chg="del">
          <ac:chgData name="Renuka Mohanraj" userId="1e2ef1a2-791d-4e3a-9512-7cfb920dac40" providerId="ADAL" clId="{15631297-3D37-4315-9953-D78F27F53344}" dt="2021-09-06T00:45:33.934" v="236" actId="478"/>
          <ac:spMkLst>
            <pc:docMk/>
            <pc:sldMk cId="912933940" sldId="266"/>
            <ac:spMk id="5" creationId="{00000000-0000-0000-0000-000000000000}"/>
          </ac:spMkLst>
        </pc:spChg>
        <pc:cxnChg chg="del">
          <ac:chgData name="Renuka Mohanraj" userId="1e2ef1a2-791d-4e3a-9512-7cfb920dac40" providerId="ADAL" clId="{15631297-3D37-4315-9953-D78F27F53344}" dt="2021-09-06T00:45:47.898" v="239" actId="478"/>
          <ac:cxnSpMkLst>
            <pc:docMk/>
            <pc:sldMk cId="912933940" sldId="266"/>
            <ac:cxnSpMk id="7" creationId="{00000000-0000-0000-0000-000000000000}"/>
          </ac:cxnSpMkLst>
        </pc:cxnChg>
      </pc:sldChg>
      <pc:sldChg chg="delSp modSp mod modNotes">
        <pc:chgData name="Renuka Mohanraj" userId="1e2ef1a2-791d-4e3a-9512-7cfb920dac40" providerId="ADAL" clId="{15631297-3D37-4315-9953-D78F27F53344}" dt="2021-09-27T00:25:03.209" v="1468" actId="20577"/>
        <pc:sldMkLst>
          <pc:docMk/>
          <pc:sldMk cId="2741128708" sldId="267"/>
        </pc:sldMkLst>
        <pc:spChg chg="mod">
          <ac:chgData name="Renuka Mohanraj" userId="1e2ef1a2-791d-4e3a-9512-7cfb920dac40" providerId="ADAL" clId="{15631297-3D37-4315-9953-D78F27F53344}" dt="2021-09-25T22:33:31.742" v="770"/>
          <ac:spMkLst>
            <pc:docMk/>
            <pc:sldMk cId="2741128708" sldId="267"/>
            <ac:spMk id="2" creationId="{00000000-0000-0000-0000-000000000000}"/>
          </ac:spMkLst>
        </pc:spChg>
        <pc:spChg chg="mod">
          <ac:chgData name="Renuka Mohanraj" userId="1e2ef1a2-791d-4e3a-9512-7cfb920dac40" providerId="ADAL" clId="{15631297-3D37-4315-9953-D78F27F53344}" dt="2021-09-27T00:25:03.209" v="1468" actId="20577"/>
          <ac:spMkLst>
            <pc:docMk/>
            <pc:sldMk cId="2741128708" sldId="267"/>
            <ac:spMk id="3" creationId="{00000000-0000-0000-0000-000000000000}"/>
          </ac:spMkLst>
        </pc:spChg>
        <pc:spChg chg="del">
          <ac:chgData name="Renuka Mohanraj" userId="1e2ef1a2-791d-4e3a-9512-7cfb920dac40" providerId="ADAL" clId="{15631297-3D37-4315-9953-D78F27F53344}" dt="2021-09-06T00:52:06.031" v="359" actId="478"/>
          <ac:spMkLst>
            <pc:docMk/>
            <pc:sldMk cId="2741128708" sldId="267"/>
            <ac:spMk id="5" creationId="{00000000-0000-0000-0000-000000000000}"/>
          </ac:spMkLst>
        </pc:spChg>
        <pc:cxnChg chg="del">
          <ac:chgData name="Renuka Mohanraj" userId="1e2ef1a2-791d-4e3a-9512-7cfb920dac40" providerId="ADAL" clId="{15631297-3D37-4315-9953-D78F27F53344}" dt="2021-09-06T00:52:08.374" v="360" actId="478"/>
          <ac:cxnSpMkLst>
            <pc:docMk/>
            <pc:sldMk cId="2741128708" sldId="267"/>
            <ac:cxnSpMk id="7" creationId="{00000000-0000-0000-0000-000000000000}"/>
          </ac:cxnSpMkLst>
        </pc:cxnChg>
      </pc:sldChg>
      <pc:sldChg chg="delSp modSp mod modNotes">
        <pc:chgData name="Renuka Mohanraj" userId="1e2ef1a2-791d-4e3a-9512-7cfb920dac40" providerId="ADAL" clId="{15631297-3D37-4315-9953-D78F27F53344}" dt="2021-09-25T22:42:16.712" v="977" actId="6549"/>
        <pc:sldMkLst>
          <pc:docMk/>
          <pc:sldMk cId="1998253902" sldId="268"/>
        </pc:sldMkLst>
        <pc:spChg chg="mod">
          <ac:chgData name="Renuka Mohanraj" userId="1e2ef1a2-791d-4e3a-9512-7cfb920dac40" providerId="ADAL" clId="{15631297-3D37-4315-9953-D78F27F53344}" dt="2021-09-25T22:33:31.742" v="770"/>
          <ac:spMkLst>
            <pc:docMk/>
            <pc:sldMk cId="1998253902" sldId="268"/>
            <ac:spMk id="2" creationId="{00000000-0000-0000-0000-000000000000}"/>
          </ac:spMkLst>
        </pc:spChg>
        <pc:spChg chg="mod">
          <ac:chgData name="Renuka Mohanraj" userId="1e2ef1a2-791d-4e3a-9512-7cfb920dac40" providerId="ADAL" clId="{15631297-3D37-4315-9953-D78F27F53344}" dt="2021-09-25T22:42:16.712" v="977" actId="6549"/>
          <ac:spMkLst>
            <pc:docMk/>
            <pc:sldMk cId="1998253902" sldId="268"/>
            <ac:spMk id="3" creationId="{00000000-0000-0000-0000-000000000000}"/>
          </ac:spMkLst>
        </pc:spChg>
        <pc:spChg chg="del mod">
          <ac:chgData name="Renuka Mohanraj" userId="1e2ef1a2-791d-4e3a-9512-7cfb920dac40" providerId="ADAL" clId="{15631297-3D37-4315-9953-D78F27F53344}" dt="2021-09-06T00:54:37.196" v="403" actId="478"/>
          <ac:spMkLst>
            <pc:docMk/>
            <pc:sldMk cId="1998253902" sldId="268"/>
            <ac:spMk id="5" creationId="{00000000-0000-0000-0000-000000000000}"/>
          </ac:spMkLst>
        </pc:spChg>
        <pc:picChg chg="del">
          <ac:chgData name="Renuka Mohanraj" userId="1e2ef1a2-791d-4e3a-9512-7cfb920dac40" providerId="ADAL" clId="{15631297-3D37-4315-9953-D78F27F53344}" dt="2021-09-06T00:54:39.156" v="404" actId="478"/>
          <ac:picMkLst>
            <pc:docMk/>
            <pc:sldMk cId="1998253902" sldId="268"/>
            <ac:picMk id="2051" creationId="{00000000-0000-0000-0000-000000000000}"/>
          </ac:picMkLst>
        </pc:picChg>
        <pc:cxnChg chg="del">
          <ac:chgData name="Renuka Mohanraj" userId="1e2ef1a2-791d-4e3a-9512-7cfb920dac40" providerId="ADAL" clId="{15631297-3D37-4315-9953-D78F27F53344}" dt="2021-09-06T00:54:43.246" v="405" actId="478"/>
          <ac:cxnSpMkLst>
            <pc:docMk/>
            <pc:sldMk cId="1998253902" sldId="268"/>
            <ac:cxnSpMk id="7" creationId="{00000000-0000-0000-0000-000000000000}"/>
          </ac:cxnSpMkLst>
        </pc:cxnChg>
      </pc:sldChg>
      <pc:sldChg chg="modSp mod modNotes">
        <pc:chgData name="Renuka Mohanraj" userId="1e2ef1a2-791d-4e3a-9512-7cfb920dac40" providerId="ADAL" clId="{15631297-3D37-4315-9953-D78F27F53344}" dt="2021-09-25T22:43:01.901" v="990" actId="14"/>
        <pc:sldMkLst>
          <pc:docMk/>
          <pc:sldMk cId="2202392898" sldId="269"/>
        </pc:sldMkLst>
        <pc:spChg chg="mod">
          <ac:chgData name="Renuka Mohanraj" userId="1e2ef1a2-791d-4e3a-9512-7cfb920dac40" providerId="ADAL" clId="{15631297-3D37-4315-9953-D78F27F53344}" dt="2021-09-25T22:33:31.742" v="770"/>
          <ac:spMkLst>
            <pc:docMk/>
            <pc:sldMk cId="2202392898" sldId="269"/>
            <ac:spMk id="2" creationId="{00000000-0000-0000-0000-000000000000}"/>
          </ac:spMkLst>
        </pc:spChg>
        <pc:spChg chg="mod">
          <ac:chgData name="Renuka Mohanraj" userId="1e2ef1a2-791d-4e3a-9512-7cfb920dac40" providerId="ADAL" clId="{15631297-3D37-4315-9953-D78F27F53344}" dt="2021-09-25T22:43:01.901" v="990" actId="14"/>
          <ac:spMkLst>
            <pc:docMk/>
            <pc:sldMk cId="2202392898" sldId="269"/>
            <ac:spMk id="3" creationId="{00000000-0000-0000-0000-000000000000}"/>
          </ac:spMkLst>
        </pc:spChg>
      </pc:sldChg>
      <pc:sldChg chg="delSp modSp mod modNotes">
        <pc:chgData name="Renuka Mohanraj" userId="1e2ef1a2-791d-4e3a-9512-7cfb920dac40" providerId="ADAL" clId="{15631297-3D37-4315-9953-D78F27F53344}" dt="2021-09-25T22:43:39.651" v="998" actId="113"/>
        <pc:sldMkLst>
          <pc:docMk/>
          <pc:sldMk cId="454766299" sldId="270"/>
        </pc:sldMkLst>
        <pc:spChg chg="mod">
          <ac:chgData name="Renuka Mohanraj" userId="1e2ef1a2-791d-4e3a-9512-7cfb920dac40" providerId="ADAL" clId="{15631297-3D37-4315-9953-D78F27F53344}" dt="2021-09-25T22:43:34.771" v="997" actId="403"/>
          <ac:spMkLst>
            <pc:docMk/>
            <pc:sldMk cId="454766299" sldId="270"/>
            <ac:spMk id="2" creationId="{00000000-0000-0000-0000-000000000000}"/>
          </ac:spMkLst>
        </pc:spChg>
        <pc:spChg chg="mod">
          <ac:chgData name="Renuka Mohanraj" userId="1e2ef1a2-791d-4e3a-9512-7cfb920dac40" providerId="ADAL" clId="{15631297-3D37-4315-9953-D78F27F53344}" dt="2021-09-25T22:43:39.651" v="998" actId="113"/>
          <ac:spMkLst>
            <pc:docMk/>
            <pc:sldMk cId="454766299" sldId="270"/>
            <ac:spMk id="3" creationId="{00000000-0000-0000-0000-000000000000}"/>
          </ac:spMkLst>
        </pc:spChg>
        <pc:spChg chg="mod">
          <ac:chgData name="Renuka Mohanraj" userId="1e2ef1a2-791d-4e3a-9512-7cfb920dac40" providerId="ADAL" clId="{15631297-3D37-4315-9953-D78F27F53344}" dt="2021-09-25T22:43:21.393" v="994" actId="14100"/>
          <ac:spMkLst>
            <pc:docMk/>
            <pc:sldMk cId="454766299" sldId="270"/>
            <ac:spMk id="5" creationId="{00000000-0000-0000-0000-000000000000}"/>
          </ac:spMkLst>
        </pc:spChg>
        <pc:spChg chg="mod">
          <ac:chgData name="Renuka Mohanraj" userId="1e2ef1a2-791d-4e3a-9512-7cfb920dac40" providerId="ADAL" clId="{15631297-3D37-4315-9953-D78F27F53344}" dt="2021-09-25T22:43:28.503" v="996" actId="14100"/>
          <ac:spMkLst>
            <pc:docMk/>
            <pc:sldMk cId="454766299" sldId="270"/>
            <ac:spMk id="6" creationId="{00000000-0000-0000-0000-000000000000}"/>
          </ac:spMkLst>
        </pc:spChg>
        <pc:spChg chg="del mod">
          <ac:chgData name="Renuka Mohanraj" userId="1e2ef1a2-791d-4e3a-9512-7cfb920dac40" providerId="ADAL" clId="{15631297-3D37-4315-9953-D78F27F53344}" dt="2021-09-06T00:57:47.587" v="465" actId="478"/>
          <ac:spMkLst>
            <pc:docMk/>
            <pc:sldMk cId="454766299" sldId="270"/>
            <ac:spMk id="8" creationId="{00000000-0000-0000-0000-000000000000}"/>
          </ac:spMkLst>
        </pc:spChg>
      </pc:sldChg>
      <pc:sldChg chg="modSp mod modNotes">
        <pc:chgData name="Renuka Mohanraj" userId="1e2ef1a2-791d-4e3a-9512-7cfb920dac40" providerId="ADAL" clId="{15631297-3D37-4315-9953-D78F27F53344}" dt="2021-09-27T00:14:33.675" v="1341" actId="20577"/>
        <pc:sldMkLst>
          <pc:docMk/>
          <pc:sldMk cId="3228030276" sldId="271"/>
        </pc:sldMkLst>
        <pc:spChg chg="mod">
          <ac:chgData name="Renuka Mohanraj" userId="1e2ef1a2-791d-4e3a-9512-7cfb920dac40" providerId="ADAL" clId="{15631297-3D37-4315-9953-D78F27F53344}" dt="2021-09-25T22:44:54.698" v="1012" actId="403"/>
          <ac:spMkLst>
            <pc:docMk/>
            <pc:sldMk cId="3228030276" sldId="271"/>
            <ac:spMk id="2" creationId="{00000000-0000-0000-0000-000000000000}"/>
          </ac:spMkLst>
        </pc:spChg>
        <pc:spChg chg="mod">
          <ac:chgData name="Renuka Mohanraj" userId="1e2ef1a2-791d-4e3a-9512-7cfb920dac40" providerId="ADAL" clId="{15631297-3D37-4315-9953-D78F27F53344}" dt="2021-09-25T22:44:47.818" v="1011" actId="255"/>
          <ac:spMkLst>
            <pc:docMk/>
            <pc:sldMk cId="3228030276" sldId="271"/>
            <ac:spMk id="3" creationId="{00000000-0000-0000-0000-000000000000}"/>
          </ac:spMkLst>
        </pc:spChg>
        <pc:spChg chg="mod">
          <ac:chgData name="Renuka Mohanraj" userId="1e2ef1a2-791d-4e3a-9512-7cfb920dac40" providerId="ADAL" clId="{15631297-3D37-4315-9953-D78F27F53344}" dt="2021-09-25T22:44:24.941" v="1007" actId="1076"/>
          <ac:spMkLst>
            <pc:docMk/>
            <pc:sldMk cId="3228030276" sldId="271"/>
            <ac:spMk id="4" creationId="{00000000-0000-0000-0000-000000000000}"/>
          </ac:spMkLst>
        </pc:spChg>
        <pc:spChg chg="mod">
          <ac:chgData name="Renuka Mohanraj" userId="1e2ef1a2-791d-4e3a-9512-7cfb920dac40" providerId="ADAL" clId="{15631297-3D37-4315-9953-D78F27F53344}" dt="2021-09-27T00:14:33.675" v="1341" actId="20577"/>
          <ac:spMkLst>
            <pc:docMk/>
            <pc:sldMk cId="3228030276" sldId="271"/>
            <ac:spMk id="5" creationId="{00000000-0000-0000-0000-000000000000}"/>
          </ac:spMkLst>
        </pc:spChg>
      </pc:sldChg>
      <pc:sldChg chg="modSp mod modNotes">
        <pc:chgData name="Renuka Mohanraj" userId="1e2ef1a2-791d-4e3a-9512-7cfb920dac40" providerId="ADAL" clId="{15631297-3D37-4315-9953-D78F27F53344}" dt="2021-09-25T22:45:17.192" v="1017" actId="14100"/>
        <pc:sldMkLst>
          <pc:docMk/>
          <pc:sldMk cId="3761330009" sldId="272"/>
        </pc:sldMkLst>
        <pc:spChg chg="mod">
          <ac:chgData name="Renuka Mohanraj" userId="1e2ef1a2-791d-4e3a-9512-7cfb920dac40" providerId="ADAL" clId="{15631297-3D37-4315-9953-D78F27F53344}" dt="2021-09-25T22:33:31.742" v="770"/>
          <ac:spMkLst>
            <pc:docMk/>
            <pc:sldMk cId="3761330009" sldId="272"/>
            <ac:spMk id="2" creationId="{00000000-0000-0000-0000-000000000000}"/>
          </ac:spMkLst>
        </pc:spChg>
        <pc:spChg chg="mod">
          <ac:chgData name="Renuka Mohanraj" userId="1e2ef1a2-791d-4e3a-9512-7cfb920dac40" providerId="ADAL" clId="{15631297-3D37-4315-9953-D78F27F53344}" dt="2021-09-25T22:45:08.009" v="1014" actId="14100"/>
          <ac:spMkLst>
            <pc:docMk/>
            <pc:sldMk cId="3761330009" sldId="272"/>
            <ac:spMk id="3" creationId="{00000000-0000-0000-0000-000000000000}"/>
          </ac:spMkLst>
        </pc:spChg>
        <pc:spChg chg="mod">
          <ac:chgData name="Renuka Mohanraj" userId="1e2ef1a2-791d-4e3a-9512-7cfb920dac40" providerId="ADAL" clId="{15631297-3D37-4315-9953-D78F27F53344}" dt="2021-09-25T22:45:17.192" v="1017" actId="14100"/>
          <ac:spMkLst>
            <pc:docMk/>
            <pc:sldMk cId="3761330009" sldId="272"/>
            <ac:spMk id="5" creationId="{00000000-0000-0000-0000-000000000000}"/>
          </ac:spMkLst>
        </pc:spChg>
      </pc:sldChg>
      <pc:sldChg chg="delSp modSp mod modNotes">
        <pc:chgData name="Renuka Mohanraj" userId="1e2ef1a2-791d-4e3a-9512-7cfb920dac40" providerId="ADAL" clId="{15631297-3D37-4315-9953-D78F27F53344}" dt="2021-09-25T22:45:38.842" v="1024" actId="122"/>
        <pc:sldMkLst>
          <pc:docMk/>
          <pc:sldMk cId="2342294608" sldId="273"/>
        </pc:sldMkLst>
        <pc:spChg chg="mod">
          <ac:chgData name="Renuka Mohanraj" userId="1e2ef1a2-791d-4e3a-9512-7cfb920dac40" providerId="ADAL" clId="{15631297-3D37-4315-9953-D78F27F53344}" dt="2021-09-25T22:45:38.842" v="1024" actId="122"/>
          <ac:spMkLst>
            <pc:docMk/>
            <pc:sldMk cId="2342294608" sldId="273"/>
            <ac:spMk id="2" creationId="{00000000-0000-0000-0000-000000000000}"/>
          </ac:spMkLst>
        </pc:spChg>
        <pc:spChg chg="mod">
          <ac:chgData name="Renuka Mohanraj" userId="1e2ef1a2-791d-4e3a-9512-7cfb920dac40" providerId="ADAL" clId="{15631297-3D37-4315-9953-D78F27F53344}" dt="2021-09-25T22:45:29.013" v="1019" actId="14100"/>
          <ac:spMkLst>
            <pc:docMk/>
            <pc:sldMk cId="2342294608" sldId="273"/>
            <ac:spMk id="3" creationId="{00000000-0000-0000-0000-000000000000}"/>
          </ac:spMkLst>
        </pc:spChg>
        <pc:spChg chg="del">
          <ac:chgData name="Renuka Mohanraj" userId="1e2ef1a2-791d-4e3a-9512-7cfb920dac40" providerId="ADAL" clId="{15631297-3D37-4315-9953-D78F27F53344}" dt="2021-09-06T01:03:56.415" v="577" actId="478"/>
          <ac:spMkLst>
            <pc:docMk/>
            <pc:sldMk cId="2342294608" sldId="273"/>
            <ac:spMk id="5" creationId="{00000000-0000-0000-0000-000000000000}"/>
          </ac:spMkLst>
        </pc:spChg>
      </pc:sldChg>
      <pc:sldChg chg="addSp delSp modSp mod modNotes">
        <pc:chgData name="Renuka Mohanraj" userId="1e2ef1a2-791d-4e3a-9512-7cfb920dac40" providerId="ADAL" clId="{15631297-3D37-4315-9953-D78F27F53344}" dt="2021-10-26T01:56:55.306" v="1747" actId="113"/>
        <pc:sldMkLst>
          <pc:docMk/>
          <pc:sldMk cId="1201436965" sldId="277"/>
        </pc:sldMkLst>
        <pc:spChg chg="add del">
          <ac:chgData name="Renuka Mohanraj" userId="1e2ef1a2-791d-4e3a-9512-7cfb920dac40" providerId="ADAL" clId="{15631297-3D37-4315-9953-D78F27F53344}" dt="2021-09-26T23:50:05.573" v="1327"/>
          <ac:spMkLst>
            <pc:docMk/>
            <pc:sldMk cId="1201436965" sldId="277"/>
            <ac:spMk id="3" creationId="{1E958716-E813-4DB2-9C40-1B091E12E84F}"/>
          </ac:spMkLst>
        </pc:spChg>
        <pc:spChg chg="mod">
          <ac:chgData name="Renuka Mohanraj" userId="1e2ef1a2-791d-4e3a-9512-7cfb920dac40" providerId="ADAL" clId="{15631297-3D37-4315-9953-D78F27F53344}" dt="2021-10-26T01:56:55.306" v="1747" actId="113"/>
          <ac:spMkLst>
            <pc:docMk/>
            <pc:sldMk cId="1201436965" sldId="277"/>
            <ac:spMk id="4" creationId="{00000000-0000-0000-0000-000000000000}"/>
          </ac:spMkLst>
        </pc:spChg>
        <pc:picChg chg="mod">
          <ac:chgData name="Renuka Mohanraj" userId="1e2ef1a2-791d-4e3a-9512-7cfb920dac40" providerId="ADAL" clId="{15631297-3D37-4315-9953-D78F27F53344}" dt="2021-10-26T01:55:45.386" v="1732" actId="1076"/>
          <ac:picMkLst>
            <pc:docMk/>
            <pc:sldMk cId="1201436965" sldId="277"/>
            <ac:picMk id="1027" creationId="{00000000-0000-0000-0000-000000000000}"/>
          </ac:picMkLst>
        </pc:picChg>
      </pc:sldChg>
      <pc:sldChg chg="delSp modSp mod modNotes">
        <pc:chgData name="Renuka Mohanraj" userId="1e2ef1a2-791d-4e3a-9512-7cfb920dac40" providerId="ADAL" clId="{15631297-3D37-4315-9953-D78F27F53344}" dt="2021-09-25T22:50:05.569" v="1089" actId="122"/>
        <pc:sldMkLst>
          <pc:docMk/>
          <pc:sldMk cId="3969115417" sldId="278"/>
        </pc:sldMkLst>
        <pc:spChg chg="mod">
          <ac:chgData name="Renuka Mohanraj" userId="1e2ef1a2-791d-4e3a-9512-7cfb920dac40" providerId="ADAL" clId="{15631297-3D37-4315-9953-D78F27F53344}" dt="2021-09-25T22:50:05.569" v="1089" actId="122"/>
          <ac:spMkLst>
            <pc:docMk/>
            <pc:sldMk cId="3969115417" sldId="278"/>
            <ac:spMk id="2" creationId="{00000000-0000-0000-0000-000000000000}"/>
          </ac:spMkLst>
        </pc:spChg>
        <pc:picChg chg="del mod">
          <ac:chgData name="Renuka Mohanraj" userId="1e2ef1a2-791d-4e3a-9512-7cfb920dac40" providerId="ADAL" clId="{15631297-3D37-4315-9953-D78F27F53344}" dt="2021-09-06T01:06:39.392" v="634" actId="478"/>
          <ac:picMkLst>
            <pc:docMk/>
            <pc:sldMk cId="3969115417" sldId="278"/>
            <ac:picMk id="4" creationId="{C4FAC8CA-1445-4076-8E9C-5EFC38E52F4C}"/>
          </ac:picMkLst>
        </pc:picChg>
        <pc:picChg chg="mod">
          <ac:chgData name="Renuka Mohanraj" userId="1e2ef1a2-791d-4e3a-9512-7cfb920dac40" providerId="ADAL" clId="{15631297-3D37-4315-9953-D78F27F53344}" dt="2021-09-25T22:50:01.642" v="1088" actId="14100"/>
          <ac:picMkLst>
            <pc:docMk/>
            <pc:sldMk cId="3969115417" sldId="278"/>
            <ac:picMk id="2050" creationId="{00000000-0000-0000-0000-000000000000}"/>
          </ac:picMkLst>
        </pc:picChg>
      </pc:sldChg>
      <pc:sldChg chg="delSp modSp mod">
        <pc:chgData name="Renuka Mohanraj" userId="1e2ef1a2-791d-4e3a-9512-7cfb920dac40" providerId="ADAL" clId="{15631297-3D37-4315-9953-D78F27F53344}" dt="2021-09-25T22:51:09.965" v="1107" actId="122"/>
        <pc:sldMkLst>
          <pc:docMk/>
          <pc:sldMk cId="2644789552" sldId="279"/>
        </pc:sldMkLst>
        <pc:spChg chg="mod">
          <ac:chgData name="Renuka Mohanraj" userId="1e2ef1a2-791d-4e3a-9512-7cfb920dac40" providerId="ADAL" clId="{15631297-3D37-4315-9953-D78F27F53344}" dt="2021-09-25T22:51:09.965" v="1107" actId="122"/>
          <ac:spMkLst>
            <pc:docMk/>
            <pc:sldMk cId="2644789552" sldId="279"/>
            <ac:spMk id="2" creationId="{00000000-0000-0000-0000-000000000000}"/>
          </ac:spMkLst>
        </pc:spChg>
        <pc:spChg chg="mod">
          <ac:chgData name="Renuka Mohanraj" userId="1e2ef1a2-791d-4e3a-9512-7cfb920dac40" providerId="ADAL" clId="{15631297-3D37-4315-9953-D78F27F53344}" dt="2021-09-25T22:51:01.378" v="1105" actId="14100"/>
          <ac:spMkLst>
            <pc:docMk/>
            <pc:sldMk cId="2644789552" sldId="279"/>
            <ac:spMk id="3" creationId="{00000000-0000-0000-0000-000000000000}"/>
          </ac:spMkLst>
        </pc:spChg>
        <pc:picChg chg="del mod">
          <ac:chgData name="Renuka Mohanraj" userId="1e2ef1a2-791d-4e3a-9512-7cfb920dac40" providerId="ADAL" clId="{15631297-3D37-4315-9953-D78F27F53344}" dt="2021-09-06T01:06:44.828" v="638" actId="478"/>
          <ac:picMkLst>
            <pc:docMk/>
            <pc:sldMk cId="2644789552" sldId="279"/>
            <ac:picMk id="4" creationId="{357BC90E-094C-4BCC-B629-15B448E20847}"/>
          </ac:picMkLst>
        </pc:picChg>
      </pc:sldChg>
      <pc:sldChg chg="delSp modSp mod">
        <pc:chgData name="Renuka Mohanraj" userId="1e2ef1a2-791d-4e3a-9512-7cfb920dac40" providerId="ADAL" clId="{15631297-3D37-4315-9953-D78F27F53344}" dt="2021-09-27T00:45:05.942" v="1577" actId="20577"/>
        <pc:sldMkLst>
          <pc:docMk/>
          <pc:sldMk cId="2648510263" sldId="281"/>
        </pc:sldMkLst>
        <pc:spChg chg="mod">
          <ac:chgData name="Renuka Mohanraj" userId="1e2ef1a2-791d-4e3a-9512-7cfb920dac40" providerId="ADAL" clId="{15631297-3D37-4315-9953-D78F27F53344}" dt="2021-09-25T22:51:45.720" v="1114" actId="122"/>
          <ac:spMkLst>
            <pc:docMk/>
            <pc:sldMk cId="2648510263" sldId="281"/>
            <ac:spMk id="2" creationId="{00000000-0000-0000-0000-000000000000}"/>
          </ac:spMkLst>
        </pc:spChg>
        <pc:spChg chg="mod">
          <ac:chgData name="Renuka Mohanraj" userId="1e2ef1a2-791d-4e3a-9512-7cfb920dac40" providerId="ADAL" clId="{15631297-3D37-4315-9953-D78F27F53344}" dt="2021-09-27T00:45:05.942" v="1577" actId="20577"/>
          <ac:spMkLst>
            <pc:docMk/>
            <pc:sldMk cId="2648510263" sldId="281"/>
            <ac:spMk id="3" creationId="{00000000-0000-0000-0000-000000000000}"/>
          </ac:spMkLst>
        </pc:spChg>
        <pc:picChg chg="del mod">
          <ac:chgData name="Renuka Mohanraj" userId="1e2ef1a2-791d-4e3a-9512-7cfb920dac40" providerId="ADAL" clId="{15631297-3D37-4315-9953-D78F27F53344}" dt="2021-09-06T01:20:52.499" v="713" actId="478"/>
          <ac:picMkLst>
            <pc:docMk/>
            <pc:sldMk cId="2648510263" sldId="281"/>
            <ac:picMk id="4" creationId="{758E9E92-C1E3-42CF-98E2-9B80BBA14806}"/>
          </ac:picMkLst>
        </pc:picChg>
      </pc:sldChg>
      <pc:sldChg chg="modSp del mod modNotes">
        <pc:chgData name="Renuka Mohanraj" userId="1e2ef1a2-791d-4e3a-9512-7cfb920dac40" providerId="ADAL" clId="{15631297-3D37-4315-9953-D78F27F53344}" dt="2022-09-30T15:28:08.887" v="1751" actId="2696"/>
        <pc:sldMkLst>
          <pc:docMk/>
          <pc:sldMk cId="145971795" sldId="282"/>
        </pc:sldMkLst>
        <pc:spChg chg="mod">
          <ac:chgData name="Renuka Mohanraj" userId="1e2ef1a2-791d-4e3a-9512-7cfb920dac40" providerId="ADAL" clId="{15631297-3D37-4315-9953-D78F27F53344}" dt="2021-09-25T22:35:23.769" v="821" actId="14100"/>
          <ac:spMkLst>
            <pc:docMk/>
            <pc:sldMk cId="145971795" sldId="282"/>
            <ac:spMk id="3" creationId="{00000000-0000-0000-0000-000000000000}"/>
          </ac:spMkLst>
        </pc:spChg>
      </pc:sldChg>
      <pc:sldChg chg="modSp mod modNotes">
        <pc:chgData name="Renuka Mohanraj" userId="1e2ef1a2-791d-4e3a-9512-7cfb920dac40" providerId="ADAL" clId="{15631297-3D37-4315-9953-D78F27F53344}" dt="2021-09-25T22:36:51.776" v="856" actId="403"/>
        <pc:sldMkLst>
          <pc:docMk/>
          <pc:sldMk cId="4083241330" sldId="283"/>
        </pc:sldMkLst>
        <pc:spChg chg="mod">
          <ac:chgData name="Renuka Mohanraj" userId="1e2ef1a2-791d-4e3a-9512-7cfb920dac40" providerId="ADAL" clId="{15631297-3D37-4315-9953-D78F27F53344}" dt="2021-09-25T22:36:39.251" v="853" actId="403"/>
          <ac:spMkLst>
            <pc:docMk/>
            <pc:sldMk cId="4083241330" sldId="283"/>
            <ac:spMk id="2" creationId="{00000000-0000-0000-0000-000000000000}"/>
          </ac:spMkLst>
        </pc:spChg>
        <pc:spChg chg="mod">
          <ac:chgData name="Renuka Mohanraj" userId="1e2ef1a2-791d-4e3a-9512-7cfb920dac40" providerId="ADAL" clId="{15631297-3D37-4315-9953-D78F27F53344}" dt="2021-09-25T22:36:51.776" v="856" actId="403"/>
          <ac:spMkLst>
            <pc:docMk/>
            <pc:sldMk cId="4083241330" sldId="283"/>
            <ac:spMk id="3" creationId="{00000000-0000-0000-0000-000000000000}"/>
          </ac:spMkLst>
        </pc:spChg>
      </pc:sldChg>
      <pc:sldChg chg="modSp mod modNotes">
        <pc:chgData name="Renuka Mohanraj" userId="1e2ef1a2-791d-4e3a-9512-7cfb920dac40" providerId="ADAL" clId="{15631297-3D37-4315-9953-D78F27F53344}" dt="2021-09-25T22:38:51.907" v="866" actId="14100"/>
        <pc:sldMkLst>
          <pc:docMk/>
          <pc:sldMk cId="3442654718" sldId="284"/>
        </pc:sldMkLst>
        <pc:graphicFrameChg chg="mod modGraphic">
          <ac:chgData name="Renuka Mohanraj" userId="1e2ef1a2-791d-4e3a-9512-7cfb920dac40" providerId="ADAL" clId="{15631297-3D37-4315-9953-D78F27F53344}" dt="2021-09-25T22:38:51.907" v="866" actId="14100"/>
          <ac:graphicFrameMkLst>
            <pc:docMk/>
            <pc:sldMk cId="3442654718" sldId="284"/>
            <ac:graphicFrameMk id="4" creationId="{ED265099-64CE-48C2-9863-37BA8443C087}"/>
          </ac:graphicFrameMkLst>
        </pc:graphicFrameChg>
      </pc:sldChg>
      <pc:sldChg chg="delSp modSp mod modNotes">
        <pc:chgData name="Renuka Mohanraj" userId="1e2ef1a2-791d-4e3a-9512-7cfb920dac40" providerId="ADAL" clId="{15631297-3D37-4315-9953-D78F27F53344}" dt="2021-09-27T00:29:02.574" v="1494" actId="20577"/>
        <pc:sldMkLst>
          <pc:docMk/>
          <pc:sldMk cId="1681258798" sldId="286"/>
        </pc:sldMkLst>
        <pc:spChg chg="mod">
          <ac:chgData name="Renuka Mohanraj" userId="1e2ef1a2-791d-4e3a-9512-7cfb920dac40" providerId="ADAL" clId="{15631297-3D37-4315-9953-D78F27F53344}" dt="2021-09-27T00:29:02.574" v="1494" actId="20577"/>
          <ac:spMkLst>
            <pc:docMk/>
            <pc:sldMk cId="1681258798" sldId="286"/>
            <ac:spMk id="2" creationId="{00000000-0000-0000-0000-000000000000}"/>
          </ac:spMkLst>
        </pc:spChg>
        <pc:spChg chg="mod">
          <ac:chgData name="Renuka Mohanraj" userId="1e2ef1a2-791d-4e3a-9512-7cfb920dac40" providerId="ADAL" clId="{15631297-3D37-4315-9953-D78F27F53344}" dt="2021-09-25T22:50:17.877" v="1092" actId="14100"/>
          <ac:spMkLst>
            <pc:docMk/>
            <pc:sldMk cId="1681258798" sldId="286"/>
            <ac:spMk id="3" creationId="{DD740D44-6F79-498E-8177-D91C523997CE}"/>
          </ac:spMkLst>
        </pc:spChg>
        <pc:picChg chg="del mod">
          <ac:chgData name="Renuka Mohanraj" userId="1e2ef1a2-791d-4e3a-9512-7cfb920dac40" providerId="ADAL" clId="{15631297-3D37-4315-9953-D78F27F53344}" dt="2021-09-06T01:06:41.212" v="636" actId="478"/>
          <ac:picMkLst>
            <pc:docMk/>
            <pc:sldMk cId="1681258798" sldId="286"/>
            <ac:picMk id="4" creationId="{DE39D2A5-92F4-4571-9560-0E5EEF5C8BCB}"/>
          </ac:picMkLst>
        </pc:picChg>
      </pc:sldChg>
      <pc:sldChg chg="modSp mod modNotes">
        <pc:chgData name="Renuka Mohanraj" userId="1e2ef1a2-791d-4e3a-9512-7cfb920dac40" providerId="ADAL" clId="{15631297-3D37-4315-9953-D78F27F53344}" dt="2021-09-25T22:50:37.832" v="1099" actId="14100"/>
        <pc:sldMkLst>
          <pc:docMk/>
          <pc:sldMk cId="3051624163" sldId="287"/>
        </pc:sldMkLst>
        <pc:spChg chg="mod">
          <ac:chgData name="Renuka Mohanraj" userId="1e2ef1a2-791d-4e3a-9512-7cfb920dac40" providerId="ADAL" clId="{15631297-3D37-4315-9953-D78F27F53344}" dt="2021-09-25T22:50:30.027" v="1096" actId="14100"/>
          <ac:spMkLst>
            <pc:docMk/>
            <pc:sldMk cId="3051624163" sldId="287"/>
            <ac:spMk id="2" creationId="{00000000-0000-0000-0000-000000000000}"/>
          </ac:spMkLst>
        </pc:spChg>
        <pc:spChg chg="mod">
          <ac:chgData name="Renuka Mohanraj" userId="1e2ef1a2-791d-4e3a-9512-7cfb920dac40" providerId="ADAL" clId="{15631297-3D37-4315-9953-D78F27F53344}" dt="2021-09-25T22:50:37.832" v="1099" actId="14100"/>
          <ac:spMkLst>
            <pc:docMk/>
            <pc:sldMk cId="3051624163" sldId="287"/>
            <ac:spMk id="3" creationId="{DD740D44-6F79-498E-8177-D91C523997CE}"/>
          </ac:spMkLst>
        </pc:spChg>
      </pc:sldChg>
      <pc:sldChg chg="modSp mod modNotes">
        <pc:chgData name="Renuka Mohanraj" userId="1e2ef1a2-791d-4e3a-9512-7cfb920dac40" providerId="ADAL" clId="{15631297-3D37-4315-9953-D78F27F53344}" dt="2021-09-25T22:50:52.295" v="1102" actId="6549"/>
        <pc:sldMkLst>
          <pc:docMk/>
          <pc:sldMk cId="2145121112" sldId="288"/>
        </pc:sldMkLst>
        <pc:spChg chg="mod">
          <ac:chgData name="Renuka Mohanraj" userId="1e2ef1a2-791d-4e3a-9512-7cfb920dac40" providerId="ADAL" clId="{15631297-3D37-4315-9953-D78F27F53344}" dt="2021-09-25T22:33:31.742" v="770"/>
          <ac:spMkLst>
            <pc:docMk/>
            <pc:sldMk cId="2145121112" sldId="288"/>
            <ac:spMk id="2" creationId="{00000000-0000-0000-0000-000000000000}"/>
          </ac:spMkLst>
        </pc:spChg>
        <pc:spChg chg="mod">
          <ac:chgData name="Renuka Mohanraj" userId="1e2ef1a2-791d-4e3a-9512-7cfb920dac40" providerId="ADAL" clId="{15631297-3D37-4315-9953-D78F27F53344}" dt="2021-09-25T22:50:52.295" v="1102" actId="6549"/>
          <ac:spMkLst>
            <pc:docMk/>
            <pc:sldMk cId="2145121112" sldId="288"/>
            <ac:spMk id="3" creationId="{DD740D44-6F79-498E-8177-D91C523997CE}"/>
          </ac:spMkLst>
        </pc:spChg>
      </pc:sldChg>
      <pc:sldChg chg="modSp mod modNotes">
        <pc:chgData name="Renuka Mohanraj" userId="1e2ef1a2-791d-4e3a-9512-7cfb920dac40" providerId="ADAL" clId="{15631297-3D37-4315-9953-D78F27F53344}" dt="2021-09-25T22:53:27.502" v="1136" actId="14100"/>
        <pc:sldMkLst>
          <pc:docMk/>
          <pc:sldMk cId="2868617637" sldId="289"/>
        </pc:sldMkLst>
        <pc:spChg chg="mod">
          <ac:chgData name="Renuka Mohanraj" userId="1e2ef1a2-791d-4e3a-9512-7cfb920dac40" providerId="ADAL" clId="{15631297-3D37-4315-9953-D78F27F53344}" dt="2021-09-25T22:53:27.502" v="1136" actId="14100"/>
          <ac:spMkLst>
            <pc:docMk/>
            <pc:sldMk cId="2868617637" sldId="289"/>
            <ac:spMk id="4" creationId="{00000000-0000-0000-0000-000000000000}"/>
          </ac:spMkLst>
        </pc:spChg>
      </pc:sldChg>
      <pc:sldChg chg="delSp modSp mod">
        <pc:chgData name="Renuka Mohanraj" userId="1e2ef1a2-791d-4e3a-9512-7cfb920dac40" providerId="ADAL" clId="{15631297-3D37-4315-9953-D78F27F53344}" dt="2021-09-25T22:53:44.984" v="1140" actId="33524"/>
        <pc:sldMkLst>
          <pc:docMk/>
          <pc:sldMk cId="483174759" sldId="290"/>
        </pc:sldMkLst>
        <pc:spChg chg="mod">
          <ac:chgData name="Renuka Mohanraj" userId="1e2ef1a2-791d-4e3a-9512-7cfb920dac40" providerId="ADAL" clId="{15631297-3D37-4315-9953-D78F27F53344}" dt="2021-09-25T22:53:44.984" v="1140" actId="33524"/>
          <ac:spMkLst>
            <pc:docMk/>
            <pc:sldMk cId="483174759" sldId="290"/>
            <ac:spMk id="5" creationId="{B141CE36-A552-4BA8-A0EF-C34516397C3E}"/>
          </ac:spMkLst>
        </pc:spChg>
        <pc:picChg chg="del">
          <ac:chgData name="Renuka Mohanraj" userId="1e2ef1a2-791d-4e3a-9512-7cfb920dac40" providerId="ADAL" clId="{15631297-3D37-4315-9953-D78F27F53344}" dt="2021-09-06T01:10:40.128" v="697" actId="478"/>
          <ac:picMkLst>
            <pc:docMk/>
            <pc:sldMk cId="483174759" sldId="290"/>
            <ac:picMk id="4" creationId="{4F06D6DF-A3D6-4070-8F55-2DA6D713E095}"/>
          </ac:picMkLst>
        </pc:picChg>
      </pc:sldChg>
      <pc:sldChg chg="modSp mod">
        <pc:chgData name="Renuka Mohanraj" userId="1e2ef1a2-791d-4e3a-9512-7cfb920dac40" providerId="ADAL" clId="{15631297-3D37-4315-9953-D78F27F53344}" dt="2021-09-25T22:53:53.777" v="1143" actId="14100"/>
        <pc:sldMkLst>
          <pc:docMk/>
          <pc:sldMk cId="4171373037" sldId="291"/>
        </pc:sldMkLst>
        <pc:spChg chg="mod">
          <ac:chgData name="Renuka Mohanraj" userId="1e2ef1a2-791d-4e3a-9512-7cfb920dac40" providerId="ADAL" clId="{15631297-3D37-4315-9953-D78F27F53344}" dt="2021-09-25T22:33:31.974" v="771" actId="27636"/>
          <ac:spMkLst>
            <pc:docMk/>
            <pc:sldMk cId="4171373037" sldId="291"/>
            <ac:spMk id="2" creationId="{44E5D643-341E-4471-A633-1E1AC8A6FF9D}"/>
          </ac:spMkLst>
        </pc:spChg>
        <pc:spChg chg="mod">
          <ac:chgData name="Renuka Mohanraj" userId="1e2ef1a2-791d-4e3a-9512-7cfb920dac40" providerId="ADAL" clId="{15631297-3D37-4315-9953-D78F27F53344}" dt="2021-09-25T22:53:53.777" v="1143" actId="14100"/>
          <ac:spMkLst>
            <pc:docMk/>
            <pc:sldMk cId="4171373037" sldId="291"/>
            <ac:spMk id="5" creationId="{B141CE36-A552-4BA8-A0EF-C34516397C3E}"/>
          </ac:spMkLst>
        </pc:spChg>
      </pc:sldChg>
      <pc:sldChg chg="modSp mod">
        <pc:chgData name="Renuka Mohanraj" userId="1e2ef1a2-791d-4e3a-9512-7cfb920dac40" providerId="ADAL" clId="{15631297-3D37-4315-9953-D78F27F53344}" dt="2021-09-25T22:54:28.947" v="1152" actId="404"/>
        <pc:sldMkLst>
          <pc:docMk/>
          <pc:sldMk cId="3921373564" sldId="293"/>
        </pc:sldMkLst>
        <pc:spChg chg="mod">
          <ac:chgData name="Renuka Mohanraj" userId="1e2ef1a2-791d-4e3a-9512-7cfb920dac40" providerId="ADAL" clId="{15631297-3D37-4315-9953-D78F27F53344}" dt="2021-09-25T22:54:28.947" v="1152" actId="404"/>
          <ac:spMkLst>
            <pc:docMk/>
            <pc:sldMk cId="3921373564" sldId="293"/>
            <ac:spMk id="2" creationId="{8FB588D8-5AF5-4E3F-808D-29AFAE369872}"/>
          </ac:spMkLst>
        </pc:spChg>
        <pc:spChg chg="mod">
          <ac:chgData name="Renuka Mohanraj" userId="1e2ef1a2-791d-4e3a-9512-7cfb920dac40" providerId="ADAL" clId="{15631297-3D37-4315-9953-D78F27F53344}" dt="2021-09-25T22:54:01.447" v="1147" actId="27636"/>
          <ac:spMkLst>
            <pc:docMk/>
            <pc:sldMk cId="3921373564" sldId="293"/>
            <ac:spMk id="3" creationId="{BE452051-0F84-4695-95D4-9350019E12C3}"/>
          </ac:spMkLst>
        </pc:spChg>
      </pc:sldChg>
      <pc:sldChg chg="modSp mod">
        <pc:chgData name="Renuka Mohanraj" userId="1e2ef1a2-791d-4e3a-9512-7cfb920dac40" providerId="ADAL" clId="{15631297-3D37-4315-9953-D78F27F53344}" dt="2021-09-25T22:54:12.096" v="1149" actId="14100"/>
        <pc:sldMkLst>
          <pc:docMk/>
          <pc:sldMk cId="1821539268" sldId="294"/>
        </pc:sldMkLst>
        <pc:spChg chg="mod">
          <ac:chgData name="Renuka Mohanraj" userId="1e2ef1a2-791d-4e3a-9512-7cfb920dac40" providerId="ADAL" clId="{15631297-3D37-4315-9953-D78F27F53344}" dt="2021-09-25T22:33:31.742" v="770"/>
          <ac:spMkLst>
            <pc:docMk/>
            <pc:sldMk cId="1821539268" sldId="294"/>
            <ac:spMk id="2" creationId="{8FB588D8-5AF5-4E3F-808D-29AFAE369872}"/>
          </ac:spMkLst>
        </pc:spChg>
        <pc:spChg chg="mod">
          <ac:chgData name="Renuka Mohanraj" userId="1e2ef1a2-791d-4e3a-9512-7cfb920dac40" providerId="ADAL" clId="{15631297-3D37-4315-9953-D78F27F53344}" dt="2021-09-25T22:54:12.096" v="1149" actId="14100"/>
          <ac:spMkLst>
            <pc:docMk/>
            <pc:sldMk cId="1821539268" sldId="294"/>
            <ac:spMk id="3" creationId="{BE452051-0F84-4695-95D4-9350019E12C3}"/>
          </ac:spMkLst>
        </pc:spChg>
      </pc:sldChg>
      <pc:sldChg chg="modSp mod">
        <pc:chgData name="Renuka Mohanraj" userId="1e2ef1a2-791d-4e3a-9512-7cfb920dac40" providerId="ADAL" clId="{15631297-3D37-4315-9953-D78F27F53344}" dt="2021-09-25T22:54:20.573" v="1150" actId="14100"/>
        <pc:sldMkLst>
          <pc:docMk/>
          <pc:sldMk cId="3688183929" sldId="295"/>
        </pc:sldMkLst>
        <pc:spChg chg="mod">
          <ac:chgData name="Renuka Mohanraj" userId="1e2ef1a2-791d-4e3a-9512-7cfb920dac40" providerId="ADAL" clId="{15631297-3D37-4315-9953-D78F27F53344}" dt="2021-09-25T22:33:31.742" v="770"/>
          <ac:spMkLst>
            <pc:docMk/>
            <pc:sldMk cId="3688183929" sldId="295"/>
            <ac:spMk id="2" creationId="{8FB588D8-5AF5-4E3F-808D-29AFAE369872}"/>
          </ac:spMkLst>
        </pc:spChg>
        <pc:spChg chg="mod">
          <ac:chgData name="Renuka Mohanraj" userId="1e2ef1a2-791d-4e3a-9512-7cfb920dac40" providerId="ADAL" clId="{15631297-3D37-4315-9953-D78F27F53344}" dt="2021-09-25T22:54:20.573" v="1150" actId="14100"/>
          <ac:spMkLst>
            <pc:docMk/>
            <pc:sldMk cId="3688183929" sldId="295"/>
            <ac:spMk id="3" creationId="{BE452051-0F84-4695-95D4-9350019E12C3}"/>
          </ac:spMkLst>
        </pc:spChg>
      </pc:sldChg>
      <pc:sldChg chg="modSp mod">
        <pc:chgData name="Renuka Mohanraj" userId="1e2ef1a2-791d-4e3a-9512-7cfb920dac40" providerId="ADAL" clId="{15631297-3D37-4315-9953-D78F27F53344}" dt="2021-09-25T22:54:46.175" v="1156" actId="14100"/>
        <pc:sldMkLst>
          <pc:docMk/>
          <pc:sldMk cId="1220738838" sldId="296"/>
        </pc:sldMkLst>
        <pc:spChg chg="mod">
          <ac:chgData name="Renuka Mohanraj" userId="1e2ef1a2-791d-4e3a-9512-7cfb920dac40" providerId="ADAL" clId="{15631297-3D37-4315-9953-D78F27F53344}" dt="2021-09-25T22:54:38.954" v="1154" actId="403"/>
          <ac:spMkLst>
            <pc:docMk/>
            <pc:sldMk cId="1220738838" sldId="296"/>
            <ac:spMk id="2" creationId="{8FB588D8-5AF5-4E3F-808D-29AFAE369872}"/>
          </ac:spMkLst>
        </pc:spChg>
        <pc:spChg chg="mod">
          <ac:chgData name="Renuka Mohanraj" userId="1e2ef1a2-791d-4e3a-9512-7cfb920dac40" providerId="ADAL" clId="{15631297-3D37-4315-9953-D78F27F53344}" dt="2021-09-25T22:54:46.175" v="1156" actId="14100"/>
          <ac:spMkLst>
            <pc:docMk/>
            <pc:sldMk cId="1220738838" sldId="296"/>
            <ac:spMk id="3" creationId="{BE452051-0F84-4695-95D4-9350019E12C3}"/>
          </ac:spMkLst>
        </pc:spChg>
      </pc:sldChg>
      <pc:sldChg chg="modSp mod">
        <pc:chgData name="Renuka Mohanraj" userId="1e2ef1a2-791d-4e3a-9512-7cfb920dac40" providerId="ADAL" clId="{15631297-3D37-4315-9953-D78F27F53344}" dt="2021-09-25T22:54:56.909" v="1158" actId="14100"/>
        <pc:sldMkLst>
          <pc:docMk/>
          <pc:sldMk cId="352827976" sldId="297"/>
        </pc:sldMkLst>
        <pc:spChg chg="mod">
          <ac:chgData name="Renuka Mohanraj" userId="1e2ef1a2-791d-4e3a-9512-7cfb920dac40" providerId="ADAL" clId="{15631297-3D37-4315-9953-D78F27F53344}" dt="2021-09-25T22:33:31.742" v="770"/>
          <ac:spMkLst>
            <pc:docMk/>
            <pc:sldMk cId="352827976" sldId="297"/>
            <ac:spMk id="2" creationId="{8FB588D8-5AF5-4E3F-808D-29AFAE369872}"/>
          </ac:spMkLst>
        </pc:spChg>
        <pc:spChg chg="mod">
          <ac:chgData name="Renuka Mohanraj" userId="1e2ef1a2-791d-4e3a-9512-7cfb920dac40" providerId="ADAL" clId="{15631297-3D37-4315-9953-D78F27F53344}" dt="2021-09-25T22:54:56.909" v="1158" actId="14100"/>
          <ac:spMkLst>
            <pc:docMk/>
            <pc:sldMk cId="352827976" sldId="297"/>
            <ac:spMk id="3" creationId="{BE452051-0F84-4695-95D4-9350019E12C3}"/>
          </ac:spMkLst>
        </pc:spChg>
      </pc:sldChg>
      <pc:sldChg chg="modSp mod">
        <pc:chgData name="Renuka Mohanraj" userId="1e2ef1a2-791d-4e3a-9512-7cfb920dac40" providerId="ADAL" clId="{15631297-3D37-4315-9953-D78F27F53344}" dt="2021-09-27T01:06:02.912" v="1611" actId="20577"/>
        <pc:sldMkLst>
          <pc:docMk/>
          <pc:sldMk cId="2647520237" sldId="298"/>
        </pc:sldMkLst>
        <pc:spChg chg="mod">
          <ac:chgData name="Renuka Mohanraj" userId="1e2ef1a2-791d-4e3a-9512-7cfb920dac40" providerId="ADAL" clId="{15631297-3D37-4315-9953-D78F27F53344}" dt="2021-09-25T22:33:31.742" v="770"/>
          <ac:spMkLst>
            <pc:docMk/>
            <pc:sldMk cId="2647520237" sldId="298"/>
            <ac:spMk id="2" creationId="{8FB588D8-5AF5-4E3F-808D-29AFAE369872}"/>
          </ac:spMkLst>
        </pc:spChg>
        <pc:spChg chg="mod">
          <ac:chgData name="Renuka Mohanraj" userId="1e2ef1a2-791d-4e3a-9512-7cfb920dac40" providerId="ADAL" clId="{15631297-3D37-4315-9953-D78F27F53344}" dt="2021-09-25T22:55:19.422" v="1164" actId="403"/>
          <ac:spMkLst>
            <pc:docMk/>
            <pc:sldMk cId="2647520237" sldId="298"/>
            <ac:spMk id="3" creationId="{BE452051-0F84-4695-95D4-9350019E12C3}"/>
          </ac:spMkLst>
        </pc:spChg>
        <pc:spChg chg="mod">
          <ac:chgData name="Renuka Mohanraj" userId="1e2ef1a2-791d-4e3a-9512-7cfb920dac40" providerId="ADAL" clId="{15631297-3D37-4315-9953-D78F27F53344}" dt="2021-09-27T01:06:02.912" v="1611" actId="20577"/>
          <ac:spMkLst>
            <pc:docMk/>
            <pc:sldMk cId="2647520237" sldId="298"/>
            <ac:spMk id="7" creationId="{729148FE-A07E-466E-81AE-A623C36CBA8D}"/>
          </ac:spMkLst>
        </pc:spChg>
      </pc:sldChg>
      <pc:sldChg chg="modSp mod modNotes">
        <pc:chgData name="Renuka Mohanraj" userId="1e2ef1a2-791d-4e3a-9512-7cfb920dac40" providerId="ADAL" clId="{15631297-3D37-4315-9953-D78F27F53344}" dt="2021-09-25T22:55:39.656" v="1171" actId="27636"/>
        <pc:sldMkLst>
          <pc:docMk/>
          <pc:sldMk cId="2290986416" sldId="299"/>
        </pc:sldMkLst>
        <pc:spChg chg="mod">
          <ac:chgData name="Renuka Mohanraj" userId="1e2ef1a2-791d-4e3a-9512-7cfb920dac40" providerId="ADAL" clId="{15631297-3D37-4315-9953-D78F27F53344}" dt="2021-09-25T22:33:31.742" v="770"/>
          <ac:spMkLst>
            <pc:docMk/>
            <pc:sldMk cId="2290986416" sldId="299"/>
            <ac:spMk id="2" creationId="{8FB588D8-5AF5-4E3F-808D-29AFAE369872}"/>
          </ac:spMkLst>
        </pc:spChg>
        <pc:spChg chg="mod">
          <ac:chgData name="Renuka Mohanraj" userId="1e2ef1a2-791d-4e3a-9512-7cfb920dac40" providerId="ADAL" clId="{15631297-3D37-4315-9953-D78F27F53344}" dt="2021-09-25T22:55:39.656" v="1171" actId="27636"/>
          <ac:spMkLst>
            <pc:docMk/>
            <pc:sldMk cId="2290986416" sldId="299"/>
            <ac:spMk id="3" creationId="{BE452051-0F84-4695-95D4-9350019E12C3}"/>
          </ac:spMkLst>
        </pc:spChg>
      </pc:sldChg>
      <pc:sldChg chg="modSp mod modNotes">
        <pc:chgData name="Renuka Mohanraj" userId="1e2ef1a2-791d-4e3a-9512-7cfb920dac40" providerId="ADAL" clId="{15631297-3D37-4315-9953-D78F27F53344}" dt="2021-09-27T01:10:52.502" v="1643" actId="20577"/>
        <pc:sldMkLst>
          <pc:docMk/>
          <pc:sldMk cId="852582634" sldId="300"/>
        </pc:sldMkLst>
        <pc:spChg chg="mod">
          <ac:chgData name="Renuka Mohanraj" userId="1e2ef1a2-791d-4e3a-9512-7cfb920dac40" providerId="ADAL" clId="{15631297-3D37-4315-9953-D78F27F53344}" dt="2021-09-25T22:33:31.742" v="770"/>
          <ac:spMkLst>
            <pc:docMk/>
            <pc:sldMk cId="852582634" sldId="300"/>
            <ac:spMk id="2" creationId="{8FB588D8-5AF5-4E3F-808D-29AFAE369872}"/>
          </ac:spMkLst>
        </pc:spChg>
        <pc:spChg chg="mod">
          <ac:chgData name="Renuka Mohanraj" userId="1e2ef1a2-791d-4e3a-9512-7cfb920dac40" providerId="ADAL" clId="{15631297-3D37-4315-9953-D78F27F53344}" dt="2021-09-27T01:10:52.502" v="1643" actId="20577"/>
          <ac:spMkLst>
            <pc:docMk/>
            <pc:sldMk cId="852582634" sldId="300"/>
            <ac:spMk id="3" creationId="{BE452051-0F84-4695-95D4-9350019E12C3}"/>
          </ac:spMkLst>
        </pc:spChg>
      </pc:sldChg>
      <pc:sldChg chg="modSp mod">
        <pc:chgData name="Renuka Mohanraj" userId="1e2ef1a2-791d-4e3a-9512-7cfb920dac40" providerId="ADAL" clId="{15631297-3D37-4315-9953-D78F27F53344}" dt="2021-09-25T22:48:45.628" v="1067" actId="27636"/>
        <pc:sldMkLst>
          <pc:docMk/>
          <pc:sldMk cId="1884285492" sldId="301"/>
        </pc:sldMkLst>
        <pc:spChg chg="mod">
          <ac:chgData name="Renuka Mohanraj" userId="1e2ef1a2-791d-4e3a-9512-7cfb920dac40" providerId="ADAL" clId="{15631297-3D37-4315-9953-D78F27F53344}" dt="2021-09-25T22:48:24.183" v="1057" actId="122"/>
          <ac:spMkLst>
            <pc:docMk/>
            <pc:sldMk cId="1884285492" sldId="301"/>
            <ac:spMk id="2" creationId="{C9AA057D-1911-48DB-A72E-F4F5BDCD4441}"/>
          </ac:spMkLst>
        </pc:spChg>
        <pc:spChg chg="mod">
          <ac:chgData name="Renuka Mohanraj" userId="1e2ef1a2-791d-4e3a-9512-7cfb920dac40" providerId="ADAL" clId="{15631297-3D37-4315-9953-D78F27F53344}" dt="2021-09-25T22:48:45.628" v="1067" actId="27636"/>
          <ac:spMkLst>
            <pc:docMk/>
            <pc:sldMk cId="1884285492" sldId="301"/>
            <ac:spMk id="3" creationId="{C5323690-690E-42CA-90C8-2E354074272B}"/>
          </ac:spMkLst>
        </pc:spChg>
      </pc:sldChg>
      <pc:sldChg chg="modSp mod">
        <pc:chgData name="Renuka Mohanraj" userId="1e2ef1a2-791d-4e3a-9512-7cfb920dac40" providerId="ADAL" clId="{15631297-3D37-4315-9953-D78F27F53344}" dt="2021-09-25T22:49:48.940" v="1085" actId="122"/>
        <pc:sldMkLst>
          <pc:docMk/>
          <pc:sldMk cId="745189046" sldId="302"/>
        </pc:sldMkLst>
        <pc:spChg chg="mod">
          <ac:chgData name="Renuka Mohanraj" userId="1e2ef1a2-791d-4e3a-9512-7cfb920dac40" providerId="ADAL" clId="{15631297-3D37-4315-9953-D78F27F53344}" dt="2021-09-25T22:49:48.940" v="1085" actId="122"/>
          <ac:spMkLst>
            <pc:docMk/>
            <pc:sldMk cId="745189046" sldId="302"/>
            <ac:spMk id="2" creationId="{C9AA057D-1911-48DB-A72E-F4F5BDCD4441}"/>
          </ac:spMkLst>
        </pc:spChg>
        <pc:spChg chg="mod">
          <ac:chgData name="Renuka Mohanraj" userId="1e2ef1a2-791d-4e3a-9512-7cfb920dac40" providerId="ADAL" clId="{15631297-3D37-4315-9953-D78F27F53344}" dt="2021-09-25T22:49:43.262" v="1083" actId="14100"/>
          <ac:spMkLst>
            <pc:docMk/>
            <pc:sldMk cId="745189046" sldId="302"/>
            <ac:spMk id="3" creationId="{C5323690-690E-42CA-90C8-2E354074272B}"/>
          </ac:spMkLst>
        </pc:spChg>
      </pc:sldChg>
      <pc:sldChg chg="modSp add mod">
        <pc:chgData name="Renuka Mohanraj" userId="1e2ef1a2-791d-4e3a-9512-7cfb920dac40" providerId="ADAL" clId="{15631297-3D37-4315-9953-D78F27F53344}" dt="2021-09-25T22:51:19.927" v="1109" actId="14100"/>
        <pc:sldMkLst>
          <pc:docMk/>
          <pc:sldMk cId="1482313403" sldId="303"/>
        </pc:sldMkLst>
        <pc:spChg chg="mod">
          <ac:chgData name="Renuka Mohanraj" userId="1e2ef1a2-791d-4e3a-9512-7cfb920dac40" providerId="ADAL" clId="{15631297-3D37-4315-9953-D78F27F53344}" dt="2021-09-06T01:06:48.339" v="640" actId="20577"/>
          <ac:spMkLst>
            <pc:docMk/>
            <pc:sldMk cId="1482313403" sldId="303"/>
            <ac:spMk id="2" creationId="{E87D183C-D35F-43FF-A0C0-4AC9A350C535}"/>
          </ac:spMkLst>
        </pc:spChg>
        <pc:spChg chg="mod">
          <ac:chgData name="Renuka Mohanraj" userId="1e2ef1a2-791d-4e3a-9512-7cfb920dac40" providerId="ADAL" clId="{15631297-3D37-4315-9953-D78F27F53344}" dt="2021-09-25T22:51:19.927" v="1109" actId="14100"/>
          <ac:spMkLst>
            <pc:docMk/>
            <pc:sldMk cId="1482313403" sldId="303"/>
            <ac:spMk id="3" creationId="{68461241-A308-4E12-8F6B-4A082A019415}"/>
          </ac:spMkLst>
        </pc:spChg>
      </pc:sldChg>
      <pc:sldChg chg="del">
        <pc:chgData name="Renuka Mohanraj" userId="1e2ef1a2-791d-4e3a-9512-7cfb920dac40" providerId="ADAL" clId="{15631297-3D37-4315-9953-D78F27F53344}" dt="2021-08-02T20:24:36.740" v="54" actId="2696"/>
        <pc:sldMkLst>
          <pc:docMk/>
          <pc:sldMk cId="3643494597" sldId="303"/>
        </pc:sldMkLst>
      </pc:sldChg>
      <pc:sldChg chg="modSp mod">
        <pc:chgData name="Renuka Mohanraj" userId="1e2ef1a2-791d-4e3a-9512-7cfb920dac40" providerId="ADAL" clId="{15631297-3D37-4315-9953-D78F27F53344}" dt="2021-09-25T22:56:13.448" v="1177" actId="14100"/>
        <pc:sldMkLst>
          <pc:docMk/>
          <pc:sldMk cId="2744305659" sldId="304"/>
        </pc:sldMkLst>
        <pc:spChg chg="mod">
          <ac:chgData name="Renuka Mohanraj" userId="1e2ef1a2-791d-4e3a-9512-7cfb920dac40" providerId="ADAL" clId="{15631297-3D37-4315-9953-D78F27F53344}" dt="2021-09-06T01:11:59.057" v="709" actId="20577"/>
          <ac:spMkLst>
            <pc:docMk/>
            <pc:sldMk cId="2744305659" sldId="304"/>
            <ac:spMk id="2" creationId="{496FB8DA-44EC-4BEF-A2F2-63959651D769}"/>
          </ac:spMkLst>
        </pc:spChg>
        <pc:spChg chg="mod">
          <ac:chgData name="Renuka Mohanraj" userId="1e2ef1a2-791d-4e3a-9512-7cfb920dac40" providerId="ADAL" clId="{15631297-3D37-4315-9953-D78F27F53344}" dt="2021-09-25T22:56:13.448" v="1177" actId="14100"/>
          <ac:spMkLst>
            <pc:docMk/>
            <pc:sldMk cId="2744305659" sldId="304"/>
            <ac:spMk id="3" creationId="{ACFCD5E5-B5BA-4DD3-A73B-85660426A4D3}"/>
          </ac:spMkLst>
        </pc:spChg>
      </pc:sldChg>
      <pc:sldChg chg="delSp modSp mod">
        <pc:chgData name="Renuka Mohanraj" userId="1e2ef1a2-791d-4e3a-9512-7cfb920dac40" providerId="ADAL" clId="{15631297-3D37-4315-9953-D78F27F53344}" dt="2021-09-25T22:52:59.150" v="1128" actId="122"/>
        <pc:sldMkLst>
          <pc:docMk/>
          <pc:sldMk cId="2804585202" sldId="305"/>
        </pc:sldMkLst>
        <pc:spChg chg="mod">
          <ac:chgData name="Renuka Mohanraj" userId="1e2ef1a2-791d-4e3a-9512-7cfb920dac40" providerId="ADAL" clId="{15631297-3D37-4315-9953-D78F27F53344}" dt="2021-09-25T22:52:59.150" v="1128" actId="122"/>
          <ac:spMkLst>
            <pc:docMk/>
            <pc:sldMk cId="2804585202" sldId="305"/>
            <ac:spMk id="2" creationId="{00000000-0000-0000-0000-000000000000}"/>
          </ac:spMkLst>
        </pc:spChg>
        <pc:spChg chg="mod">
          <ac:chgData name="Renuka Mohanraj" userId="1e2ef1a2-791d-4e3a-9512-7cfb920dac40" providerId="ADAL" clId="{15631297-3D37-4315-9953-D78F27F53344}" dt="2021-09-25T22:52:00.708" v="1117" actId="14100"/>
          <ac:spMkLst>
            <pc:docMk/>
            <pc:sldMk cId="2804585202" sldId="305"/>
            <ac:spMk id="3" creationId="{00000000-0000-0000-0000-000000000000}"/>
          </ac:spMkLst>
        </pc:spChg>
        <pc:picChg chg="del mod">
          <ac:chgData name="Renuka Mohanraj" userId="1e2ef1a2-791d-4e3a-9512-7cfb920dac40" providerId="ADAL" clId="{15631297-3D37-4315-9953-D78F27F53344}" dt="2021-09-06T01:20:50.679" v="711" actId="478"/>
          <ac:picMkLst>
            <pc:docMk/>
            <pc:sldMk cId="2804585202" sldId="305"/>
            <ac:picMk id="4" creationId="{758E9E92-C1E3-42CF-98E2-9B80BBA14806}"/>
          </ac:picMkLst>
        </pc:picChg>
      </pc:sldChg>
      <pc:sldChg chg="modSp mod">
        <pc:chgData name="Renuka Mohanraj" userId="1e2ef1a2-791d-4e3a-9512-7cfb920dac40" providerId="ADAL" clId="{15631297-3D37-4315-9953-D78F27F53344}" dt="2021-09-25T22:49:46.319" v="1084" actId="122"/>
        <pc:sldMkLst>
          <pc:docMk/>
          <pc:sldMk cId="2832045574" sldId="306"/>
        </pc:sldMkLst>
        <pc:spChg chg="mod">
          <ac:chgData name="Renuka Mohanraj" userId="1e2ef1a2-791d-4e3a-9512-7cfb920dac40" providerId="ADAL" clId="{15631297-3D37-4315-9953-D78F27F53344}" dt="2021-09-25T22:49:46.319" v="1084" actId="122"/>
          <ac:spMkLst>
            <pc:docMk/>
            <pc:sldMk cId="2832045574" sldId="306"/>
            <ac:spMk id="2" creationId="{C9AA057D-1911-48DB-A72E-F4F5BDCD4441}"/>
          </ac:spMkLst>
        </pc:spChg>
        <pc:spChg chg="mod">
          <ac:chgData name="Renuka Mohanraj" userId="1e2ef1a2-791d-4e3a-9512-7cfb920dac40" providerId="ADAL" clId="{15631297-3D37-4315-9953-D78F27F53344}" dt="2021-09-25T22:49:15.919" v="1081" actId="6549"/>
          <ac:spMkLst>
            <pc:docMk/>
            <pc:sldMk cId="2832045574" sldId="306"/>
            <ac:spMk id="3" creationId="{C5323690-690E-42CA-90C8-2E354074272B}"/>
          </ac:spMkLst>
        </pc:spChg>
      </pc:sldChg>
      <pc:sldChg chg="del">
        <pc:chgData name="Renuka Mohanraj" userId="1e2ef1a2-791d-4e3a-9512-7cfb920dac40" providerId="ADAL" clId="{15631297-3D37-4315-9953-D78F27F53344}" dt="2021-09-06T00:33:59.122" v="62" actId="47"/>
        <pc:sldMkLst>
          <pc:docMk/>
          <pc:sldMk cId="1552836989" sldId="307"/>
        </pc:sldMkLst>
      </pc:sldChg>
      <pc:sldChg chg="del">
        <pc:chgData name="Renuka Mohanraj" userId="1e2ef1a2-791d-4e3a-9512-7cfb920dac40" providerId="ADAL" clId="{15631297-3D37-4315-9953-D78F27F53344}" dt="2021-09-06T00:34:00.939" v="63" actId="47"/>
        <pc:sldMkLst>
          <pc:docMk/>
          <pc:sldMk cId="1352277524" sldId="308"/>
        </pc:sldMkLst>
      </pc:sldChg>
      <pc:sldChg chg="addSp delSp modSp mod">
        <pc:chgData name="Renuka Mohanraj" userId="1e2ef1a2-791d-4e3a-9512-7cfb920dac40" providerId="ADAL" clId="{15631297-3D37-4315-9953-D78F27F53344}" dt="2021-09-25T22:34:14.015" v="785" actId="403"/>
        <pc:sldMkLst>
          <pc:docMk/>
          <pc:sldMk cId="4192833343" sldId="309"/>
        </pc:sldMkLst>
        <pc:spChg chg="del mod">
          <ac:chgData name="Renuka Mohanraj" userId="1e2ef1a2-791d-4e3a-9512-7cfb920dac40" providerId="ADAL" clId="{15631297-3D37-4315-9953-D78F27F53344}" dt="2021-09-06T00:38:13.701" v="94" actId="478"/>
          <ac:spMkLst>
            <pc:docMk/>
            <pc:sldMk cId="4192833343" sldId="309"/>
            <ac:spMk id="2" creationId="{00000000-0000-0000-0000-000000000000}"/>
          </ac:spMkLst>
        </pc:spChg>
        <pc:spChg chg="mod">
          <ac:chgData name="Renuka Mohanraj" userId="1e2ef1a2-791d-4e3a-9512-7cfb920dac40" providerId="ADAL" clId="{15631297-3D37-4315-9953-D78F27F53344}" dt="2021-09-25T22:34:14.015" v="785" actId="403"/>
          <ac:spMkLst>
            <pc:docMk/>
            <pc:sldMk cId="4192833343" sldId="309"/>
            <ac:spMk id="3" creationId="{00000000-0000-0000-0000-000000000000}"/>
          </ac:spMkLst>
        </pc:spChg>
        <pc:spChg chg="mod">
          <ac:chgData name="Renuka Mohanraj" userId="1e2ef1a2-791d-4e3a-9512-7cfb920dac40" providerId="ADAL" clId="{15631297-3D37-4315-9953-D78F27F53344}" dt="2021-09-25T22:33:31.742" v="770"/>
          <ac:spMkLst>
            <pc:docMk/>
            <pc:sldMk cId="4192833343" sldId="309"/>
            <ac:spMk id="6" creationId="{00000000-0000-0000-0000-000000000000}"/>
          </ac:spMkLst>
        </pc:spChg>
        <pc:spChg chg="mod">
          <ac:chgData name="Renuka Mohanraj" userId="1e2ef1a2-791d-4e3a-9512-7cfb920dac40" providerId="ADAL" clId="{15631297-3D37-4315-9953-D78F27F53344}" dt="2021-09-25T22:33:31.742" v="770"/>
          <ac:spMkLst>
            <pc:docMk/>
            <pc:sldMk cId="4192833343" sldId="309"/>
            <ac:spMk id="9" creationId="{00000000-0000-0000-0000-000000000000}"/>
          </ac:spMkLst>
        </pc:spChg>
        <pc:spChg chg="mod">
          <ac:chgData name="Renuka Mohanraj" userId="1e2ef1a2-791d-4e3a-9512-7cfb920dac40" providerId="ADAL" clId="{15631297-3D37-4315-9953-D78F27F53344}" dt="2021-09-25T22:33:31.742" v="770"/>
          <ac:spMkLst>
            <pc:docMk/>
            <pc:sldMk cId="4192833343" sldId="309"/>
            <ac:spMk id="11" creationId="{00000000-0000-0000-0000-000000000000}"/>
          </ac:spMkLst>
        </pc:spChg>
        <pc:spChg chg="mod">
          <ac:chgData name="Renuka Mohanraj" userId="1e2ef1a2-791d-4e3a-9512-7cfb920dac40" providerId="ADAL" clId="{15631297-3D37-4315-9953-D78F27F53344}" dt="2021-09-25T22:33:31.742" v="770"/>
          <ac:spMkLst>
            <pc:docMk/>
            <pc:sldMk cId="4192833343" sldId="309"/>
            <ac:spMk id="12" creationId="{00000000-0000-0000-0000-000000000000}"/>
          </ac:spMkLst>
        </pc:spChg>
        <pc:picChg chg="add mod">
          <ac:chgData name="Renuka Mohanraj" userId="1e2ef1a2-791d-4e3a-9512-7cfb920dac40" providerId="ADAL" clId="{15631297-3D37-4315-9953-D78F27F53344}" dt="2021-09-25T22:33:31.742" v="770"/>
          <ac:picMkLst>
            <pc:docMk/>
            <pc:sldMk cId="4192833343" sldId="309"/>
            <ac:picMk id="5" creationId="{8BD2A2ED-A5B9-4FEF-8534-793464EC3904}"/>
          </ac:picMkLst>
        </pc:picChg>
        <pc:picChg chg="del">
          <ac:chgData name="Renuka Mohanraj" userId="1e2ef1a2-791d-4e3a-9512-7cfb920dac40" providerId="ADAL" clId="{15631297-3D37-4315-9953-D78F27F53344}" dt="2021-09-06T00:38:06.380" v="92" actId="478"/>
          <ac:picMkLst>
            <pc:docMk/>
            <pc:sldMk cId="4192833343" sldId="309"/>
            <ac:picMk id="8" creationId="{00000000-0000-0000-0000-000000000000}"/>
          </ac:picMkLst>
        </pc:picChg>
        <pc:picChg chg="mod">
          <ac:chgData name="Renuka Mohanraj" userId="1e2ef1a2-791d-4e3a-9512-7cfb920dac40" providerId="ADAL" clId="{15631297-3D37-4315-9953-D78F27F53344}" dt="2021-09-25T22:34:08.860" v="784" actId="14100"/>
          <ac:picMkLst>
            <pc:docMk/>
            <pc:sldMk cId="4192833343" sldId="309"/>
            <ac:picMk id="10" creationId="{00000000-0000-0000-0000-000000000000}"/>
          </ac:picMkLst>
        </pc:picChg>
        <pc:picChg chg="add mod">
          <ac:chgData name="Renuka Mohanraj" userId="1e2ef1a2-791d-4e3a-9512-7cfb920dac40" providerId="ADAL" clId="{15631297-3D37-4315-9953-D78F27F53344}" dt="2021-09-06T00:34:46.985" v="67"/>
          <ac:picMkLst>
            <pc:docMk/>
            <pc:sldMk cId="4192833343" sldId="309"/>
            <ac:picMk id="13" creationId="{38DE9E8F-7727-45F7-A451-3088FFC2EDDB}"/>
          </ac:picMkLst>
        </pc:picChg>
      </pc:sldChg>
      <pc:sldChg chg="new del">
        <pc:chgData name="Renuka Mohanraj" userId="1e2ef1a2-791d-4e3a-9512-7cfb920dac40" providerId="ADAL" clId="{15631297-3D37-4315-9953-D78F27F53344}" dt="2021-08-02T18:48:23.655" v="2" actId="47"/>
        <pc:sldMkLst>
          <pc:docMk/>
          <pc:sldMk cId="516067404" sldId="312"/>
        </pc:sldMkLst>
      </pc:sldChg>
      <pc:sldChg chg="modSp add mod modNotes">
        <pc:chgData name="Renuka Mohanraj" userId="1e2ef1a2-791d-4e3a-9512-7cfb920dac40" providerId="ADAL" clId="{15631297-3D37-4315-9953-D78F27F53344}" dt="2021-09-25T22:34:40.716" v="791" actId="14100"/>
        <pc:sldMkLst>
          <pc:docMk/>
          <pc:sldMk cId="2358874524" sldId="313"/>
        </pc:sldMkLst>
        <pc:spChg chg="mod">
          <ac:chgData name="Renuka Mohanraj" userId="1e2ef1a2-791d-4e3a-9512-7cfb920dac40" providerId="ADAL" clId="{15631297-3D37-4315-9953-D78F27F53344}" dt="2021-09-25T22:34:40.716" v="791" actId="14100"/>
          <ac:spMkLst>
            <pc:docMk/>
            <pc:sldMk cId="2358874524" sldId="313"/>
            <ac:spMk id="3" creationId="{00000000-0000-0000-0000-000000000000}"/>
          </ac:spMkLst>
        </pc:spChg>
      </pc:sldChg>
      <pc:sldChg chg="modSp add mod modNotes">
        <pc:chgData name="Renuka Mohanraj" userId="1e2ef1a2-791d-4e3a-9512-7cfb920dac40" providerId="ADAL" clId="{15631297-3D37-4315-9953-D78F27F53344}" dt="2021-09-25T22:42:42.511" v="985" actId="14100"/>
        <pc:sldMkLst>
          <pc:docMk/>
          <pc:sldMk cId="3109191224" sldId="314"/>
        </pc:sldMkLst>
        <pc:spChg chg="mod">
          <ac:chgData name="Renuka Mohanraj" userId="1e2ef1a2-791d-4e3a-9512-7cfb920dac40" providerId="ADAL" clId="{15631297-3D37-4315-9953-D78F27F53344}" dt="2021-09-06T01:06:27.430" v="632" actId="20577"/>
          <ac:spMkLst>
            <pc:docMk/>
            <pc:sldMk cId="3109191224" sldId="314"/>
            <ac:spMk id="2" creationId="{00000000-0000-0000-0000-000000000000}"/>
          </ac:spMkLst>
        </pc:spChg>
        <pc:spChg chg="mod">
          <ac:chgData name="Renuka Mohanraj" userId="1e2ef1a2-791d-4e3a-9512-7cfb920dac40" providerId="ADAL" clId="{15631297-3D37-4315-9953-D78F27F53344}" dt="2021-09-25T22:42:42.511" v="985" actId="14100"/>
          <ac:spMkLst>
            <pc:docMk/>
            <pc:sldMk cId="3109191224" sldId="314"/>
            <ac:spMk id="3" creationId="{00000000-0000-0000-0000-000000000000}"/>
          </ac:spMkLst>
        </pc:spChg>
      </pc:sldChg>
      <pc:sldChg chg="addSp delSp modSp new mod">
        <pc:chgData name="Renuka Mohanraj" userId="1e2ef1a2-791d-4e3a-9512-7cfb920dac40" providerId="ADAL" clId="{15631297-3D37-4315-9953-D78F27F53344}" dt="2021-09-25T22:33:45.338" v="777" actId="14100"/>
        <pc:sldMkLst>
          <pc:docMk/>
          <pc:sldMk cId="1542384538" sldId="315"/>
        </pc:sldMkLst>
        <pc:spChg chg="del">
          <ac:chgData name="Renuka Mohanraj" userId="1e2ef1a2-791d-4e3a-9512-7cfb920dac40" providerId="ADAL" clId="{15631297-3D37-4315-9953-D78F27F53344}" dt="2021-09-06T00:34:56.124" v="69" actId="478"/>
          <ac:spMkLst>
            <pc:docMk/>
            <pc:sldMk cId="1542384538" sldId="315"/>
            <ac:spMk id="2" creationId="{8974ABB3-400A-4723-BA91-8252F15FDA67}"/>
          </ac:spMkLst>
        </pc:spChg>
        <pc:spChg chg="del">
          <ac:chgData name="Renuka Mohanraj" userId="1e2ef1a2-791d-4e3a-9512-7cfb920dac40" providerId="ADAL" clId="{15631297-3D37-4315-9953-D78F27F53344}" dt="2021-09-06T00:34:56.124" v="69" actId="478"/>
          <ac:spMkLst>
            <pc:docMk/>
            <pc:sldMk cId="1542384538" sldId="315"/>
            <ac:spMk id="3" creationId="{028A5FD6-E243-45CE-A230-4FB6785DB9C0}"/>
          </ac:spMkLst>
        </pc:spChg>
        <pc:picChg chg="add mod">
          <ac:chgData name="Renuka Mohanraj" userId="1e2ef1a2-791d-4e3a-9512-7cfb920dac40" providerId="ADAL" clId="{15631297-3D37-4315-9953-D78F27F53344}" dt="2021-09-06T00:35:06.803" v="75"/>
          <ac:picMkLst>
            <pc:docMk/>
            <pc:sldMk cId="1542384538" sldId="315"/>
            <ac:picMk id="4" creationId="{D32C5A81-0944-47A7-A568-F5FA1A4D7012}"/>
          </ac:picMkLst>
        </pc:picChg>
        <pc:picChg chg="add mod">
          <ac:chgData name="Renuka Mohanraj" userId="1e2ef1a2-791d-4e3a-9512-7cfb920dac40" providerId="ADAL" clId="{15631297-3D37-4315-9953-D78F27F53344}" dt="2021-09-25T22:33:45.338" v="777" actId="14100"/>
          <ac:picMkLst>
            <pc:docMk/>
            <pc:sldMk cId="1542384538" sldId="315"/>
            <ac:picMk id="6" creationId="{9C7C4189-7102-485E-9D58-8F14C98B4DB9}"/>
          </ac:picMkLst>
        </pc:picChg>
      </pc:sldChg>
      <pc:sldChg chg="add del">
        <pc:chgData name="Renuka Mohanraj" userId="1e2ef1a2-791d-4e3a-9512-7cfb920dac40" providerId="ADAL" clId="{15631297-3D37-4315-9953-D78F27F53344}" dt="2021-09-06T00:34:32.583" v="65"/>
        <pc:sldMkLst>
          <pc:docMk/>
          <pc:sldMk cId="1552836989" sldId="315"/>
        </pc:sldMkLst>
      </pc:sldChg>
      <pc:sldChg chg="add del">
        <pc:chgData name="Renuka Mohanraj" userId="1e2ef1a2-791d-4e3a-9512-7cfb920dac40" providerId="ADAL" clId="{15631297-3D37-4315-9953-D78F27F53344}" dt="2021-08-02T20:24:33.044" v="53"/>
        <pc:sldMkLst>
          <pc:docMk/>
          <pc:sldMk cId="3932601063" sldId="315"/>
        </pc:sldMkLst>
      </pc:sldChg>
      <pc:sldChg chg="modSp add mod setBg">
        <pc:chgData name="Renuka Mohanraj" userId="1e2ef1a2-791d-4e3a-9512-7cfb920dac40" providerId="ADAL" clId="{15631297-3D37-4315-9953-D78F27F53344}" dt="2021-09-25T22:33:58.792" v="782" actId="14100"/>
        <pc:sldMkLst>
          <pc:docMk/>
          <pc:sldMk cId="1067903573" sldId="316"/>
        </pc:sldMkLst>
        <pc:picChg chg="mod">
          <ac:chgData name="Renuka Mohanraj" userId="1e2ef1a2-791d-4e3a-9512-7cfb920dac40" providerId="ADAL" clId="{15631297-3D37-4315-9953-D78F27F53344}" dt="2021-09-25T22:33:58.792" v="782" actId="14100"/>
          <ac:picMkLst>
            <pc:docMk/>
            <pc:sldMk cId="1067903573" sldId="316"/>
            <ac:picMk id="4" creationId="{C21BFB72-9B2C-4632-873D-F6C9509CB284}"/>
          </ac:picMkLst>
        </pc:picChg>
      </pc:sldChg>
      <pc:sldChg chg="add del">
        <pc:chgData name="Renuka Mohanraj" userId="1e2ef1a2-791d-4e3a-9512-7cfb920dac40" providerId="ADAL" clId="{15631297-3D37-4315-9953-D78F27F53344}" dt="2021-09-06T00:34:32.583" v="65"/>
        <pc:sldMkLst>
          <pc:docMk/>
          <pc:sldMk cId="1352277524" sldId="316"/>
        </pc:sldMkLst>
      </pc:sldChg>
      <pc:sldChg chg="modSp add mod modNotes modNotesTx">
        <pc:chgData name="Renuka Mohanraj" userId="1e2ef1a2-791d-4e3a-9512-7cfb920dac40" providerId="ADAL" clId="{15631297-3D37-4315-9953-D78F27F53344}" dt="2022-09-30T22:36:29.638" v="1825" actId="20577"/>
        <pc:sldMkLst>
          <pc:docMk/>
          <pc:sldMk cId="1398160277" sldId="317"/>
        </pc:sldMkLst>
        <pc:spChg chg="mod">
          <ac:chgData name="Renuka Mohanraj" userId="1e2ef1a2-791d-4e3a-9512-7cfb920dac40" providerId="ADAL" clId="{15631297-3D37-4315-9953-D78F27F53344}" dt="2022-09-30T21:52:08.560" v="1757" actId="6549"/>
          <ac:spMkLst>
            <pc:docMk/>
            <pc:sldMk cId="1398160277" sldId="317"/>
            <ac:spMk id="3" creationId="{00000000-0000-0000-0000-000000000000}"/>
          </ac:spMkLst>
        </pc:spChg>
      </pc:sldChg>
      <pc:sldChg chg="modSp add del mod">
        <pc:chgData name="Renuka Mohanraj" userId="1e2ef1a2-791d-4e3a-9512-7cfb920dac40" providerId="ADAL" clId="{15631297-3D37-4315-9953-D78F27F53344}" dt="2021-09-06T00:41:07.419" v="116"/>
        <pc:sldMkLst>
          <pc:docMk/>
          <pc:sldMk cId="1971045396" sldId="317"/>
        </pc:sldMkLst>
        <pc:spChg chg="mod">
          <ac:chgData name="Renuka Mohanraj" userId="1e2ef1a2-791d-4e3a-9512-7cfb920dac40" providerId="ADAL" clId="{15631297-3D37-4315-9953-D78F27F53344}" dt="2021-09-06T00:41:06.516" v="115" actId="6549"/>
          <ac:spMkLst>
            <pc:docMk/>
            <pc:sldMk cId="1971045396" sldId="317"/>
            <ac:spMk id="3" creationId="{00000000-0000-0000-0000-000000000000}"/>
          </ac:spMkLst>
        </pc:spChg>
      </pc:sldChg>
      <pc:sldChg chg="addSp delSp modSp add mod modNotes">
        <pc:chgData name="Renuka Mohanraj" userId="1e2ef1a2-791d-4e3a-9512-7cfb920dac40" providerId="ADAL" clId="{15631297-3D37-4315-9953-D78F27F53344}" dt="2022-09-30T22:40:55.694" v="1832" actId="20577"/>
        <pc:sldMkLst>
          <pc:docMk/>
          <pc:sldMk cId="3288267762" sldId="318"/>
        </pc:sldMkLst>
        <pc:spChg chg="del">
          <ac:chgData name="Renuka Mohanraj" userId="1e2ef1a2-791d-4e3a-9512-7cfb920dac40" providerId="ADAL" clId="{15631297-3D37-4315-9953-D78F27F53344}" dt="2021-09-06T00:46:40.816" v="263" actId="478"/>
          <ac:spMkLst>
            <pc:docMk/>
            <pc:sldMk cId="3288267762" sldId="318"/>
            <ac:spMk id="3" creationId="{00000000-0000-0000-0000-000000000000}"/>
          </ac:spMkLst>
        </pc:spChg>
        <pc:spChg chg="mod">
          <ac:chgData name="Renuka Mohanraj" userId="1e2ef1a2-791d-4e3a-9512-7cfb920dac40" providerId="ADAL" clId="{15631297-3D37-4315-9953-D78F27F53344}" dt="2022-09-30T22:40:55.694" v="1832" actId="20577"/>
          <ac:spMkLst>
            <pc:docMk/>
            <pc:sldMk cId="3288267762" sldId="318"/>
            <ac:spMk id="5" creationId="{00000000-0000-0000-0000-000000000000}"/>
          </ac:spMkLst>
        </pc:spChg>
        <pc:spChg chg="add del mod">
          <ac:chgData name="Renuka Mohanraj" userId="1e2ef1a2-791d-4e3a-9512-7cfb920dac40" providerId="ADAL" clId="{15631297-3D37-4315-9953-D78F27F53344}" dt="2021-09-06T00:46:44.125" v="264" actId="478"/>
          <ac:spMkLst>
            <pc:docMk/>
            <pc:sldMk cId="3288267762" sldId="318"/>
            <ac:spMk id="6" creationId="{6BC651E4-B5E1-4340-AB85-0D99A23D6748}"/>
          </ac:spMkLst>
        </pc:spChg>
        <pc:spChg chg="add del mod">
          <ac:chgData name="Renuka Mohanraj" userId="1e2ef1a2-791d-4e3a-9512-7cfb920dac40" providerId="ADAL" clId="{15631297-3D37-4315-9953-D78F27F53344}" dt="2021-09-06T00:47:44.918" v="278"/>
          <ac:spMkLst>
            <pc:docMk/>
            <pc:sldMk cId="3288267762" sldId="318"/>
            <ac:spMk id="8" creationId="{6B90E36E-5DF7-434A-AF14-1D53C91302F5}"/>
          </ac:spMkLst>
        </pc:spChg>
        <pc:spChg chg="add del mod">
          <ac:chgData name="Renuka Mohanraj" userId="1e2ef1a2-791d-4e3a-9512-7cfb920dac40" providerId="ADAL" clId="{15631297-3D37-4315-9953-D78F27F53344}" dt="2021-09-06T00:47:53.825" v="281"/>
          <ac:spMkLst>
            <pc:docMk/>
            <pc:sldMk cId="3288267762" sldId="318"/>
            <ac:spMk id="9" creationId="{0A94D277-1C9B-402D-AEB2-6A55BA68EE84}"/>
          </ac:spMkLst>
        </pc:spChg>
        <pc:spChg chg="add mod">
          <ac:chgData name="Renuka Mohanraj" userId="1e2ef1a2-791d-4e3a-9512-7cfb920dac40" providerId="ADAL" clId="{15631297-3D37-4315-9953-D78F27F53344}" dt="2021-09-25T22:33:31.742" v="770"/>
          <ac:spMkLst>
            <pc:docMk/>
            <pc:sldMk cId="3288267762" sldId="318"/>
            <ac:spMk id="10" creationId="{0EE85C6F-9FDE-40E0-AC15-875CEBDCD484}"/>
          </ac:spMkLst>
        </pc:spChg>
        <pc:cxnChg chg="del mod">
          <ac:chgData name="Renuka Mohanraj" userId="1e2ef1a2-791d-4e3a-9512-7cfb920dac40" providerId="ADAL" clId="{15631297-3D37-4315-9953-D78F27F53344}" dt="2021-09-06T00:46:47.241" v="266" actId="478"/>
          <ac:cxnSpMkLst>
            <pc:docMk/>
            <pc:sldMk cId="3288267762" sldId="318"/>
            <ac:cxnSpMk id="7" creationId="{00000000-0000-0000-0000-000000000000}"/>
          </ac:cxnSpMkLst>
        </pc:cxnChg>
      </pc:sldChg>
      <pc:sldChg chg="addSp delSp modSp add mod modNotes">
        <pc:chgData name="Renuka Mohanraj" userId="1e2ef1a2-791d-4e3a-9512-7cfb920dac40" providerId="ADAL" clId="{15631297-3D37-4315-9953-D78F27F53344}" dt="2021-09-25T22:39:51.533" v="878" actId="113"/>
        <pc:sldMkLst>
          <pc:docMk/>
          <pc:sldMk cId="2225895908" sldId="319"/>
        </pc:sldMkLst>
        <pc:spChg chg="mod">
          <ac:chgData name="Renuka Mohanraj" userId="1e2ef1a2-791d-4e3a-9512-7cfb920dac40" providerId="ADAL" clId="{15631297-3D37-4315-9953-D78F27F53344}" dt="2021-09-25T22:33:31.742" v="770"/>
          <ac:spMkLst>
            <pc:docMk/>
            <pc:sldMk cId="2225895908" sldId="319"/>
            <ac:spMk id="2" creationId="{00000000-0000-0000-0000-000000000000}"/>
          </ac:spMkLst>
        </pc:spChg>
        <pc:spChg chg="del">
          <ac:chgData name="Renuka Mohanraj" userId="1e2ef1a2-791d-4e3a-9512-7cfb920dac40" providerId="ADAL" clId="{15631297-3D37-4315-9953-D78F27F53344}" dt="2021-09-06T00:53:23.981" v="380" actId="478"/>
          <ac:spMkLst>
            <pc:docMk/>
            <pc:sldMk cId="2225895908" sldId="319"/>
            <ac:spMk id="3" creationId="{00000000-0000-0000-0000-000000000000}"/>
          </ac:spMkLst>
        </pc:spChg>
        <pc:spChg chg="mod">
          <ac:chgData name="Renuka Mohanraj" userId="1e2ef1a2-791d-4e3a-9512-7cfb920dac40" providerId="ADAL" clId="{15631297-3D37-4315-9953-D78F27F53344}" dt="2021-09-25T22:39:51.533" v="878" actId="113"/>
          <ac:spMkLst>
            <pc:docMk/>
            <pc:sldMk cId="2225895908" sldId="319"/>
            <ac:spMk id="5" creationId="{00000000-0000-0000-0000-000000000000}"/>
          </ac:spMkLst>
        </pc:spChg>
        <pc:spChg chg="add del mod">
          <ac:chgData name="Renuka Mohanraj" userId="1e2ef1a2-791d-4e3a-9512-7cfb920dac40" providerId="ADAL" clId="{15631297-3D37-4315-9953-D78F27F53344}" dt="2021-09-06T00:53:26.304" v="381" actId="478"/>
          <ac:spMkLst>
            <pc:docMk/>
            <pc:sldMk cId="2225895908" sldId="319"/>
            <ac:spMk id="6" creationId="{763E8CFA-46F1-4369-8105-C4014D820CF4}"/>
          </ac:spMkLst>
        </pc:spChg>
        <pc:cxnChg chg="del">
          <ac:chgData name="Renuka Mohanraj" userId="1e2ef1a2-791d-4e3a-9512-7cfb920dac40" providerId="ADAL" clId="{15631297-3D37-4315-9953-D78F27F53344}" dt="2021-09-06T00:53:29.434" v="382" actId="478"/>
          <ac:cxnSpMkLst>
            <pc:docMk/>
            <pc:sldMk cId="2225895908" sldId="319"/>
            <ac:cxnSpMk id="7" creationId="{00000000-0000-0000-0000-000000000000}"/>
          </ac:cxnSpMkLst>
        </pc:cxnChg>
      </pc:sldChg>
      <pc:sldChg chg="addSp delSp modSp add mod modNotes">
        <pc:chgData name="Renuka Mohanraj" userId="1e2ef1a2-791d-4e3a-9512-7cfb920dac40" providerId="ADAL" clId="{15631297-3D37-4315-9953-D78F27F53344}" dt="2022-10-02T14:26:42.843" v="1835" actId="1076"/>
        <pc:sldMkLst>
          <pc:docMk/>
          <pc:sldMk cId="2235880851" sldId="320"/>
        </pc:sldMkLst>
        <pc:spChg chg="mod">
          <ac:chgData name="Renuka Mohanraj" userId="1e2ef1a2-791d-4e3a-9512-7cfb920dac40" providerId="ADAL" clId="{15631297-3D37-4315-9953-D78F27F53344}" dt="2021-09-25T22:33:31.742" v="770"/>
          <ac:spMkLst>
            <pc:docMk/>
            <pc:sldMk cId="2235880851" sldId="320"/>
            <ac:spMk id="2" creationId="{00000000-0000-0000-0000-000000000000}"/>
          </ac:spMkLst>
        </pc:spChg>
        <pc:spChg chg="del">
          <ac:chgData name="Renuka Mohanraj" userId="1e2ef1a2-791d-4e3a-9512-7cfb920dac40" providerId="ADAL" clId="{15631297-3D37-4315-9953-D78F27F53344}" dt="2021-09-06T00:55:34.416" v="431" actId="478"/>
          <ac:spMkLst>
            <pc:docMk/>
            <pc:sldMk cId="2235880851" sldId="320"/>
            <ac:spMk id="3" creationId="{00000000-0000-0000-0000-000000000000}"/>
          </ac:spMkLst>
        </pc:spChg>
        <pc:spChg chg="mod">
          <ac:chgData name="Renuka Mohanraj" userId="1e2ef1a2-791d-4e3a-9512-7cfb920dac40" providerId="ADAL" clId="{15631297-3D37-4315-9953-D78F27F53344}" dt="2022-10-02T14:26:37.265" v="1834"/>
          <ac:spMkLst>
            <pc:docMk/>
            <pc:sldMk cId="2235880851" sldId="320"/>
            <ac:spMk id="5" creationId="{00000000-0000-0000-0000-000000000000}"/>
          </ac:spMkLst>
        </pc:spChg>
        <pc:spChg chg="add del mod">
          <ac:chgData name="Renuka Mohanraj" userId="1e2ef1a2-791d-4e3a-9512-7cfb920dac40" providerId="ADAL" clId="{15631297-3D37-4315-9953-D78F27F53344}" dt="2021-09-06T00:55:37.458" v="432" actId="478"/>
          <ac:spMkLst>
            <pc:docMk/>
            <pc:sldMk cId="2235880851" sldId="320"/>
            <ac:spMk id="6" creationId="{A2251899-5303-4589-94CB-E4D303A06678}"/>
          </ac:spMkLst>
        </pc:spChg>
        <pc:picChg chg="mod">
          <ac:chgData name="Renuka Mohanraj" userId="1e2ef1a2-791d-4e3a-9512-7cfb920dac40" providerId="ADAL" clId="{15631297-3D37-4315-9953-D78F27F53344}" dt="2022-10-02T14:26:42.843" v="1835" actId="1076"/>
          <ac:picMkLst>
            <pc:docMk/>
            <pc:sldMk cId="2235880851" sldId="320"/>
            <ac:picMk id="2051" creationId="{00000000-0000-0000-0000-000000000000}"/>
          </ac:picMkLst>
        </pc:picChg>
        <pc:cxnChg chg="del">
          <ac:chgData name="Renuka Mohanraj" userId="1e2ef1a2-791d-4e3a-9512-7cfb920dac40" providerId="ADAL" clId="{15631297-3D37-4315-9953-D78F27F53344}" dt="2021-09-06T00:55:39.734" v="433" actId="478"/>
          <ac:cxnSpMkLst>
            <pc:docMk/>
            <pc:sldMk cId="2235880851" sldId="320"/>
            <ac:cxnSpMk id="7" creationId="{00000000-0000-0000-0000-000000000000}"/>
          </ac:cxnSpMkLst>
        </pc:cxnChg>
      </pc:sldChg>
      <pc:sldChg chg="delSp modSp add mod modNotes">
        <pc:chgData name="Renuka Mohanraj" userId="1e2ef1a2-791d-4e3a-9512-7cfb920dac40" providerId="ADAL" clId="{15631297-3D37-4315-9953-D78F27F53344}" dt="2021-09-25T22:43:50.754" v="1001" actId="113"/>
        <pc:sldMkLst>
          <pc:docMk/>
          <pc:sldMk cId="1124111448" sldId="321"/>
        </pc:sldMkLst>
        <pc:spChg chg="mod">
          <ac:chgData name="Renuka Mohanraj" userId="1e2ef1a2-791d-4e3a-9512-7cfb920dac40" providerId="ADAL" clId="{15631297-3D37-4315-9953-D78F27F53344}" dt="2021-09-25T22:33:31.742" v="770"/>
          <ac:spMkLst>
            <pc:docMk/>
            <pc:sldMk cId="1124111448" sldId="321"/>
            <ac:spMk id="2" creationId="{00000000-0000-0000-0000-000000000000}"/>
          </ac:spMkLst>
        </pc:spChg>
        <pc:spChg chg="mod">
          <ac:chgData name="Renuka Mohanraj" userId="1e2ef1a2-791d-4e3a-9512-7cfb920dac40" providerId="ADAL" clId="{15631297-3D37-4315-9953-D78F27F53344}" dt="2021-09-25T22:43:50.754" v="1001" actId="113"/>
          <ac:spMkLst>
            <pc:docMk/>
            <pc:sldMk cId="1124111448" sldId="321"/>
            <ac:spMk id="3" creationId="{00000000-0000-0000-0000-000000000000}"/>
          </ac:spMkLst>
        </pc:spChg>
        <pc:spChg chg="del">
          <ac:chgData name="Renuka Mohanraj" userId="1e2ef1a2-791d-4e3a-9512-7cfb920dac40" providerId="ADAL" clId="{15631297-3D37-4315-9953-D78F27F53344}" dt="2021-09-06T01:00:11.418" v="502" actId="478"/>
          <ac:spMkLst>
            <pc:docMk/>
            <pc:sldMk cId="1124111448" sldId="321"/>
            <ac:spMk id="5" creationId="{00000000-0000-0000-0000-000000000000}"/>
          </ac:spMkLst>
        </pc:spChg>
        <pc:spChg chg="del">
          <ac:chgData name="Renuka Mohanraj" userId="1e2ef1a2-791d-4e3a-9512-7cfb920dac40" providerId="ADAL" clId="{15631297-3D37-4315-9953-D78F27F53344}" dt="2021-09-06T01:00:16.050" v="503" actId="478"/>
          <ac:spMkLst>
            <pc:docMk/>
            <pc:sldMk cId="1124111448" sldId="321"/>
            <ac:spMk id="6" creationId="{00000000-0000-0000-0000-000000000000}"/>
          </ac:spMkLst>
        </pc:spChg>
        <pc:spChg chg="mod">
          <ac:chgData name="Renuka Mohanraj" userId="1e2ef1a2-791d-4e3a-9512-7cfb920dac40" providerId="ADAL" clId="{15631297-3D37-4315-9953-D78F27F53344}" dt="2021-09-25T22:33:31.742" v="770"/>
          <ac:spMkLst>
            <pc:docMk/>
            <pc:sldMk cId="1124111448" sldId="321"/>
            <ac:spMk id="8" creationId="{00000000-0000-0000-0000-000000000000}"/>
          </ac:spMkLst>
        </pc:spChg>
      </pc:sldChg>
      <pc:sldChg chg="addSp delSp modSp add mod modNotes">
        <pc:chgData name="Renuka Mohanraj" userId="1e2ef1a2-791d-4e3a-9512-7cfb920dac40" providerId="ADAL" clId="{15631297-3D37-4315-9953-D78F27F53344}" dt="2021-09-25T22:48:18.363" v="1056" actId="403"/>
        <pc:sldMkLst>
          <pc:docMk/>
          <pc:sldMk cId="4277963349" sldId="322"/>
        </pc:sldMkLst>
        <pc:spChg chg="mod">
          <ac:chgData name="Renuka Mohanraj" userId="1e2ef1a2-791d-4e3a-9512-7cfb920dac40" providerId="ADAL" clId="{15631297-3D37-4315-9953-D78F27F53344}" dt="2021-09-25T22:45:49.249" v="1027" actId="403"/>
          <ac:spMkLst>
            <pc:docMk/>
            <pc:sldMk cId="4277963349" sldId="322"/>
            <ac:spMk id="2" creationId="{00000000-0000-0000-0000-000000000000}"/>
          </ac:spMkLst>
        </pc:spChg>
        <pc:spChg chg="del mod">
          <ac:chgData name="Renuka Mohanraj" userId="1e2ef1a2-791d-4e3a-9512-7cfb920dac40" providerId="ADAL" clId="{15631297-3D37-4315-9953-D78F27F53344}" dt="2021-09-06T01:04:26.228" v="613" actId="478"/>
          <ac:spMkLst>
            <pc:docMk/>
            <pc:sldMk cId="4277963349" sldId="322"/>
            <ac:spMk id="3" creationId="{00000000-0000-0000-0000-000000000000}"/>
          </ac:spMkLst>
        </pc:spChg>
        <pc:spChg chg="add mod">
          <ac:chgData name="Renuka Mohanraj" userId="1e2ef1a2-791d-4e3a-9512-7cfb920dac40" providerId="ADAL" clId="{15631297-3D37-4315-9953-D78F27F53344}" dt="2021-09-25T22:48:18.363" v="1056" actId="403"/>
          <ac:spMkLst>
            <pc:docMk/>
            <pc:sldMk cId="4277963349" sldId="322"/>
            <ac:spMk id="3" creationId="{36347908-3C53-4419-91B9-E3D2C21300C9}"/>
          </ac:spMkLst>
        </pc:spChg>
        <pc:spChg chg="mod">
          <ac:chgData name="Renuka Mohanraj" userId="1e2ef1a2-791d-4e3a-9512-7cfb920dac40" providerId="ADAL" clId="{15631297-3D37-4315-9953-D78F27F53344}" dt="2021-09-25T22:46:51.705" v="1037" actId="403"/>
          <ac:spMkLst>
            <pc:docMk/>
            <pc:sldMk cId="4277963349" sldId="322"/>
            <ac:spMk id="5" creationId="{00000000-0000-0000-0000-000000000000}"/>
          </ac:spMkLst>
        </pc:spChg>
      </pc:sldChg>
      <pc:sldChg chg="addSp delSp modSp add mod modNotes">
        <pc:chgData name="Renuka Mohanraj" userId="1e2ef1a2-791d-4e3a-9512-7cfb920dac40" providerId="ADAL" clId="{15631297-3D37-4315-9953-D78F27F53344}" dt="2021-09-27T00:48:14.537" v="1578" actId="1076"/>
        <pc:sldMkLst>
          <pc:docMk/>
          <pc:sldMk cId="2880774749" sldId="323"/>
        </pc:sldMkLst>
        <pc:spChg chg="mod">
          <ac:chgData name="Renuka Mohanraj" userId="1e2ef1a2-791d-4e3a-9512-7cfb920dac40" providerId="ADAL" clId="{15631297-3D37-4315-9953-D78F27F53344}" dt="2021-09-25T22:53:06.807" v="1131" actId="122"/>
          <ac:spMkLst>
            <pc:docMk/>
            <pc:sldMk cId="2880774749" sldId="323"/>
            <ac:spMk id="2" creationId="{00000000-0000-0000-0000-000000000000}"/>
          </ac:spMkLst>
        </pc:spChg>
        <pc:spChg chg="del">
          <ac:chgData name="Renuka Mohanraj" userId="1e2ef1a2-791d-4e3a-9512-7cfb920dac40" providerId="ADAL" clId="{15631297-3D37-4315-9953-D78F27F53344}" dt="2021-09-06T01:08:57.407" v="680" actId="478"/>
          <ac:spMkLst>
            <pc:docMk/>
            <pc:sldMk cId="2880774749" sldId="323"/>
            <ac:spMk id="3" creationId="{00000000-0000-0000-0000-000000000000}"/>
          </ac:spMkLst>
        </pc:spChg>
        <pc:spChg chg="mod">
          <ac:chgData name="Renuka Mohanraj" userId="1e2ef1a2-791d-4e3a-9512-7cfb920dac40" providerId="ADAL" clId="{15631297-3D37-4315-9953-D78F27F53344}" dt="2021-09-27T00:48:14.537" v="1578" actId="1076"/>
          <ac:spMkLst>
            <pc:docMk/>
            <pc:sldMk cId="2880774749" sldId="323"/>
            <ac:spMk id="5" creationId="{00000000-0000-0000-0000-000000000000}"/>
          </ac:spMkLst>
        </pc:spChg>
        <pc:spChg chg="add del mod">
          <ac:chgData name="Renuka Mohanraj" userId="1e2ef1a2-791d-4e3a-9512-7cfb920dac40" providerId="ADAL" clId="{15631297-3D37-4315-9953-D78F27F53344}" dt="2021-09-06T01:09:00.192" v="681" actId="478"/>
          <ac:spMkLst>
            <pc:docMk/>
            <pc:sldMk cId="2880774749" sldId="323"/>
            <ac:spMk id="6" creationId="{0AFD8222-CAED-4FC6-9CA0-8B09E1261869}"/>
          </ac:spMkLst>
        </pc:spChg>
      </pc:sldChg>
      <pc:sldChg chg="addSp delSp modSp new mod">
        <pc:chgData name="Renuka Mohanraj" userId="1e2ef1a2-791d-4e3a-9512-7cfb920dac40" providerId="ADAL" clId="{15631297-3D37-4315-9953-D78F27F53344}" dt="2021-09-25T22:56:38.611" v="1183" actId="14100"/>
        <pc:sldMkLst>
          <pc:docMk/>
          <pc:sldMk cId="4256426736" sldId="324"/>
        </pc:sldMkLst>
        <pc:spChg chg="del mod">
          <ac:chgData name="Renuka Mohanraj" userId="1e2ef1a2-791d-4e3a-9512-7cfb920dac40" providerId="ADAL" clId="{15631297-3D37-4315-9953-D78F27F53344}" dt="2021-09-06T01:21:11.350" v="718" actId="478"/>
          <ac:spMkLst>
            <pc:docMk/>
            <pc:sldMk cId="4256426736" sldId="324"/>
            <ac:spMk id="2" creationId="{F4D0A7F9-A0AA-40E5-8E70-5F2B8D91DBC2}"/>
          </ac:spMkLst>
        </pc:spChg>
        <pc:spChg chg="del mod">
          <ac:chgData name="Renuka Mohanraj" userId="1e2ef1a2-791d-4e3a-9512-7cfb920dac40" providerId="ADAL" clId="{15631297-3D37-4315-9953-D78F27F53344}" dt="2021-09-06T01:21:08.020" v="716" actId="478"/>
          <ac:spMkLst>
            <pc:docMk/>
            <pc:sldMk cId="4256426736" sldId="324"/>
            <ac:spMk id="3" creationId="{CF4ED1D1-139B-4C75-936B-37E1381097C7}"/>
          </ac:spMkLst>
        </pc:spChg>
        <pc:picChg chg="add mod">
          <ac:chgData name="Renuka Mohanraj" userId="1e2ef1a2-791d-4e3a-9512-7cfb920dac40" providerId="ADAL" clId="{15631297-3D37-4315-9953-D78F27F53344}" dt="2021-09-25T22:56:38.611" v="1183" actId="14100"/>
          <ac:picMkLst>
            <pc:docMk/>
            <pc:sldMk cId="4256426736" sldId="324"/>
            <ac:picMk id="5" creationId="{93A369F7-BD09-4EC5-AD4F-3A1C98022D7C}"/>
          </ac:picMkLst>
        </pc:picChg>
      </pc:sldChg>
      <pc:sldMasterChg chg="modSp modSldLayout">
        <pc:chgData name="Renuka Mohanraj" userId="1e2ef1a2-791d-4e3a-9512-7cfb920dac40" providerId="ADAL" clId="{15631297-3D37-4315-9953-D78F27F53344}" dt="2021-09-25T22:33:31.742" v="770"/>
        <pc:sldMasterMkLst>
          <pc:docMk/>
          <pc:sldMasterMk cId="0" sldId="2147483684"/>
        </pc:sldMasterMkLst>
        <pc:spChg chg="mod">
          <ac:chgData name="Renuka Mohanraj" userId="1e2ef1a2-791d-4e3a-9512-7cfb920dac40" providerId="ADAL" clId="{15631297-3D37-4315-9953-D78F27F53344}" dt="2021-09-25T22:33:31.742" v="770"/>
          <ac:spMkLst>
            <pc:docMk/>
            <pc:sldMasterMk cId="0" sldId="2147483684"/>
            <ac:spMk id="2" creationId="{00000000-0000-0000-0000-000000000000}"/>
          </ac:spMkLst>
        </pc:spChg>
        <pc:spChg chg="mod">
          <ac:chgData name="Renuka Mohanraj" userId="1e2ef1a2-791d-4e3a-9512-7cfb920dac40" providerId="ADAL" clId="{15631297-3D37-4315-9953-D78F27F53344}" dt="2021-09-25T22:33:31.742" v="770"/>
          <ac:spMkLst>
            <pc:docMk/>
            <pc:sldMasterMk cId="0" sldId="2147483684"/>
            <ac:spMk id="3" creationId="{00000000-0000-0000-0000-000000000000}"/>
          </ac:spMkLst>
        </pc:spChg>
        <pc:spChg chg="mod">
          <ac:chgData name="Renuka Mohanraj" userId="1e2ef1a2-791d-4e3a-9512-7cfb920dac40" providerId="ADAL" clId="{15631297-3D37-4315-9953-D78F27F53344}" dt="2021-09-25T22:33:31.742" v="770"/>
          <ac:spMkLst>
            <pc:docMk/>
            <pc:sldMasterMk cId="0" sldId="2147483684"/>
            <ac:spMk id="4" creationId="{00000000-0000-0000-0000-000000000000}"/>
          </ac:spMkLst>
        </pc:spChg>
        <pc:spChg chg="mod">
          <ac:chgData name="Renuka Mohanraj" userId="1e2ef1a2-791d-4e3a-9512-7cfb920dac40" providerId="ADAL" clId="{15631297-3D37-4315-9953-D78F27F53344}" dt="2021-09-25T22:33:31.742" v="770"/>
          <ac:spMkLst>
            <pc:docMk/>
            <pc:sldMasterMk cId="0" sldId="2147483684"/>
            <ac:spMk id="5" creationId="{00000000-0000-0000-0000-000000000000}"/>
          </ac:spMkLst>
        </pc:spChg>
        <pc:spChg chg="mod">
          <ac:chgData name="Renuka Mohanraj" userId="1e2ef1a2-791d-4e3a-9512-7cfb920dac40" providerId="ADAL" clId="{15631297-3D37-4315-9953-D78F27F53344}" dt="2021-09-25T22:33:31.742" v="770"/>
          <ac:spMkLst>
            <pc:docMk/>
            <pc:sldMasterMk cId="0" sldId="2147483684"/>
            <ac:spMk id="6" creationId="{00000000-0000-0000-0000-000000000000}"/>
          </ac:spMkLst>
        </pc:spChg>
        <pc:spChg chg="mod">
          <ac:chgData name="Renuka Mohanraj" userId="1e2ef1a2-791d-4e3a-9512-7cfb920dac40" providerId="ADAL" clId="{15631297-3D37-4315-9953-D78F27F53344}" dt="2021-09-25T22:33:31.742" v="770"/>
          <ac:spMkLst>
            <pc:docMk/>
            <pc:sldMasterMk cId="0" sldId="2147483684"/>
            <ac:spMk id="7" creationId="{00000000-0000-0000-0000-000000000000}"/>
          </ac:spMkLst>
        </pc:spChg>
        <pc:spChg chg="mod">
          <ac:chgData name="Renuka Mohanraj" userId="1e2ef1a2-791d-4e3a-9512-7cfb920dac40" providerId="ADAL" clId="{15631297-3D37-4315-9953-D78F27F53344}" dt="2021-09-25T22:33:31.742" v="770"/>
          <ac:spMkLst>
            <pc:docMk/>
            <pc:sldMasterMk cId="0" sldId="2147483684"/>
            <ac:spMk id="10" creationId="{00000000-0000-0000-0000-000000000000}"/>
          </ac:spMkLst>
        </pc:spChg>
        <pc:sldLayoutChg chg="modSp">
          <pc:chgData name="Renuka Mohanraj" userId="1e2ef1a2-791d-4e3a-9512-7cfb920dac40" providerId="ADAL" clId="{15631297-3D37-4315-9953-D78F27F53344}" dt="2021-09-25T22:33:31.742" v="770"/>
          <pc:sldLayoutMkLst>
            <pc:docMk/>
            <pc:sldMasterMk cId="0" sldId="2147483684"/>
            <pc:sldLayoutMk cId="0" sldId="2147483685"/>
          </pc:sldLayoutMkLst>
          <pc:spChg chg="mod">
            <ac:chgData name="Renuka Mohanraj" userId="1e2ef1a2-791d-4e3a-9512-7cfb920dac40" providerId="ADAL" clId="{15631297-3D37-4315-9953-D78F27F53344}" dt="2021-09-25T22:33:31.742" v="770"/>
            <ac:spMkLst>
              <pc:docMk/>
              <pc:sldMasterMk cId="0" sldId="2147483684"/>
              <pc:sldLayoutMk cId="0" sldId="2147483685"/>
              <ac:spMk id="2"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85"/>
              <ac:spMk id="3"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85"/>
              <ac:spMk id="9"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85"/>
              <ac:spMk id="10" creationId="{00000000-0000-0000-0000-000000000000}"/>
            </ac:spMkLst>
          </pc:spChg>
        </pc:sldLayoutChg>
        <pc:sldLayoutChg chg="modSp">
          <pc:chgData name="Renuka Mohanraj" userId="1e2ef1a2-791d-4e3a-9512-7cfb920dac40" providerId="ADAL" clId="{15631297-3D37-4315-9953-D78F27F53344}" dt="2021-09-25T22:33:31.742" v="770"/>
          <pc:sldLayoutMkLst>
            <pc:docMk/>
            <pc:sldMasterMk cId="0" sldId="2147483684"/>
            <pc:sldLayoutMk cId="0" sldId="2147483686"/>
          </pc:sldLayoutMkLst>
          <pc:spChg chg="mod">
            <ac:chgData name="Renuka Mohanraj" userId="1e2ef1a2-791d-4e3a-9512-7cfb920dac40" providerId="ADAL" clId="{15631297-3D37-4315-9953-D78F27F53344}" dt="2021-09-25T22:33:31.742" v="770"/>
            <ac:spMkLst>
              <pc:docMk/>
              <pc:sldMasterMk cId="0" sldId="2147483684"/>
              <pc:sldLayoutMk cId="0" sldId="2147483686"/>
              <ac:spMk id="2" creationId="{00000000-0000-0000-0000-000000000000}"/>
            </ac:spMkLst>
          </pc:spChg>
        </pc:sldLayoutChg>
        <pc:sldLayoutChg chg="modSp">
          <pc:chgData name="Renuka Mohanraj" userId="1e2ef1a2-791d-4e3a-9512-7cfb920dac40" providerId="ADAL" clId="{15631297-3D37-4315-9953-D78F27F53344}" dt="2021-09-25T22:33:31.742" v="770"/>
          <pc:sldLayoutMkLst>
            <pc:docMk/>
            <pc:sldMasterMk cId="0" sldId="2147483684"/>
            <pc:sldLayoutMk cId="0" sldId="2147483687"/>
          </pc:sldLayoutMkLst>
          <pc:spChg chg="mod">
            <ac:chgData name="Renuka Mohanraj" userId="1e2ef1a2-791d-4e3a-9512-7cfb920dac40" providerId="ADAL" clId="{15631297-3D37-4315-9953-D78F27F53344}" dt="2021-09-25T22:33:31.742" v="770"/>
            <ac:spMkLst>
              <pc:docMk/>
              <pc:sldMasterMk cId="0" sldId="2147483684"/>
              <pc:sldLayoutMk cId="0" sldId="2147483687"/>
              <ac:spMk id="2"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87"/>
              <ac:spMk id="3"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87"/>
              <ac:spMk id="9"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87"/>
              <ac:spMk id="12" creationId="{00000000-0000-0000-0000-000000000000}"/>
            </ac:spMkLst>
          </pc:spChg>
        </pc:sldLayoutChg>
        <pc:sldLayoutChg chg="modSp">
          <pc:chgData name="Renuka Mohanraj" userId="1e2ef1a2-791d-4e3a-9512-7cfb920dac40" providerId="ADAL" clId="{15631297-3D37-4315-9953-D78F27F53344}" dt="2021-09-25T22:33:31.742" v="770"/>
          <pc:sldLayoutMkLst>
            <pc:docMk/>
            <pc:sldMasterMk cId="0" sldId="2147483684"/>
            <pc:sldLayoutMk cId="0" sldId="2147483688"/>
          </pc:sldLayoutMkLst>
          <pc:spChg chg="mod">
            <ac:chgData name="Renuka Mohanraj" userId="1e2ef1a2-791d-4e3a-9512-7cfb920dac40" providerId="ADAL" clId="{15631297-3D37-4315-9953-D78F27F53344}" dt="2021-09-25T22:33:31.742" v="770"/>
            <ac:spMkLst>
              <pc:docMk/>
              <pc:sldMasterMk cId="0" sldId="2147483684"/>
              <pc:sldLayoutMk cId="0" sldId="2147483688"/>
              <ac:spMk id="3"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88"/>
              <ac:spMk id="4" creationId="{00000000-0000-0000-0000-000000000000}"/>
            </ac:spMkLst>
          </pc:spChg>
        </pc:sldLayoutChg>
        <pc:sldLayoutChg chg="modSp">
          <pc:chgData name="Renuka Mohanraj" userId="1e2ef1a2-791d-4e3a-9512-7cfb920dac40" providerId="ADAL" clId="{15631297-3D37-4315-9953-D78F27F53344}" dt="2021-09-25T22:33:31.742" v="770"/>
          <pc:sldLayoutMkLst>
            <pc:docMk/>
            <pc:sldMasterMk cId="0" sldId="2147483684"/>
            <pc:sldLayoutMk cId="0" sldId="2147483689"/>
          </pc:sldLayoutMkLst>
          <pc:spChg chg="mod">
            <ac:chgData name="Renuka Mohanraj" userId="1e2ef1a2-791d-4e3a-9512-7cfb920dac40" providerId="ADAL" clId="{15631297-3D37-4315-9953-D78F27F53344}" dt="2021-09-25T22:33:31.742" v="770"/>
            <ac:spMkLst>
              <pc:docMk/>
              <pc:sldMasterMk cId="0" sldId="2147483684"/>
              <pc:sldLayoutMk cId="0" sldId="2147483689"/>
              <ac:spMk id="3"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89"/>
              <ac:spMk id="4"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89"/>
              <ac:spMk id="5"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89"/>
              <ac:spMk id="6" creationId="{00000000-0000-0000-0000-000000000000}"/>
            </ac:spMkLst>
          </pc:spChg>
        </pc:sldLayoutChg>
        <pc:sldLayoutChg chg="modSp">
          <pc:chgData name="Renuka Mohanraj" userId="1e2ef1a2-791d-4e3a-9512-7cfb920dac40" providerId="ADAL" clId="{15631297-3D37-4315-9953-D78F27F53344}" dt="2021-09-25T22:33:31.742" v="770"/>
          <pc:sldLayoutMkLst>
            <pc:docMk/>
            <pc:sldMasterMk cId="0" sldId="2147483684"/>
            <pc:sldLayoutMk cId="0" sldId="2147483692"/>
          </pc:sldLayoutMkLst>
          <pc:spChg chg="mod">
            <ac:chgData name="Renuka Mohanraj" userId="1e2ef1a2-791d-4e3a-9512-7cfb920dac40" providerId="ADAL" clId="{15631297-3D37-4315-9953-D78F27F53344}" dt="2021-09-25T22:33:31.742" v="770"/>
            <ac:spMkLst>
              <pc:docMk/>
              <pc:sldMasterMk cId="0" sldId="2147483684"/>
              <pc:sldLayoutMk cId="0" sldId="2147483692"/>
              <ac:spMk id="2"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2"/>
              <ac:spMk id="3"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2"/>
              <ac:spMk id="4"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2"/>
              <ac:spMk id="9"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2"/>
              <ac:spMk id="12" creationId="{00000000-0000-0000-0000-000000000000}"/>
            </ac:spMkLst>
          </pc:spChg>
        </pc:sldLayoutChg>
        <pc:sldLayoutChg chg="modSp">
          <pc:chgData name="Renuka Mohanraj" userId="1e2ef1a2-791d-4e3a-9512-7cfb920dac40" providerId="ADAL" clId="{15631297-3D37-4315-9953-D78F27F53344}" dt="2021-09-25T22:33:31.742" v="770"/>
          <pc:sldLayoutMkLst>
            <pc:docMk/>
            <pc:sldMasterMk cId="0" sldId="2147483684"/>
            <pc:sldLayoutMk cId="0" sldId="2147483693"/>
          </pc:sldLayoutMkLst>
          <pc:spChg chg="mod">
            <ac:chgData name="Renuka Mohanraj" userId="1e2ef1a2-791d-4e3a-9512-7cfb920dac40" providerId="ADAL" clId="{15631297-3D37-4315-9953-D78F27F53344}" dt="2021-09-25T22:33:31.742" v="770"/>
            <ac:spMkLst>
              <pc:docMk/>
              <pc:sldMasterMk cId="0" sldId="2147483684"/>
              <pc:sldLayoutMk cId="0" sldId="2147483693"/>
              <ac:spMk id="2"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3"/>
              <ac:spMk id="3"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3"/>
              <ac:spMk id="4"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3"/>
              <ac:spMk id="5"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3"/>
              <ac:spMk id="6"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3"/>
              <ac:spMk id="7"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3"/>
              <ac:spMk id="9"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3"/>
              <ac:spMk id="11" creationId="{00000000-0000-0000-0000-000000000000}"/>
            </ac:spMkLst>
          </pc:spChg>
        </pc:sldLayoutChg>
        <pc:sldLayoutChg chg="modSp">
          <pc:chgData name="Renuka Mohanraj" userId="1e2ef1a2-791d-4e3a-9512-7cfb920dac40" providerId="ADAL" clId="{15631297-3D37-4315-9953-D78F27F53344}" dt="2021-09-25T22:33:31.742" v="770"/>
          <pc:sldLayoutMkLst>
            <pc:docMk/>
            <pc:sldMasterMk cId="0" sldId="2147483684"/>
            <pc:sldLayoutMk cId="0" sldId="2147483695"/>
          </pc:sldLayoutMkLst>
          <pc:spChg chg="mod">
            <ac:chgData name="Renuka Mohanraj" userId="1e2ef1a2-791d-4e3a-9512-7cfb920dac40" providerId="ADAL" clId="{15631297-3D37-4315-9953-D78F27F53344}" dt="2021-09-25T22:33:31.742" v="770"/>
            <ac:spMkLst>
              <pc:docMk/>
              <pc:sldMasterMk cId="0" sldId="2147483684"/>
              <pc:sldLayoutMk cId="0" sldId="2147483695"/>
              <ac:spMk id="2"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5"/>
              <ac:spMk id="3"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5"/>
              <ac:spMk id="5"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5"/>
              <ac:spMk id="8" creationId="{00000000-0000-0000-0000-000000000000}"/>
            </ac:spMkLst>
          </pc:spChg>
          <pc:spChg chg="mod">
            <ac:chgData name="Renuka Mohanraj" userId="1e2ef1a2-791d-4e3a-9512-7cfb920dac40" providerId="ADAL" clId="{15631297-3D37-4315-9953-D78F27F53344}" dt="2021-09-25T22:33:31.742" v="770"/>
            <ac:spMkLst>
              <pc:docMk/>
              <pc:sldMasterMk cId="0" sldId="2147483684"/>
              <pc:sldLayoutMk cId="0" sldId="2147483695"/>
              <ac:spMk id="9" creationId="{00000000-0000-0000-0000-000000000000}"/>
            </ac:spMkLst>
          </pc:spChg>
        </pc:sldLayoutChg>
      </pc:sldMasterChg>
      <pc:sldMasterChg chg="modSp modSldLayout">
        <pc:chgData name="Renuka Mohanraj" userId="1e2ef1a2-791d-4e3a-9512-7cfb920dac40" providerId="ADAL" clId="{15631297-3D37-4315-9953-D78F27F53344}" dt="2021-09-25T22:33:31.742" v="770"/>
        <pc:sldMasterMkLst>
          <pc:docMk/>
          <pc:sldMasterMk cId="1808064693" sldId="2147483696"/>
        </pc:sldMasterMkLst>
        <pc:spChg chg="mod">
          <ac:chgData name="Renuka Mohanraj" userId="1e2ef1a2-791d-4e3a-9512-7cfb920dac40" providerId="ADAL" clId="{15631297-3D37-4315-9953-D78F27F53344}" dt="2021-09-25T22:33:31.742" v="770"/>
          <ac:spMkLst>
            <pc:docMk/>
            <pc:sldMasterMk cId="1808064693" sldId="2147483696"/>
            <ac:spMk id="2" creationId="{1ECE96D5-49A7-4660-B4DB-91ADE59DFFD9}"/>
          </ac:spMkLst>
        </pc:spChg>
        <pc:spChg chg="mod">
          <ac:chgData name="Renuka Mohanraj" userId="1e2ef1a2-791d-4e3a-9512-7cfb920dac40" providerId="ADAL" clId="{15631297-3D37-4315-9953-D78F27F53344}" dt="2021-09-25T22:33:31.742" v="770"/>
          <ac:spMkLst>
            <pc:docMk/>
            <pc:sldMasterMk cId="1808064693" sldId="2147483696"/>
            <ac:spMk id="3" creationId="{C31637EB-EC5B-4DE5-BD8C-54CC1B6F4B83}"/>
          </ac:spMkLst>
        </pc:spChg>
        <pc:spChg chg="mod">
          <ac:chgData name="Renuka Mohanraj" userId="1e2ef1a2-791d-4e3a-9512-7cfb920dac40" providerId="ADAL" clId="{15631297-3D37-4315-9953-D78F27F53344}" dt="2021-09-25T22:33:31.742" v="770"/>
          <ac:spMkLst>
            <pc:docMk/>
            <pc:sldMasterMk cId="1808064693" sldId="2147483696"/>
            <ac:spMk id="4" creationId="{A800F4B3-0215-4B0E-B566-1284B7F4206E}"/>
          </ac:spMkLst>
        </pc:spChg>
        <pc:spChg chg="mod">
          <ac:chgData name="Renuka Mohanraj" userId="1e2ef1a2-791d-4e3a-9512-7cfb920dac40" providerId="ADAL" clId="{15631297-3D37-4315-9953-D78F27F53344}" dt="2021-09-25T22:33:31.742" v="770"/>
          <ac:spMkLst>
            <pc:docMk/>
            <pc:sldMasterMk cId="1808064693" sldId="2147483696"/>
            <ac:spMk id="5" creationId="{C9378B5B-DB7F-4A34-B375-BBC6B72D4D28}"/>
          </ac:spMkLst>
        </pc:spChg>
        <pc:spChg chg="mod">
          <ac:chgData name="Renuka Mohanraj" userId="1e2ef1a2-791d-4e3a-9512-7cfb920dac40" providerId="ADAL" clId="{15631297-3D37-4315-9953-D78F27F53344}" dt="2021-09-25T22:33:31.742" v="770"/>
          <ac:spMkLst>
            <pc:docMk/>
            <pc:sldMasterMk cId="1808064693" sldId="2147483696"/>
            <ac:spMk id="6" creationId="{22E42CAE-FCB4-4C5F-AFF1-A4464AE3D441}"/>
          </ac:spMkLst>
        </pc:spChg>
        <pc:sldLayoutChg chg="modSp">
          <pc:chgData name="Renuka Mohanraj" userId="1e2ef1a2-791d-4e3a-9512-7cfb920dac40" providerId="ADAL" clId="{15631297-3D37-4315-9953-D78F27F53344}" dt="2021-09-25T22:33:31.742" v="770"/>
          <pc:sldLayoutMkLst>
            <pc:docMk/>
            <pc:sldMasterMk cId="1808064693" sldId="2147483696"/>
            <pc:sldLayoutMk cId="975728604" sldId="2147483697"/>
          </pc:sldLayoutMkLst>
          <pc:spChg chg="mod">
            <ac:chgData name="Renuka Mohanraj" userId="1e2ef1a2-791d-4e3a-9512-7cfb920dac40" providerId="ADAL" clId="{15631297-3D37-4315-9953-D78F27F53344}" dt="2021-09-25T22:33:31.742" v="770"/>
            <ac:spMkLst>
              <pc:docMk/>
              <pc:sldMasterMk cId="1808064693" sldId="2147483696"/>
              <pc:sldLayoutMk cId="975728604" sldId="2147483697"/>
              <ac:spMk id="2" creationId="{AE9D01D2-8E3F-484B-BDA5-86FFCB4C0FD9}"/>
            </ac:spMkLst>
          </pc:spChg>
          <pc:spChg chg="mod">
            <ac:chgData name="Renuka Mohanraj" userId="1e2ef1a2-791d-4e3a-9512-7cfb920dac40" providerId="ADAL" clId="{15631297-3D37-4315-9953-D78F27F53344}" dt="2021-09-25T22:33:31.742" v="770"/>
            <ac:spMkLst>
              <pc:docMk/>
              <pc:sldMasterMk cId="1808064693" sldId="2147483696"/>
              <pc:sldLayoutMk cId="975728604" sldId="2147483697"/>
              <ac:spMk id="3" creationId="{82A5B23A-0009-41A5-818D-26E263DC7B2E}"/>
            </ac:spMkLst>
          </pc:spChg>
        </pc:sldLayoutChg>
        <pc:sldLayoutChg chg="modSp">
          <pc:chgData name="Renuka Mohanraj" userId="1e2ef1a2-791d-4e3a-9512-7cfb920dac40" providerId="ADAL" clId="{15631297-3D37-4315-9953-D78F27F53344}" dt="2021-09-25T22:33:31.742" v="770"/>
          <pc:sldLayoutMkLst>
            <pc:docMk/>
            <pc:sldMasterMk cId="1808064693" sldId="2147483696"/>
            <pc:sldLayoutMk cId="2758481694" sldId="2147483699"/>
          </pc:sldLayoutMkLst>
          <pc:spChg chg="mod">
            <ac:chgData name="Renuka Mohanraj" userId="1e2ef1a2-791d-4e3a-9512-7cfb920dac40" providerId="ADAL" clId="{15631297-3D37-4315-9953-D78F27F53344}" dt="2021-09-25T22:33:31.742" v="770"/>
            <ac:spMkLst>
              <pc:docMk/>
              <pc:sldMasterMk cId="1808064693" sldId="2147483696"/>
              <pc:sldLayoutMk cId="2758481694" sldId="2147483699"/>
              <ac:spMk id="2" creationId="{84543E49-944D-43DC-970A-F0B05341FA82}"/>
            </ac:spMkLst>
          </pc:spChg>
          <pc:spChg chg="mod">
            <ac:chgData name="Renuka Mohanraj" userId="1e2ef1a2-791d-4e3a-9512-7cfb920dac40" providerId="ADAL" clId="{15631297-3D37-4315-9953-D78F27F53344}" dt="2021-09-25T22:33:31.742" v="770"/>
            <ac:spMkLst>
              <pc:docMk/>
              <pc:sldMasterMk cId="1808064693" sldId="2147483696"/>
              <pc:sldLayoutMk cId="2758481694" sldId="2147483699"/>
              <ac:spMk id="3" creationId="{036C2AB2-3BA4-481D-8769-594DBD256800}"/>
            </ac:spMkLst>
          </pc:spChg>
        </pc:sldLayoutChg>
        <pc:sldLayoutChg chg="modSp">
          <pc:chgData name="Renuka Mohanraj" userId="1e2ef1a2-791d-4e3a-9512-7cfb920dac40" providerId="ADAL" clId="{15631297-3D37-4315-9953-D78F27F53344}" dt="2021-09-25T22:33:31.742" v="770"/>
          <pc:sldLayoutMkLst>
            <pc:docMk/>
            <pc:sldMasterMk cId="1808064693" sldId="2147483696"/>
            <pc:sldLayoutMk cId="2554472242" sldId="2147483700"/>
          </pc:sldLayoutMkLst>
          <pc:spChg chg="mod">
            <ac:chgData name="Renuka Mohanraj" userId="1e2ef1a2-791d-4e3a-9512-7cfb920dac40" providerId="ADAL" clId="{15631297-3D37-4315-9953-D78F27F53344}" dt="2021-09-25T22:33:31.742" v="770"/>
            <ac:spMkLst>
              <pc:docMk/>
              <pc:sldMasterMk cId="1808064693" sldId="2147483696"/>
              <pc:sldLayoutMk cId="2554472242" sldId="2147483700"/>
              <ac:spMk id="3" creationId="{F984F47F-49D9-46B6-AA50-B386D5FD8103}"/>
            </ac:spMkLst>
          </pc:spChg>
          <pc:spChg chg="mod">
            <ac:chgData name="Renuka Mohanraj" userId="1e2ef1a2-791d-4e3a-9512-7cfb920dac40" providerId="ADAL" clId="{15631297-3D37-4315-9953-D78F27F53344}" dt="2021-09-25T22:33:31.742" v="770"/>
            <ac:spMkLst>
              <pc:docMk/>
              <pc:sldMasterMk cId="1808064693" sldId="2147483696"/>
              <pc:sldLayoutMk cId="2554472242" sldId="2147483700"/>
              <ac:spMk id="4" creationId="{393FEB77-DD9F-465B-B677-3764DD4686B0}"/>
            </ac:spMkLst>
          </pc:spChg>
        </pc:sldLayoutChg>
        <pc:sldLayoutChg chg="modSp">
          <pc:chgData name="Renuka Mohanraj" userId="1e2ef1a2-791d-4e3a-9512-7cfb920dac40" providerId="ADAL" clId="{15631297-3D37-4315-9953-D78F27F53344}" dt="2021-09-25T22:33:31.742" v="770"/>
          <pc:sldLayoutMkLst>
            <pc:docMk/>
            <pc:sldMasterMk cId="1808064693" sldId="2147483696"/>
            <pc:sldLayoutMk cId="2213997472" sldId="2147483701"/>
          </pc:sldLayoutMkLst>
          <pc:spChg chg="mod">
            <ac:chgData name="Renuka Mohanraj" userId="1e2ef1a2-791d-4e3a-9512-7cfb920dac40" providerId="ADAL" clId="{15631297-3D37-4315-9953-D78F27F53344}" dt="2021-09-25T22:33:31.742" v="770"/>
            <ac:spMkLst>
              <pc:docMk/>
              <pc:sldMasterMk cId="1808064693" sldId="2147483696"/>
              <pc:sldLayoutMk cId="2213997472" sldId="2147483701"/>
              <ac:spMk id="2" creationId="{BC41FFA3-509C-444A-9DEE-72627003E27B}"/>
            </ac:spMkLst>
          </pc:spChg>
          <pc:spChg chg="mod">
            <ac:chgData name="Renuka Mohanraj" userId="1e2ef1a2-791d-4e3a-9512-7cfb920dac40" providerId="ADAL" clId="{15631297-3D37-4315-9953-D78F27F53344}" dt="2021-09-25T22:33:31.742" v="770"/>
            <ac:spMkLst>
              <pc:docMk/>
              <pc:sldMasterMk cId="1808064693" sldId="2147483696"/>
              <pc:sldLayoutMk cId="2213997472" sldId="2147483701"/>
              <ac:spMk id="3" creationId="{A70FFDCE-1A29-4AF2-8BF4-E3B2E8D189A5}"/>
            </ac:spMkLst>
          </pc:spChg>
          <pc:spChg chg="mod">
            <ac:chgData name="Renuka Mohanraj" userId="1e2ef1a2-791d-4e3a-9512-7cfb920dac40" providerId="ADAL" clId="{15631297-3D37-4315-9953-D78F27F53344}" dt="2021-09-25T22:33:31.742" v="770"/>
            <ac:spMkLst>
              <pc:docMk/>
              <pc:sldMasterMk cId="1808064693" sldId="2147483696"/>
              <pc:sldLayoutMk cId="2213997472" sldId="2147483701"/>
              <ac:spMk id="4" creationId="{3F3825E8-0CC0-4278-8E6A-D15D30163134}"/>
            </ac:spMkLst>
          </pc:spChg>
          <pc:spChg chg="mod">
            <ac:chgData name="Renuka Mohanraj" userId="1e2ef1a2-791d-4e3a-9512-7cfb920dac40" providerId="ADAL" clId="{15631297-3D37-4315-9953-D78F27F53344}" dt="2021-09-25T22:33:31.742" v="770"/>
            <ac:spMkLst>
              <pc:docMk/>
              <pc:sldMasterMk cId="1808064693" sldId="2147483696"/>
              <pc:sldLayoutMk cId="2213997472" sldId="2147483701"/>
              <ac:spMk id="5" creationId="{C0B63C9A-F211-4357-BF1A-5C9C2FF15741}"/>
            </ac:spMkLst>
          </pc:spChg>
          <pc:spChg chg="mod">
            <ac:chgData name="Renuka Mohanraj" userId="1e2ef1a2-791d-4e3a-9512-7cfb920dac40" providerId="ADAL" clId="{15631297-3D37-4315-9953-D78F27F53344}" dt="2021-09-25T22:33:31.742" v="770"/>
            <ac:spMkLst>
              <pc:docMk/>
              <pc:sldMasterMk cId="1808064693" sldId="2147483696"/>
              <pc:sldLayoutMk cId="2213997472" sldId="2147483701"/>
              <ac:spMk id="6" creationId="{99C31CC2-2898-4469-8183-4AC15EA3D8BF}"/>
            </ac:spMkLst>
          </pc:spChg>
        </pc:sldLayoutChg>
        <pc:sldLayoutChg chg="modSp">
          <pc:chgData name="Renuka Mohanraj" userId="1e2ef1a2-791d-4e3a-9512-7cfb920dac40" providerId="ADAL" clId="{15631297-3D37-4315-9953-D78F27F53344}" dt="2021-09-25T22:33:31.742" v="770"/>
          <pc:sldLayoutMkLst>
            <pc:docMk/>
            <pc:sldMasterMk cId="1808064693" sldId="2147483696"/>
            <pc:sldLayoutMk cId="4202929979" sldId="2147483704"/>
          </pc:sldLayoutMkLst>
          <pc:spChg chg="mod">
            <ac:chgData name="Renuka Mohanraj" userId="1e2ef1a2-791d-4e3a-9512-7cfb920dac40" providerId="ADAL" clId="{15631297-3D37-4315-9953-D78F27F53344}" dt="2021-09-25T22:33:31.742" v="770"/>
            <ac:spMkLst>
              <pc:docMk/>
              <pc:sldMasterMk cId="1808064693" sldId="2147483696"/>
              <pc:sldLayoutMk cId="4202929979" sldId="2147483704"/>
              <ac:spMk id="2" creationId="{873FF3FF-3F63-4349-B300-F2C0FA66FFFC}"/>
            </ac:spMkLst>
          </pc:spChg>
          <pc:spChg chg="mod">
            <ac:chgData name="Renuka Mohanraj" userId="1e2ef1a2-791d-4e3a-9512-7cfb920dac40" providerId="ADAL" clId="{15631297-3D37-4315-9953-D78F27F53344}" dt="2021-09-25T22:33:31.742" v="770"/>
            <ac:spMkLst>
              <pc:docMk/>
              <pc:sldMasterMk cId="1808064693" sldId="2147483696"/>
              <pc:sldLayoutMk cId="4202929979" sldId="2147483704"/>
              <ac:spMk id="3" creationId="{AE026F3F-9757-43F9-9DA9-6AAEBB758FD4}"/>
            </ac:spMkLst>
          </pc:spChg>
          <pc:spChg chg="mod">
            <ac:chgData name="Renuka Mohanraj" userId="1e2ef1a2-791d-4e3a-9512-7cfb920dac40" providerId="ADAL" clId="{15631297-3D37-4315-9953-D78F27F53344}" dt="2021-09-25T22:33:31.742" v="770"/>
            <ac:spMkLst>
              <pc:docMk/>
              <pc:sldMasterMk cId="1808064693" sldId="2147483696"/>
              <pc:sldLayoutMk cId="4202929979" sldId="2147483704"/>
              <ac:spMk id="4" creationId="{2935A0FF-68E0-4AE2-ACEE-BD7720EDF926}"/>
            </ac:spMkLst>
          </pc:spChg>
        </pc:sldLayoutChg>
        <pc:sldLayoutChg chg="modSp">
          <pc:chgData name="Renuka Mohanraj" userId="1e2ef1a2-791d-4e3a-9512-7cfb920dac40" providerId="ADAL" clId="{15631297-3D37-4315-9953-D78F27F53344}" dt="2021-09-25T22:33:31.742" v="770"/>
          <pc:sldLayoutMkLst>
            <pc:docMk/>
            <pc:sldMasterMk cId="1808064693" sldId="2147483696"/>
            <pc:sldLayoutMk cId="497605682" sldId="2147483705"/>
          </pc:sldLayoutMkLst>
          <pc:spChg chg="mod">
            <ac:chgData name="Renuka Mohanraj" userId="1e2ef1a2-791d-4e3a-9512-7cfb920dac40" providerId="ADAL" clId="{15631297-3D37-4315-9953-D78F27F53344}" dt="2021-09-25T22:33:31.742" v="770"/>
            <ac:spMkLst>
              <pc:docMk/>
              <pc:sldMasterMk cId="1808064693" sldId="2147483696"/>
              <pc:sldLayoutMk cId="497605682" sldId="2147483705"/>
              <ac:spMk id="2" creationId="{09C0596A-DFC0-4DAC-8565-E03CF25DBD18}"/>
            </ac:spMkLst>
          </pc:spChg>
          <pc:spChg chg="mod">
            <ac:chgData name="Renuka Mohanraj" userId="1e2ef1a2-791d-4e3a-9512-7cfb920dac40" providerId="ADAL" clId="{15631297-3D37-4315-9953-D78F27F53344}" dt="2021-09-25T22:33:31.742" v="770"/>
            <ac:spMkLst>
              <pc:docMk/>
              <pc:sldMasterMk cId="1808064693" sldId="2147483696"/>
              <pc:sldLayoutMk cId="497605682" sldId="2147483705"/>
              <ac:spMk id="3" creationId="{5820665D-A68F-490D-B362-538F45C2497D}"/>
            </ac:spMkLst>
          </pc:spChg>
          <pc:spChg chg="mod">
            <ac:chgData name="Renuka Mohanraj" userId="1e2ef1a2-791d-4e3a-9512-7cfb920dac40" providerId="ADAL" clId="{15631297-3D37-4315-9953-D78F27F53344}" dt="2021-09-25T22:33:31.742" v="770"/>
            <ac:spMkLst>
              <pc:docMk/>
              <pc:sldMasterMk cId="1808064693" sldId="2147483696"/>
              <pc:sldLayoutMk cId="497605682" sldId="2147483705"/>
              <ac:spMk id="4" creationId="{EFCAE024-9FFE-406D-AF84-4A7209DBC38C}"/>
            </ac:spMkLst>
          </pc:spChg>
        </pc:sldLayoutChg>
        <pc:sldLayoutChg chg="modSp">
          <pc:chgData name="Renuka Mohanraj" userId="1e2ef1a2-791d-4e3a-9512-7cfb920dac40" providerId="ADAL" clId="{15631297-3D37-4315-9953-D78F27F53344}" dt="2021-09-25T22:33:31.742" v="770"/>
          <pc:sldLayoutMkLst>
            <pc:docMk/>
            <pc:sldMasterMk cId="1808064693" sldId="2147483696"/>
            <pc:sldLayoutMk cId="787210244" sldId="2147483707"/>
          </pc:sldLayoutMkLst>
          <pc:spChg chg="mod">
            <ac:chgData name="Renuka Mohanraj" userId="1e2ef1a2-791d-4e3a-9512-7cfb920dac40" providerId="ADAL" clId="{15631297-3D37-4315-9953-D78F27F53344}" dt="2021-09-25T22:33:31.742" v="770"/>
            <ac:spMkLst>
              <pc:docMk/>
              <pc:sldMasterMk cId="1808064693" sldId="2147483696"/>
              <pc:sldLayoutMk cId="787210244" sldId="2147483707"/>
              <ac:spMk id="2" creationId="{B451F548-251A-4E26-9036-58EE227276F5}"/>
            </ac:spMkLst>
          </pc:spChg>
          <pc:spChg chg="mod">
            <ac:chgData name="Renuka Mohanraj" userId="1e2ef1a2-791d-4e3a-9512-7cfb920dac40" providerId="ADAL" clId="{15631297-3D37-4315-9953-D78F27F53344}" dt="2021-09-25T22:33:31.742" v="770"/>
            <ac:spMkLst>
              <pc:docMk/>
              <pc:sldMasterMk cId="1808064693" sldId="2147483696"/>
              <pc:sldLayoutMk cId="787210244" sldId="2147483707"/>
              <ac:spMk id="3" creationId="{BAF38127-FFDA-443E-8743-1FB93B4FA01E}"/>
            </ac:spMkLst>
          </pc:spChg>
        </pc:sldLayoutChg>
      </pc:sldMasterChg>
    </pc:docChg>
  </pc:docChgLst>
  <pc:docChgLst>
    <pc:chgData name="Renuka Mohanraj" userId="1e2ef1a2-791d-4e3a-9512-7cfb920dac40" providerId="ADAL" clId="{A5A0F5B0-698B-4847-A144-3551884406FE}"/>
    <pc:docChg chg="custSel addSld delSld modSld">
      <pc:chgData name="Renuka Mohanraj" userId="1e2ef1a2-791d-4e3a-9512-7cfb920dac40" providerId="ADAL" clId="{A5A0F5B0-698B-4847-A144-3551884406FE}" dt="2020-02-24T20:53:02.830" v="615" actId="20577"/>
      <pc:docMkLst>
        <pc:docMk/>
      </pc:docMkLst>
      <pc:sldChg chg="del">
        <pc:chgData name="Renuka Mohanraj" userId="1e2ef1a2-791d-4e3a-9512-7cfb920dac40" providerId="ADAL" clId="{A5A0F5B0-698B-4847-A144-3551884406FE}" dt="2020-02-23T21:48:20.405" v="4" actId="47"/>
        <pc:sldMkLst>
          <pc:docMk/>
          <pc:sldMk cId="920335504" sldId="256"/>
        </pc:sldMkLst>
      </pc:sldChg>
      <pc:sldChg chg="delSp">
        <pc:chgData name="Renuka Mohanraj" userId="1e2ef1a2-791d-4e3a-9512-7cfb920dac40" providerId="ADAL" clId="{A5A0F5B0-698B-4847-A144-3551884406FE}" dt="2020-02-23T21:49:13.558" v="40" actId="478"/>
        <pc:sldMkLst>
          <pc:docMk/>
          <pc:sldMk cId="350059594" sldId="257"/>
        </pc:sldMkLst>
        <pc:picChg chg="del">
          <ac:chgData name="Renuka Mohanraj" userId="1e2ef1a2-791d-4e3a-9512-7cfb920dac40" providerId="ADAL" clId="{A5A0F5B0-698B-4847-A144-3551884406FE}" dt="2020-02-23T21:49:13.558" v="40" actId="478"/>
          <ac:picMkLst>
            <pc:docMk/>
            <pc:sldMk cId="350059594" sldId="257"/>
            <ac:picMk id="1026" creationId="{00000000-0000-0000-0000-000000000000}"/>
          </ac:picMkLst>
        </pc:picChg>
      </pc:sldChg>
      <pc:sldChg chg="delSp">
        <pc:chgData name="Renuka Mohanraj" userId="1e2ef1a2-791d-4e3a-9512-7cfb920dac40" providerId="ADAL" clId="{A5A0F5B0-698B-4847-A144-3551884406FE}" dt="2020-02-23T23:28:28.578" v="109" actId="478"/>
        <pc:sldMkLst>
          <pc:docMk/>
          <pc:sldMk cId="537036302" sldId="258"/>
        </pc:sldMkLst>
        <pc:picChg chg="del">
          <ac:chgData name="Renuka Mohanraj" userId="1e2ef1a2-791d-4e3a-9512-7cfb920dac40" providerId="ADAL" clId="{A5A0F5B0-698B-4847-A144-3551884406FE}" dt="2020-02-23T23:28:28.578" v="109" actId="478"/>
          <ac:picMkLst>
            <pc:docMk/>
            <pc:sldMk cId="537036302" sldId="258"/>
            <ac:picMk id="4" creationId="{00000000-0000-0000-0000-000000000000}"/>
          </ac:picMkLst>
        </pc:picChg>
      </pc:sldChg>
      <pc:sldChg chg="delSp modSp mod">
        <pc:chgData name="Renuka Mohanraj" userId="1e2ef1a2-791d-4e3a-9512-7cfb920dac40" providerId="ADAL" clId="{A5A0F5B0-698B-4847-A144-3551884406FE}" dt="2020-02-23T23:28:31.663" v="110" actId="478"/>
        <pc:sldMkLst>
          <pc:docMk/>
          <pc:sldMk cId="2464357824" sldId="259"/>
        </pc:sldMkLst>
        <pc:spChg chg="mod">
          <ac:chgData name="Renuka Mohanraj" userId="1e2ef1a2-791d-4e3a-9512-7cfb920dac40" providerId="ADAL" clId="{A5A0F5B0-698B-4847-A144-3551884406FE}" dt="2020-02-23T21:54:07.852" v="96" actId="20577"/>
          <ac:spMkLst>
            <pc:docMk/>
            <pc:sldMk cId="2464357824" sldId="259"/>
            <ac:spMk id="3" creationId="{00000000-0000-0000-0000-000000000000}"/>
          </ac:spMkLst>
        </pc:spChg>
        <pc:picChg chg="del">
          <ac:chgData name="Renuka Mohanraj" userId="1e2ef1a2-791d-4e3a-9512-7cfb920dac40" providerId="ADAL" clId="{A5A0F5B0-698B-4847-A144-3551884406FE}" dt="2020-02-23T23:28:31.663" v="110" actId="478"/>
          <ac:picMkLst>
            <pc:docMk/>
            <pc:sldMk cId="2464357824" sldId="259"/>
            <ac:picMk id="1026" creationId="{00000000-0000-0000-0000-000000000000}"/>
          </ac:picMkLst>
        </pc:picChg>
      </pc:sldChg>
      <pc:sldChg chg="delSp modSp mod">
        <pc:chgData name="Renuka Mohanraj" userId="1e2ef1a2-791d-4e3a-9512-7cfb920dac40" providerId="ADAL" clId="{A5A0F5B0-698B-4847-A144-3551884406FE}" dt="2020-02-23T23:28:34.338" v="112" actId="478"/>
        <pc:sldMkLst>
          <pc:docMk/>
          <pc:sldMk cId="2573813838" sldId="260"/>
        </pc:sldMkLst>
        <pc:spChg chg="mod">
          <ac:chgData name="Renuka Mohanraj" userId="1e2ef1a2-791d-4e3a-9512-7cfb920dac40" providerId="ADAL" clId="{A5A0F5B0-698B-4847-A144-3551884406FE}" dt="2020-02-23T22:06:42.177" v="108" actId="20577"/>
          <ac:spMkLst>
            <pc:docMk/>
            <pc:sldMk cId="2573813838" sldId="260"/>
            <ac:spMk id="3" creationId="{00000000-0000-0000-0000-000000000000}"/>
          </ac:spMkLst>
        </pc:spChg>
        <pc:picChg chg="del mod">
          <ac:chgData name="Renuka Mohanraj" userId="1e2ef1a2-791d-4e3a-9512-7cfb920dac40" providerId="ADAL" clId="{A5A0F5B0-698B-4847-A144-3551884406FE}" dt="2020-02-23T23:28:34.338" v="112" actId="478"/>
          <ac:picMkLst>
            <pc:docMk/>
            <pc:sldMk cId="2573813838" sldId="260"/>
            <ac:picMk id="1026" creationId="{00000000-0000-0000-0000-000000000000}"/>
          </ac:picMkLst>
        </pc:picChg>
      </pc:sldChg>
      <pc:sldChg chg="delSp">
        <pc:chgData name="Renuka Mohanraj" userId="1e2ef1a2-791d-4e3a-9512-7cfb920dac40" providerId="ADAL" clId="{A5A0F5B0-698B-4847-A144-3551884406FE}" dt="2020-02-23T23:28:36.926" v="113" actId="478"/>
        <pc:sldMkLst>
          <pc:docMk/>
          <pc:sldMk cId="1480367050" sldId="262"/>
        </pc:sldMkLst>
        <pc:picChg chg="del">
          <ac:chgData name="Renuka Mohanraj" userId="1e2ef1a2-791d-4e3a-9512-7cfb920dac40" providerId="ADAL" clId="{A5A0F5B0-698B-4847-A144-3551884406FE}" dt="2020-02-23T23:28:36.926" v="113" actId="478"/>
          <ac:picMkLst>
            <pc:docMk/>
            <pc:sldMk cId="1480367050" sldId="262"/>
            <ac:picMk id="4" creationId="{91E80904-22B0-4CA4-82F5-54EAAC4AE5F7}"/>
          </ac:picMkLst>
        </pc:picChg>
      </pc:sldChg>
      <pc:sldChg chg="modSp mod">
        <pc:chgData name="Renuka Mohanraj" userId="1e2ef1a2-791d-4e3a-9512-7cfb920dac40" providerId="ADAL" clId="{A5A0F5B0-698B-4847-A144-3551884406FE}" dt="2020-02-24T00:15:14.304" v="166" actId="6549"/>
        <pc:sldMkLst>
          <pc:docMk/>
          <pc:sldMk cId="1244017291" sldId="265"/>
        </pc:sldMkLst>
        <pc:spChg chg="mod">
          <ac:chgData name="Renuka Mohanraj" userId="1e2ef1a2-791d-4e3a-9512-7cfb920dac40" providerId="ADAL" clId="{A5A0F5B0-698B-4847-A144-3551884406FE}" dt="2020-02-24T00:15:14.304" v="166" actId="6549"/>
          <ac:spMkLst>
            <pc:docMk/>
            <pc:sldMk cId="1244017291" sldId="265"/>
            <ac:spMk id="5" creationId="{00000000-0000-0000-0000-000000000000}"/>
          </ac:spMkLst>
        </pc:spChg>
      </pc:sldChg>
      <pc:sldChg chg="delSp">
        <pc:chgData name="Renuka Mohanraj" userId="1e2ef1a2-791d-4e3a-9512-7cfb920dac40" providerId="ADAL" clId="{A5A0F5B0-698B-4847-A144-3551884406FE}" dt="2020-02-23T23:28:44.052" v="116" actId="478"/>
        <pc:sldMkLst>
          <pc:docMk/>
          <pc:sldMk cId="912933940" sldId="266"/>
        </pc:sldMkLst>
        <pc:picChg chg="del">
          <ac:chgData name="Renuka Mohanraj" userId="1e2ef1a2-791d-4e3a-9512-7cfb920dac40" providerId="ADAL" clId="{A5A0F5B0-698B-4847-A144-3551884406FE}" dt="2020-02-23T23:28:44.052" v="116" actId="478"/>
          <ac:picMkLst>
            <pc:docMk/>
            <pc:sldMk cId="912933940" sldId="266"/>
            <ac:picMk id="6" creationId="{4A52A117-E0B5-404C-B4B1-562C8A7E5DC1}"/>
          </ac:picMkLst>
        </pc:picChg>
      </pc:sldChg>
      <pc:sldChg chg="delSp">
        <pc:chgData name="Renuka Mohanraj" userId="1e2ef1a2-791d-4e3a-9512-7cfb920dac40" providerId="ADAL" clId="{A5A0F5B0-698B-4847-A144-3551884406FE}" dt="2020-02-23T23:58:25.267" v="130" actId="478"/>
        <pc:sldMkLst>
          <pc:docMk/>
          <pc:sldMk cId="1998253902" sldId="268"/>
        </pc:sldMkLst>
        <pc:picChg chg="del">
          <ac:chgData name="Renuka Mohanraj" userId="1e2ef1a2-791d-4e3a-9512-7cfb920dac40" providerId="ADAL" clId="{A5A0F5B0-698B-4847-A144-3551884406FE}" dt="2020-02-23T23:58:25.267" v="130" actId="478"/>
          <ac:picMkLst>
            <pc:docMk/>
            <pc:sldMk cId="1998253902" sldId="268"/>
            <ac:picMk id="8" creationId="{54CA8CEA-4D87-45E3-8548-49DFCFF5B16B}"/>
          </ac:picMkLst>
        </pc:picChg>
      </pc:sldChg>
      <pc:sldChg chg="delSp modSp mod">
        <pc:chgData name="Renuka Mohanraj" userId="1e2ef1a2-791d-4e3a-9512-7cfb920dac40" providerId="ADAL" clId="{A5A0F5B0-698B-4847-A144-3551884406FE}" dt="2020-02-23T23:58:28.073" v="132" actId="478"/>
        <pc:sldMkLst>
          <pc:docMk/>
          <pc:sldMk cId="2202392898" sldId="269"/>
        </pc:sldMkLst>
        <pc:spChg chg="mod">
          <ac:chgData name="Renuka Mohanraj" userId="1e2ef1a2-791d-4e3a-9512-7cfb920dac40" providerId="ADAL" clId="{A5A0F5B0-698B-4847-A144-3551884406FE}" dt="2020-02-23T23:58:17.765" v="129" actId="403"/>
          <ac:spMkLst>
            <pc:docMk/>
            <pc:sldMk cId="2202392898" sldId="269"/>
            <ac:spMk id="2" creationId="{00000000-0000-0000-0000-000000000000}"/>
          </ac:spMkLst>
        </pc:spChg>
        <pc:spChg chg="mod">
          <ac:chgData name="Renuka Mohanraj" userId="1e2ef1a2-791d-4e3a-9512-7cfb920dac40" providerId="ADAL" clId="{A5A0F5B0-698B-4847-A144-3551884406FE}" dt="2020-02-23T23:56:42.088" v="126" actId="27636"/>
          <ac:spMkLst>
            <pc:docMk/>
            <pc:sldMk cId="2202392898" sldId="269"/>
            <ac:spMk id="3" creationId="{00000000-0000-0000-0000-000000000000}"/>
          </ac:spMkLst>
        </pc:spChg>
        <pc:picChg chg="del mod">
          <ac:chgData name="Renuka Mohanraj" userId="1e2ef1a2-791d-4e3a-9512-7cfb920dac40" providerId="ADAL" clId="{A5A0F5B0-698B-4847-A144-3551884406FE}" dt="2020-02-23T23:58:28.073" v="132" actId="478"/>
          <ac:picMkLst>
            <pc:docMk/>
            <pc:sldMk cId="2202392898" sldId="269"/>
            <ac:picMk id="4" creationId="{7DE0A844-37F4-4B67-BAB9-92D3987079DD}"/>
          </ac:picMkLst>
        </pc:picChg>
      </pc:sldChg>
      <pc:sldChg chg="delSp">
        <pc:chgData name="Renuka Mohanraj" userId="1e2ef1a2-791d-4e3a-9512-7cfb920dac40" providerId="ADAL" clId="{A5A0F5B0-698B-4847-A144-3551884406FE}" dt="2020-02-23T23:58:36.845" v="133" actId="478"/>
        <pc:sldMkLst>
          <pc:docMk/>
          <pc:sldMk cId="454766299" sldId="270"/>
        </pc:sldMkLst>
        <pc:picChg chg="del">
          <ac:chgData name="Renuka Mohanraj" userId="1e2ef1a2-791d-4e3a-9512-7cfb920dac40" providerId="ADAL" clId="{A5A0F5B0-698B-4847-A144-3551884406FE}" dt="2020-02-23T23:58:36.845" v="133" actId="478"/>
          <ac:picMkLst>
            <pc:docMk/>
            <pc:sldMk cId="454766299" sldId="270"/>
            <ac:picMk id="7" creationId="{339B991E-B62E-4351-B55B-38D077813450}"/>
          </ac:picMkLst>
        </pc:picChg>
      </pc:sldChg>
      <pc:sldChg chg="delSp">
        <pc:chgData name="Renuka Mohanraj" userId="1e2ef1a2-791d-4e3a-9512-7cfb920dac40" providerId="ADAL" clId="{A5A0F5B0-698B-4847-A144-3551884406FE}" dt="2020-02-24T02:57:06.350" v="222" actId="478"/>
        <pc:sldMkLst>
          <pc:docMk/>
          <pc:sldMk cId="3228030276" sldId="271"/>
        </pc:sldMkLst>
        <pc:picChg chg="del">
          <ac:chgData name="Renuka Mohanraj" userId="1e2ef1a2-791d-4e3a-9512-7cfb920dac40" providerId="ADAL" clId="{A5A0F5B0-698B-4847-A144-3551884406FE}" dt="2020-02-24T02:57:06.350" v="222" actId="478"/>
          <ac:picMkLst>
            <pc:docMk/>
            <pc:sldMk cId="3228030276" sldId="271"/>
            <ac:picMk id="6" creationId="{B07B1D04-CAF2-4E7D-A940-688FA7D099C5}"/>
          </ac:picMkLst>
        </pc:picChg>
      </pc:sldChg>
      <pc:sldChg chg="delSp">
        <pc:chgData name="Renuka Mohanraj" userId="1e2ef1a2-791d-4e3a-9512-7cfb920dac40" providerId="ADAL" clId="{A5A0F5B0-698B-4847-A144-3551884406FE}" dt="2020-02-23T23:28:39.421" v="114" actId="478"/>
        <pc:sldMkLst>
          <pc:docMk/>
          <pc:sldMk cId="1201436965" sldId="277"/>
        </pc:sldMkLst>
        <pc:picChg chg="del">
          <ac:chgData name="Renuka Mohanraj" userId="1e2ef1a2-791d-4e3a-9512-7cfb920dac40" providerId="ADAL" clId="{A5A0F5B0-698B-4847-A144-3551884406FE}" dt="2020-02-23T23:28:39.421" v="114" actId="478"/>
          <ac:picMkLst>
            <pc:docMk/>
            <pc:sldMk cId="1201436965" sldId="277"/>
            <ac:picMk id="5" creationId="{86F56531-FB23-4C48-8BA5-23D5DD178C29}"/>
          </ac:picMkLst>
        </pc:picChg>
      </pc:sldChg>
      <pc:sldChg chg="delSp modSp modNotesTx">
        <pc:chgData name="Renuka Mohanraj" userId="1e2ef1a2-791d-4e3a-9512-7cfb920dac40" providerId="ADAL" clId="{A5A0F5B0-698B-4847-A144-3551884406FE}" dt="2020-02-23T21:52:45.751" v="72" actId="20577"/>
        <pc:sldMkLst>
          <pc:docMk/>
          <pc:sldMk cId="145971795" sldId="282"/>
        </pc:sldMkLst>
        <pc:picChg chg="del mod">
          <ac:chgData name="Renuka Mohanraj" userId="1e2ef1a2-791d-4e3a-9512-7cfb920dac40" providerId="ADAL" clId="{A5A0F5B0-698B-4847-A144-3551884406FE}" dt="2020-02-23T21:49:23.177" v="42" actId="478"/>
          <ac:picMkLst>
            <pc:docMk/>
            <pc:sldMk cId="145971795" sldId="282"/>
            <ac:picMk id="4" creationId="{00000000-0000-0000-0000-000000000000}"/>
          </ac:picMkLst>
        </pc:picChg>
      </pc:sldChg>
      <pc:sldChg chg="delSp">
        <pc:chgData name="Renuka Mohanraj" userId="1e2ef1a2-791d-4e3a-9512-7cfb920dac40" providerId="ADAL" clId="{A5A0F5B0-698B-4847-A144-3551884406FE}" dt="2020-02-23T23:28:41.588" v="115" actId="478"/>
        <pc:sldMkLst>
          <pc:docMk/>
          <pc:sldMk cId="4083241330" sldId="283"/>
        </pc:sldMkLst>
        <pc:picChg chg="del">
          <ac:chgData name="Renuka Mohanraj" userId="1e2ef1a2-791d-4e3a-9512-7cfb920dac40" providerId="ADAL" clId="{A5A0F5B0-698B-4847-A144-3551884406FE}" dt="2020-02-23T23:28:41.588" v="115" actId="478"/>
          <ac:picMkLst>
            <pc:docMk/>
            <pc:sldMk cId="4083241330" sldId="283"/>
            <ac:picMk id="4" creationId="{21DBFE89-4B53-4F86-9D48-D21DCB57784D}"/>
          </ac:picMkLst>
        </pc:picChg>
      </pc:sldChg>
      <pc:sldChg chg="delSp">
        <pc:chgData name="Renuka Mohanraj" userId="1e2ef1a2-791d-4e3a-9512-7cfb920dac40" providerId="ADAL" clId="{A5A0F5B0-698B-4847-A144-3551884406FE}" dt="2020-02-23T23:28:46.251" v="117" actId="478"/>
        <pc:sldMkLst>
          <pc:docMk/>
          <pc:sldMk cId="3442654718" sldId="284"/>
        </pc:sldMkLst>
        <pc:picChg chg="del">
          <ac:chgData name="Renuka Mohanraj" userId="1e2ef1a2-791d-4e3a-9512-7cfb920dac40" providerId="ADAL" clId="{A5A0F5B0-698B-4847-A144-3551884406FE}" dt="2020-02-23T23:28:46.251" v="117" actId="478"/>
          <ac:picMkLst>
            <pc:docMk/>
            <pc:sldMk cId="3442654718" sldId="284"/>
            <ac:picMk id="5" creationId="{7A1B515E-FB37-4B74-BEBD-77AD7EC70274}"/>
          </ac:picMkLst>
        </pc:picChg>
      </pc:sldChg>
      <pc:sldChg chg="modSp mod">
        <pc:chgData name="Renuka Mohanraj" userId="1e2ef1a2-791d-4e3a-9512-7cfb920dac40" providerId="ADAL" clId="{A5A0F5B0-698B-4847-A144-3551884406FE}" dt="2020-02-24T00:18:55.213" v="190" actId="20577"/>
        <pc:sldMkLst>
          <pc:docMk/>
          <pc:sldMk cId="1821539268" sldId="294"/>
        </pc:sldMkLst>
        <pc:spChg chg="mod">
          <ac:chgData name="Renuka Mohanraj" userId="1e2ef1a2-791d-4e3a-9512-7cfb920dac40" providerId="ADAL" clId="{A5A0F5B0-698B-4847-A144-3551884406FE}" dt="2020-02-24T00:18:55.213" v="190" actId="20577"/>
          <ac:spMkLst>
            <pc:docMk/>
            <pc:sldMk cId="1821539268" sldId="294"/>
            <ac:spMk id="3" creationId="{BE452051-0F84-4695-95D4-9350019E12C3}"/>
          </ac:spMkLst>
        </pc:spChg>
      </pc:sldChg>
      <pc:sldChg chg="modSp mod">
        <pc:chgData name="Renuka Mohanraj" userId="1e2ef1a2-791d-4e3a-9512-7cfb920dac40" providerId="ADAL" clId="{A5A0F5B0-698B-4847-A144-3551884406FE}" dt="2020-02-24T00:19:15.452" v="216" actId="20577"/>
        <pc:sldMkLst>
          <pc:docMk/>
          <pc:sldMk cId="3688183929" sldId="295"/>
        </pc:sldMkLst>
        <pc:spChg chg="mod">
          <ac:chgData name="Renuka Mohanraj" userId="1e2ef1a2-791d-4e3a-9512-7cfb920dac40" providerId="ADAL" clId="{A5A0F5B0-698B-4847-A144-3551884406FE}" dt="2020-02-24T00:19:15.452" v="216" actId="20577"/>
          <ac:spMkLst>
            <pc:docMk/>
            <pc:sldMk cId="3688183929" sldId="295"/>
            <ac:spMk id="3" creationId="{BE452051-0F84-4695-95D4-9350019E12C3}"/>
          </ac:spMkLst>
        </pc:spChg>
      </pc:sldChg>
      <pc:sldChg chg="delSp">
        <pc:chgData name="Renuka Mohanraj" userId="1e2ef1a2-791d-4e3a-9512-7cfb920dac40" providerId="ADAL" clId="{A5A0F5B0-698B-4847-A144-3551884406FE}" dt="2020-02-24T02:56:29.596" v="217" actId="478"/>
        <pc:sldMkLst>
          <pc:docMk/>
          <pc:sldMk cId="1220738838" sldId="296"/>
        </pc:sldMkLst>
        <pc:picChg chg="del">
          <ac:chgData name="Renuka Mohanraj" userId="1e2ef1a2-791d-4e3a-9512-7cfb920dac40" providerId="ADAL" clId="{A5A0F5B0-698B-4847-A144-3551884406FE}" dt="2020-02-24T02:56:29.596" v="217" actId="478"/>
          <ac:picMkLst>
            <pc:docMk/>
            <pc:sldMk cId="1220738838" sldId="296"/>
            <ac:picMk id="4" creationId="{6BEFE68C-B6C9-4950-8F43-9D4B3FE91F21}"/>
          </ac:picMkLst>
        </pc:picChg>
      </pc:sldChg>
      <pc:sldChg chg="delSp">
        <pc:chgData name="Renuka Mohanraj" userId="1e2ef1a2-791d-4e3a-9512-7cfb920dac40" providerId="ADAL" clId="{A5A0F5B0-698B-4847-A144-3551884406FE}" dt="2020-02-24T02:56:32.741" v="218" actId="478"/>
        <pc:sldMkLst>
          <pc:docMk/>
          <pc:sldMk cId="352827976" sldId="297"/>
        </pc:sldMkLst>
        <pc:picChg chg="del">
          <ac:chgData name="Renuka Mohanraj" userId="1e2ef1a2-791d-4e3a-9512-7cfb920dac40" providerId="ADAL" clId="{A5A0F5B0-698B-4847-A144-3551884406FE}" dt="2020-02-24T02:56:32.741" v="218" actId="478"/>
          <ac:picMkLst>
            <pc:docMk/>
            <pc:sldMk cId="352827976" sldId="297"/>
            <ac:picMk id="4" creationId="{6BEFE68C-B6C9-4950-8F43-9D4B3FE91F21}"/>
          </ac:picMkLst>
        </pc:picChg>
      </pc:sldChg>
      <pc:sldChg chg="delSp">
        <pc:chgData name="Renuka Mohanraj" userId="1e2ef1a2-791d-4e3a-9512-7cfb920dac40" providerId="ADAL" clId="{A5A0F5B0-698B-4847-A144-3551884406FE}" dt="2020-02-24T02:56:35.431" v="219" actId="478"/>
        <pc:sldMkLst>
          <pc:docMk/>
          <pc:sldMk cId="2647520237" sldId="298"/>
        </pc:sldMkLst>
        <pc:picChg chg="del">
          <ac:chgData name="Renuka Mohanraj" userId="1e2ef1a2-791d-4e3a-9512-7cfb920dac40" providerId="ADAL" clId="{A5A0F5B0-698B-4847-A144-3551884406FE}" dt="2020-02-24T02:56:35.431" v="219" actId="478"/>
          <ac:picMkLst>
            <pc:docMk/>
            <pc:sldMk cId="2647520237" sldId="298"/>
            <ac:picMk id="4" creationId="{6BEFE68C-B6C9-4950-8F43-9D4B3FE91F21}"/>
          </ac:picMkLst>
        </pc:picChg>
      </pc:sldChg>
      <pc:sldChg chg="delSp modNotesTx">
        <pc:chgData name="Renuka Mohanraj" userId="1e2ef1a2-791d-4e3a-9512-7cfb920dac40" providerId="ADAL" clId="{A5A0F5B0-698B-4847-A144-3551884406FE}" dt="2020-02-24T20:53:02.830" v="615" actId="20577"/>
        <pc:sldMkLst>
          <pc:docMk/>
          <pc:sldMk cId="2290986416" sldId="299"/>
        </pc:sldMkLst>
        <pc:picChg chg="del">
          <ac:chgData name="Renuka Mohanraj" userId="1e2ef1a2-791d-4e3a-9512-7cfb920dac40" providerId="ADAL" clId="{A5A0F5B0-698B-4847-A144-3551884406FE}" dt="2020-02-24T02:56:38.805" v="220" actId="478"/>
          <ac:picMkLst>
            <pc:docMk/>
            <pc:sldMk cId="2290986416" sldId="299"/>
            <ac:picMk id="4" creationId="{6BEFE68C-B6C9-4950-8F43-9D4B3FE91F21}"/>
          </ac:picMkLst>
        </pc:picChg>
      </pc:sldChg>
      <pc:sldChg chg="delSp">
        <pc:chgData name="Renuka Mohanraj" userId="1e2ef1a2-791d-4e3a-9512-7cfb920dac40" providerId="ADAL" clId="{A5A0F5B0-698B-4847-A144-3551884406FE}" dt="2020-02-24T02:56:41.235" v="221" actId="478"/>
        <pc:sldMkLst>
          <pc:docMk/>
          <pc:sldMk cId="852582634" sldId="300"/>
        </pc:sldMkLst>
        <pc:picChg chg="del">
          <ac:chgData name="Renuka Mohanraj" userId="1e2ef1a2-791d-4e3a-9512-7cfb920dac40" providerId="ADAL" clId="{A5A0F5B0-698B-4847-A144-3551884406FE}" dt="2020-02-24T02:56:41.235" v="221" actId="478"/>
          <ac:picMkLst>
            <pc:docMk/>
            <pc:sldMk cId="852582634" sldId="300"/>
            <ac:picMk id="4" creationId="{6BEFE68C-B6C9-4950-8F43-9D4B3FE91F21}"/>
          </ac:picMkLst>
        </pc:picChg>
      </pc:sldChg>
      <pc:sldChg chg="modSp mod">
        <pc:chgData name="Renuka Mohanraj" userId="1e2ef1a2-791d-4e3a-9512-7cfb920dac40" providerId="ADAL" clId="{A5A0F5B0-698B-4847-A144-3551884406FE}" dt="2020-02-23T23:59:17.114" v="138" actId="27636"/>
        <pc:sldMkLst>
          <pc:docMk/>
          <pc:sldMk cId="1884285492" sldId="301"/>
        </pc:sldMkLst>
        <pc:spChg chg="mod">
          <ac:chgData name="Renuka Mohanraj" userId="1e2ef1a2-791d-4e3a-9512-7cfb920dac40" providerId="ADAL" clId="{A5A0F5B0-698B-4847-A144-3551884406FE}" dt="2020-02-23T23:59:17.114" v="138" actId="27636"/>
          <ac:spMkLst>
            <pc:docMk/>
            <pc:sldMk cId="1884285492" sldId="301"/>
            <ac:spMk id="3" creationId="{C5323690-690E-42CA-90C8-2E354074272B}"/>
          </ac:spMkLst>
        </pc:spChg>
      </pc:sldChg>
      <pc:sldChg chg="modSp mod">
        <pc:chgData name="Renuka Mohanraj" userId="1e2ef1a2-791d-4e3a-9512-7cfb920dac40" providerId="ADAL" clId="{A5A0F5B0-698B-4847-A144-3551884406FE}" dt="2020-02-24T00:00:33.272" v="151" actId="404"/>
        <pc:sldMkLst>
          <pc:docMk/>
          <pc:sldMk cId="2832045574" sldId="306"/>
        </pc:sldMkLst>
        <pc:spChg chg="mod">
          <ac:chgData name="Renuka Mohanraj" userId="1e2ef1a2-791d-4e3a-9512-7cfb920dac40" providerId="ADAL" clId="{A5A0F5B0-698B-4847-A144-3551884406FE}" dt="2020-02-24T00:00:33.272" v="151" actId="404"/>
          <ac:spMkLst>
            <pc:docMk/>
            <pc:sldMk cId="2832045574" sldId="306"/>
            <ac:spMk id="3" creationId="{C5323690-690E-42CA-90C8-2E354074272B}"/>
          </ac:spMkLst>
        </pc:spChg>
      </pc:sldChg>
      <pc:sldChg chg="modSp add mod">
        <pc:chgData name="Renuka Mohanraj" userId="1e2ef1a2-791d-4e3a-9512-7cfb920dac40" providerId="ADAL" clId="{A5A0F5B0-698B-4847-A144-3551884406FE}" dt="2020-02-23T21:48:54.131" v="36" actId="27636"/>
        <pc:sldMkLst>
          <pc:docMk/>
          <pc:sldMk cId="1552836989" sldId="307"/>
        </pc:sldMkLst>
        <pc:spChg chg="mod">
          <ac:chgData name="Renuka Mohanraj" userId="1e2ef1a2-791d-4e3a-9512-7cfb920dac40" providerId="ADAL" clId="{A5A0F5B0-698B-4847-A144-3551884406FE}" dt="2020-02-23T21:48:54.131" v="36" actId="27636"/>
          <ac:spMkLst>
            <pc:docMk/>
            <pc:sldMk cId="1552836989" sldId="307"/>
            <ac:spMk id="3" creationId="{00000000-0000-0000-0000-000000000000}"/>
          </ac:spMkLst>
        </pc:spChg>
      </pc:sldChg>
      <pc:sldChg chg="modSp add mod">
        <pc:chgData name="Renuka Mohanraj" userId="1e2ef1a2-791d-4e3a-9512-7cfb920dac40" providerId="ADAL" clId="{A5A0F5B0-698B-4847-A144-3551884406FE}" dt="2020-02-23T21:48:54.157" v="37" actId="27636"/>
        <pc:sldMkLst>
          <pc:docMk/>
          <pc:sldMk cId="1352277524" sldId="308"/>
        </pc:sldMkLst>
        <pc:spChg chg="mod">
          <ac:chgData name="Renuka Mohanraj" userId="1e2ef1a2-791d-4e3a-9512-7cfb920dac40" providerId="ADAL" clId="{A5A0F5B0-698B-4847-A144-3551884406FE}" dt="2020-02-23T21:48:54.157" v="37" actId="27636"/>
          <ac:spMkLst>
            <pc:docMk/>
            <pc:sldMk cId="1352277524" sldId="308"/>
            <ac:spMk id="3" creationId="{00000000-0000-0000-0000-000000000000}"/>
          </ac:spMkLst>
        </pc:spChg>
      </pc:sldChg>
      <pc:sldChg chg="modSp add mod">
        <pc:chgData name="Renuka Mohanraj" userId="1e2ef1a2-791d-4e3a-9512-7cfb920dac40" providerId="ADAL" clId="{A5A0F5B0-698B-4847-A144-3551884406FE}" dt="2020-02-23T21:49:06.487" v="39" actId="313"/>
        <pc:sldMkLst>
          <pc:docMk/>
          <pc:sldMk cId="4192833343" sldId="309"/>
        </pc:sldMkLst>
        <pc:spChg chg="mod">
          <ac:chgData name="Renuka Mohanraj" userId="1e2ef1a2-791d-4e3a-9512-7cfb920dac40" providerId="ADAL" clId="{A5A0F5B0-698B-4847-A144-3551884406FE}" dt="2020-02-23T21:49:06.487" v="39" actId="313"/>
          <ac:spMkLst>
            <pc:docMk/>
            <pc:sldMk cId="4192833343" sldId="309"/>
            <ac:spMk id="3" creationId="{00000000-0000-0000-0000-000000000000}"/>
          </ac:spMkLst>
        </pc:spChg>
      </pc:sldChg>
      <pc:sldChg chg="modSp add mod">
        <pc:chgData name="Renuka Mohanraj" userId="1e2ef1a2-791d-4e3a-9512-7cfb920dac40" providerId="ADAL" clId="{A5A0F5B0-698B-4847-A144-3551884406FE}" dt="2020-02-24T03:00:05.236" v="372" actId="2710"/>
        <pc:sldMkLst>
          <pc:docMk/>
          <pc:sldMk cId="1551808230" sldId="310"/>
        </pc:sldMkLst>
        <pc:spChg chg="mod">
          <ac:chgData name="Renuka Mohanraj" userId="1e2ef1a2-791d-4e3a-9512-7cfb920dac40" providerId="ADAL" clId="{A5A0F5B0-698B-4847-A144-3551884406FE}" dt="2020-02-24T02:57:46.248" v="227" actId="20577"/>
          <ac:spMkLst>
            <pc:docMk/>
            <pc:sldMk cId="1551808230" sldId="310"/>
            <ac:spMk id="2" creationId="{8D3F0B76-2C04-404F-AF72-C5AF91184D1F}"/>
          </ac:spMkLst>
        </pc:spChg>
        <pc:spChg chg="mod">
          <ac:chgData name="Renuka Mohanraj" userId="1e2ef1a2-791d-4e3a-9512-7cfb920dac40" providerId="ADAL" clId="{A5A0F5B0-698B-4847-A144-3551884406FE}" dt="2020-02-24T03:00:05.236" v="372" actId="2710"/>
          <ac:spMkLst>
            <pc:docMk/>
            <pc:sldMk cId="1551808230" sldId="310"/>
            <ac:spMk id="3" creationId="{520BA70E-46D0-4E2B-A09D-B2997DD7BD43}"/>
          </ac:spMkLst>
        </pc:spChg>
      </pc:sldChg>
      <pc:sldChg chg="modSp add mod">
        <pc:chgData name="Renuka Mohanraj" userId="1e2ef1a2-791d-4e3a-9512-7cfb920dac40" providerId="ADAL" clId="{A5A0F5B0-698B-4847-A144-3551884406FE}" dt="2020-02-24T03:03:47.987" v="590" actId="20577"/>
        <pc:sldMkLst>
          <pc:docMk/>
          <pc:sldMk cId="3019132322" sldId="311"/>
        </pc:sldMkLst>
        <pc:spChg chg="mod">
          <ac:chgData name="Renuka Mohanraj" userId="1e2ef1a2-791d-4e3a-9512-7cfb920dac40" providerId="ADAL" clId="{A5A0F5B0-698B-4847-A144-3551884406FE}" dt="2020-02-24T03:01:09.454" v="378" actId="20577"/>
          <ac:spMkLst>
            <pc:docMk/>
            <pc:sldMk cId="3019132322" sldId="311"/>
            <ac:spMk id="2" creationId="{E0C8AE8A-737F-48DA-A6F5-C7C3D979D76B}"/>
          </ac:spMkLst>
        </pc:spChg>
        <pc:spChg chg="mod">
          <ac:chgData name="Renuka Mohanraj" userId="1e2ef1a2-791d-4e3a-9512-7cfb920dac40" providerId="ADAL" clId="{A5A0F5B0-698B-4847-A144-3551884406FE}" dt="2020-02-24T03:03:47.987" v="590" actId="20577"/>
          <ac:spMkLst>
            <pc:docMk/>
            <pc:sldMk cId="3019132322" sldId="311"/>
            <ac:spMk id="3" creationId="{6BC19567-D974-49B9-A15F-B3A0F9778EAB}"/>
          </ac:spMkLst>
        </pc:spChg>
      </pc:sldChg>
    </pc:docChg>
  </pc:docChgLst>
  <pc:docChgLst>
    <pc:chgData name="Renuka Mohanraj" userId="1e2ef1a2-791d-4e3a-9512-7cfb920dac40" providerId="ADAL" clId="{22E11F1A-3182-456F-8AAE-298269018349}"/>
    <pc:docChg chg="undo custSel addSld delSld modSld">
      <pc:chgData name="Renuka Mohanraj" userId="1e2ef1a2-791d-4e3a-9512-7cfb920dac40" providerId="ADAL" clId="{22E11F1A-3182-456F-8AAE-298269018349}" dt="2020-09-09T22:26:48.041" v="553" actId="20577"/>
      <pc:docMkLst>
        <pc:docMk/>
      </pc:docMkLst>
      <pc:sldChg chg="modSp">
        <pc:chgData name="Renuka Mohanraj" userId="1e2ef1a2-791d-4e3a-9512-7cfb920dac40" providerId="ADAL" clId="{22E11F1A-3182-456F-8AAE-298269018349}" dt="2020-08-31T00:54:46.627" v="475" actId="207"/>
        <pc:sldMkLst>
          <pc:docMk/>
          <pc:sldMk cId="537036302" sldId="258"/>
        </pc:sldMkLst>
        <pc:spChg chg="mod">
          <ac:chgData name="Renuka Mohanraj" userId="1e2ef1a2-791d-4e3a-9512-7cfb920dac40" providerId="ADAL" clId="{22E11F1A-3182-456F-8AAE-298269018349}" dt="2020-08-31T00:54:46.627" v="475" actId="207"/>
          <ac:spMkLst>
            <pc:docMk/>
            <pc:sldMk cId="537036302" sldId="258"/>
            <ac:spMk id="6" creationId="{E7126C4F-DBFA-441D-A283-A3ACAA232A70}"/>
          </ac:spMkLst>
        </pc:spChg>
      </pc:sldChg>
      <pc:sldChg chg="del">
        <pc:chgData name="Renuka Mohanraj" userId="1e2ef1a2-791d-4e3a-9512-7cfb920dac40" providerId="ADAL" clId="{22E11F1A-3182-456F-8AAE-298269018349}" dt="2020-08-31T00:55:38.779" v="476" actId="2696"/>
        <pc:sldMkLst>
          <pc:docMk/>
          <pc:sldMk cId="2464357824" sldId="259"/>
        </pc:sldMkLst>
      </pc:sldChg>
      <pc:sldChg chg="add">
        <pc:chgData name="Renuka Mohanraj" userId="1e2ef1a2-791d-4e3a-9512-7cfb920dac40" providerId="ADAL" clId="{22E11F1A-3182-456F-8AAE-298269018349}" dt="2020-08-31T00:55:42.239" v="477"/>
        <pc:sldMkLst>
          <pc:docMk/>
          <pc:sldMk cId="3073431197" sldId="259"/>
        </pc:sldMkLst>
      </pc:sldChg>
      <pc:sldChg chg="modSp mod">
        <pc:chgData name="Renuka Mohanraj" userId="1e2ef1a2-791d-4e3a-9512-7cfb920dac40" providerId="ADAL" clId="{22E11F1A-3182-456F-8AAE-298269018349}" dt="2020-08-17T14:42:12.772" v="392" actId="20577"/>
        <pc:sldMkLst>
          <pc:docMk/>
          <pc:sldMk cId="3557973648" sldId="263"/>
        </pc:sldMkLst>
        <pc:spChg chg="mod">
          <ac:chgData name="Renuka Mohanraj" userId="1e2ef1a2-791d-4e3a-9512-7cfb920dac40" providerId="ADAL" clId="{22E11F1A-3182-456F-8AAE-298269018349}" dt="2020-08-17T14:41:32.769" v="383" actId="403"/>
          <ac:spMkLst>
            <pc:docMk/>
            <pc:sldMk cId="3557973648" sldId="263"/>
            <ac:spMk id="4" creationId="{00000000-0000-0000-0000-000000000000}"/>
          </ac:spMkLst>
        </pc:spChg>
        <pc:spChg chg="mod">
          <ac:chgData name="Renuka Mohanraj" userId="1e2ef1a2-791d-4e3a-9512-7cfb920dac40" providerId="ADAL" clId="{22E11F1A-3182-456F-8AAE-298269018349}" dt="2020-08-17T14:42:12.772" v="392" actId="20577"/>
          <ac:spMkLst>
            <pc:docMk/>
            <pc:sldMk cId="3557973648" sldId="263"/>
            <ac:spMk id="5" creationId="{00000000-0000-0000-0000-000000000000}"/>
          </ac:spMkLst>
        </pc:spChg>
      </pc:sldChg>
      <pc:sldChg chg="modSp mod">
        <pc:chgData name="Renuka Mohanraj" userId="1e2ef1a2-791d-4e3a-9512-7cfb920dac40" providerId="ADAL" clId="{22E11F1A-3182-456F-8AAE-298269018349}" dt="2020-08-17T14:42:24.058" v="393" actId="20577"/>
        <pc:sldMkLst>
          <pc:docMk/>
          <pc:sldMk cId="1244017291" sldId="265"/>
        </pc:sldMkLst>
        <pc:spChg chg="mod">
          <ac:chgData name="Renuka Mohanraj" userId="1e2ef1a2-791d-4e3a-9512-7cfb920dac40" providerId="ADAL" clId="{22E11F1A-3182-456F-8AAE-298269018349}" dt="2020-08-17T14:42:24.058" v="393" actId="20577"/>
          <ac:spMkLst>
            <pc:docMk/>
            <pc:sldMk cId="1244017291" sldId="265"/>
            <ac:spMk id="3" creationId="{00000000-0000-0000-0000-000000000000}"/>
          </ac:spMkLst>
        </pc:spChg>
      </pc:sldChg>
      <pc:sldChg chg="modSp mod">
        <pc:chgData name="Renuka Mohanraj" userId="1e2ef1a2-791d-4e3a-9512-7cfb920dac40" providerId="ADAL" clId="{22E11F1A-3182-456F-8AAE-298269018349}" dt="2020-08-13T16:06:01.925" v="289" actId="20577"/>
        <pc:sldMkLst>
          <pc:docMk/>
          <pc:sldMk cId="912933940" sldId="266"/>
        </pc:sldMkLst>
        <pc:spChg chg="mod">
          <ac:chgData name="Renuka Mohanraj" userId="1e2ef1a2-791d-4e3a-9512-7cfb920dac40" providerId="ADAL" clId="{22E11F1A-3182-456F-8AAE-298269018349}" dt="2020-08-13T16:06:01.925" v="289" actId="20577"/>
          <ac:spMkLst>
            <pc:docMk/>
            <pc:sldMk cId="912933940" sldId="266"/>
            <ac:spMk id="3" creationId="{00000000-0000-0000-0000-000000000000}"/>
          </ac:spMkLst>
        </pc:spChg>
      </pc:sldChg>
      <pc:sldChg chg="modSp mod">
        <pc:chgData name="Renuka Mohanraj" userId="1e2ef1a2-791d-4e3a-9512-7cfb920dac40" providerId="ADAL" clId="{22E11F1A-3182-456F-8AAE-298269018349}" dt="2020-08-13T16:34:58.091" v="290" actId="20577"/>
        <pc:sldMkLst>
          <pc:docMk/>
          <pc:sldMk cId="2202392898" sldId="269"/>
        </pc:sldMkLst>
        <pc:spChg chg="mod">
          <ac:chgData name="Renuka Mohanraj" userId="1e2ef1a2-791d-4e3a-9512-7cfb920dac40" providerId="ADAL" clId="{22E11F1A-3182-456F-8AAE-298269018349}" dt="2020-08-13T16:34:58.091" v="290" actId="20577"/>
          <ac:spMkLst>
            <pc:docMk/>
            <pc:sldMk cId="2202392898" sldId="269"/>
            <ac:spMk id="3" creationId="{00000000-0000-0000-0000-000000000000}"/>
          </ac:spMkLst>
        </pc:spChg>
      </pc:sldChg>
      <pc:sldChg chg="modSp mod">
        <pc:chgData name="Renuka Mohanraj" userId="1e2ef1a2-791d-4e3a-9512-7cfb920dac40" providerId="ADAL" clId="{22E11F1A-3182-456F-8AAE-298269018349}" dt="2020-08-13T16:36:33.865" v="301" actId="20577"/>
        <pc:sldMkLst>
          <pc:docMk/>
          <pc:sldMk cId="454766299" sldId="270"/>
        </pc:sldMkLst>
        <pc:spChg chg="mod">
          <ac:chgData name="Renuka Mohanraj" userId="1e2ef1a2-791d-4e3a-9512-7cfb920dac40" providerId="ADAL" clId="{22E11F1A-3182-456F-8AAE-298269018349}" dt="2020-08-13T16:35:13.698" v="291" actId="20577"/>
          <ac:spMkLst>
            <pc:docMk/>
            <pc:sldMk cId="454766299" sldId="270"/>
            <ac:spMk id="3" creationId="{00000000-0000-0000-0000-000000000000}"/>
          </ac:spMkLst>
        </pc:spChg>
        <pc:spChg chg="mod">
          <ac:chgData name="Renuka Mohanraj" userId="1e2ef1a2-791d-4e3a-9512-7cfb920dac40" providerId="ADAL" clId="{22E11F1A-3182-456F-8AAE-298269018349}" dt="2020-08-13T16:36:30.213" v="300" actId="20577"/>
          <ac:spMkLst>
            <pc:docMk/>
            <pc:sldMk cId="454766299" sldId="270"/>
            <ac:spMk id="5" creationId="{00000000-0000-0000-0000-000000000000}"/>
          </ac:spMkLst>
        </pc:spChg>
        <pc:spChg chg="mod">
          <ac:chgData name="Renuka Mohanraj" userId="1e2ef1a2-791d-4e3a-9512-7cfb920dac40" providerId="ADAL" clId="{22E11F1A-3182-456F-8AAE-298269018349}" dt="2020-08-13T16:36:33.865" v="301" actId="20577"/>
          <ac:spMkLst>
            <pc:docMk/>
            <pc:sldMk cId="454766299" sldId="270"/>
            <ac:spMk id="6" creationId="{00000000-0000-0000-0000-000000000000}"/>
          </ac:spMkLst>
        </pc:spChg>
        <pc:spChg chg="mod">
          <ac:chgData name="Renuka Mohanraj" userId="1e2ef1a2-791d-4e3a-9512-7cfb920dac40" providerId="ADAL" clId="{22E11F1A-3182-456F-8AAE-298269018349}" dt="2020-08-13T16:36:09.835" v="299" actId="113"/>
          <ac:spMkLst>
            <pc:docMk/>
            <pc:sldMk cId="454766299" sldId="270"/>
            <ac:spMk id="8" creationId="{00000000-0000-0000-0000-000000000000}"/>
          </ac:spMkLst>
        </pc:spChg>
      </pc:sldChg>
      <pc:sldChg chg="delSp modSp mod">
        <pc:chgData name="Renuka Mohanraj" userId="1e2ef1a2-791d-4e3a-9512-7cfb920dac40" providerId="ADAL" clId="{22E11F1A-3182-456F-8AAE-298269018349}" dt="2020-09-09T22:26:48.041" v="553" actId="20577"/>
        <pc:sldMkLst>
          <pc:docMk/>
          <pc:sldMk cId="3761330009" sldId="272"/>
        </pc:sldMkLst>
        <pc:spChg chg="mod">
          <ac:chgData name="Renuka Mohanraj" userId="1e2ef1a2-791d-4e3a-9512-7cfb920dac40" providerId="ADAL" clId="{22E11F1A-3182-456F-8AAE-298269018349}" dt="2020-09-09T22:26:48.041" v="553" actId="20577"/>
          <ac:spMkLst>
            <pc:docMk/>
            <pc:sldMk cId="3761330009" sldId="272"/>
            <ac:spMk id="5" creationId="{00000000-0000-0000-0000-000000000000}"/>
          </ac:spMkLst>
        </pc:spChg>
        <pc:picChg chg="del mod">
          <ac:chgData name="Renuka Mohanraj" userId="1e2ef1a2-791d-4e3a-9512-7cfb920dac40" providerId="ADAL" clId="{22E11F1A-3182-456F-8AAE-298269018349}" dt="2020-08-13T18:03:56.104" v="303" actId="478"/>
          <ac:picMkLst>
            <pc:docMk/>
            <pc:sldMk cId="3761330009" sldId="272"/>
            <ac:picMk id="6" creationId="{E3F1ED95-400D-4B01-9AB6-676356C4C298}"/>
          </ac:picMkLst>
        </pc:picChg>
      </pc:sldChg>
      <pc:sldChg chg="modSp mod">
        <pc:chgData name="Renuka Mohanraj" userId="1e2ef1a2-791d-4e3a-9512-7cfb920dac40" providerId="ADAL" clId="{22E11F1A-3182-456F-8AAE-298269018349}" dt="2020-08-31T01:08:48.931" v="517" actId="20577"/>
        <pc:sldMkLst>
          <pc:docMk/>
          <pc:sldMk cId="2342294608" sldId="273"/>
        </pc:sldMkLst>
        <pc:spChg chg="mod">
          <ac:chgData name="Renuka Mohanraj" userId="1e2ef1a2-791d-4e3a-9512-7cfb920dac40" providerId="ADAL" clId="{22E11F1A-3182-456F-8AAE-298269018349}" dt="2020-08-31T01:08:48.931" v="517" actId="20577"/>
          <ac:spMkLst>
            <pc:docMk/>
            <pc:sldMk cId="2342294608" sldId="273"/>
            <ac:spMk id="3" creationId="{00000000-0000-0000-0000-000000000000}"/>
          </ac:spMkLst>
        </pc:spChg>
      </pc:sldChg>
      <pc:sldChg chg="modSp mod">
        <pc:chgData name="Renuka Mohanraj" userId="1e2ef1a2-791d-4e3a-9512-7cfb920dac40" providerId="ADAL" clId="{22E11F1A-3182-456F-8AAE-298269018349}" dt="2020-08-17T14:39:46.338" v="379" actId="20577"/>
        <pc:sldMkLst>
          <pc:docMk/>
          <pc:sldMk cId="2644789552" sldId="279"/>
        </pc:sldMkLst>
        <pc:spChg chg="mod">
          <ac:chgData name="Renuka Mohanraj" userId="1e2ef1a2-791d-4e3a-9512-7cfb920dac40" providerId="ADAL" clId="{22E11F1A-3182-456F-8AAE-298269018349}" dt="2020-08-17T14:39:46.338" v="379" actId="20577"/>
          <ac:spMkLst>
            <pc:docMk/>
            <pc:sldMk cId="2644789552" sldId="279"/>
            <ac:spMk id="3" creationId="{00000000-0000-0000-0000-000000000000}"/>
          </ac:spMkLst>
        </pc:spChg>
      </pc:sldChg>
      <pc:sldChg chg="modSp mod">
        <pc:chgData name="Renuka Mohanraj" userId="1e2ef1a2-791d-4e3a-9512-7cfb920dac40" providerId="ADAL" clId="{22E11F1A-3182-456F-8AAE-298269018349}" dt="2020-08-31T01:13:20.464" v="519" actId="20577"/>
        <pc:sldMkLst>
          <pc:docMk/>
          <pc:sldMk cId="2648510263" sldId="281"/>
        </pc:sldMkLst>
        <pc:spChg chg="mod">
          <ac:chgData name="Renuka Mohanraj" userId="1e2ef1a2-791d-4e3a-9512-7cfb920dac40" providerId="ADAL" clId="{22E11F1A-3182-456F-8AAE-298269018349}" dt="2020-08-31T01:13:20.464" v="519" actId="20577"/>
          <ac:spMkLst>
            <pc:docMk/>
            <pc:sldMk cId="2648510263" sldId="281"/>
            <ac:spMk id="3" creationId="{00000000-0000-0000-0000-000000000000}"/>
          </ac:spMkLst>
        </pc:spChg>
      </pc:sldChg>
      <pc:sldChg chg="modNotesTx">
        <pc:chgData name="Renuka Mohanraj" userId="1e2ef1a2-791d-4e3a-9512-7cfb920dac40" providerId="ADAL" clId="{22E11F1A-3182-456F-8AAE-298269018349}" dt="2020-08-13T15:05:20.591" v="283" actId="20577"/>
        <pc:sldMkLst>
          <pc:docMk/>
          <pc:sldMk cId="145971795" sldId="282"/>
        </pc:sldMkLst>
      </pc:sldChg>
      <pc:sldChg chg="modSp mod">
        <pc:chgData name="Renuka Mohanraj" userId="1e2ef1a2-791d-4e3a-9512-7cfb920dac40" providerId="ADAL" clId="{22E11F1A-3182-456F-8AAE-298269018349}" dt="2020-08-17T14:34:13.954" v="360" actId="20577"/>
        <pc:sldMkLst>
          <pc:docMk/>
          <pc:sldMk cId="1681258798" sldId="286"/>
        </pc:sldMkLst>
        <pc:spChg chg="mod">
          <ac:chgData name="Renuka Mohanraj" userId="1e2ef1a2-791d-4e3a-9512-7cfb920dac40" providerId="ADAL" clId="{22E11F1A-3182-456F-8AAE-298269018349}" dt="2020-08-17T14:34:13.954" v="360" actId="20577"/>
          <ac:spMkLst>
            <pc:docMk/>
            <pc:sldMk cId="1681258798" sldId="286"/>
            <ac:spMk id="3" creationId="{DD740D44-6F79-498E-8177-D91C523997CE}"/>
          </ac:spMkLst>
        </pc:spChg>
      </pc:sldChg>
      <pc:sldChg chg="modSp mod">
        <pc:chgData name="Renuka Mohanraj" userId="1e2ef1a2-791d-4e3a-9512-7cfb920dac40" providerId="ADAL" clId="{22E11F1A-3182-456F-8AAE-298269018349}" dt="2020-08-17T14:34:01.701" v="341" actId="27636"/>
        <pc:sldMkLst>
          <pc:docMk/>
          <pc:sldMk cId="3051624163" sldId="287"/>
        </pc:sldMkLst>
        <pc:spChg chg="mod">
          <ac:chgData name="Renuka Mohanraj" userId="1e2ef1a2-791d-4e3a-9512-7cfb920dac40" providerId="ADAL" clId="{22E11F1A-3182-456F-8AAE-298269018349}" dt="2020-08-17T14:34:01.701" v="341" actId="27636"/>
          <ac:spMkLst>
            <pc:docMk/>
            <pc:sldMk cId="3051624163" sldId="287"/>
            <ac:spMk id="3" creationId="{DD740D44-6F79-498E-8177-D91C523997CE}"/>
          </ac:spMkLst>
        </pc:spChg>
      </pc:sldChg>
      <pc:sldChg chg="modSp mod">
        <pc:chgData name="Renuka Mohanraj" userId="1e2ef1a2-791d-4e3a-9512-7cfb920dac40" providerId="ADAL" clId="{22E11F1A-3182-456F-8AAE-298269018349}" dt="2020-08-17T14:37:53.852" v="378" actId="404"/>
        <pc:sldMkLst>
          <pc:docMk/>
          <pc:sldMk cId="2145121112" sldId="288"/>
        </pc:sldMkLst>
        <pc:spChg chg="mod">
          <ac:chgData name="Renuka Mohanraj" userId="1e2ef1a2-791d-4e3a-9512-7cfb920dac40" providerId="ADAL" clId="{22E11F1A-3182-456F-8AAE-298269018349}" dt="2020-08-17T14:34:37.132" v="362" actId="6549"/>
          <ac:spMkLst>
            <pc:docMk/>
            <pc:sldMk cId="2145121112" sldId="288"/>
            <ac:spMk id="2" creationId="{00000000-0000-0000-0000-000000000000}"/>
          </ac:spMkLst>
        </pc:spChg>
        <pc:spChg chg="mod">
          <ac:chgData name="Renuka Mohanraj" userId="1e2ef1a2-791d-4e3a-9512-7cfb920dac40" providerId="ADAL" clId="{22E11F1A-3182-456F-8AAE-298269018349}" dt="2020-08-17T14:37:53.852" v="378" actId="404"/>
          <ac:spMkLst>
            <pc:docMk/>
            <pc:sldMk cId="2145121112" sldId="288"/>
            <ac:spMk id="3" creationId="{DD740D44-6F79-498E-8177-D91C523997CE}"/>
          </ac:spMkLst>
        </pc:spChg>
      </pc:sldChg>
      <pc:sldChg chg="modSp mod">
        <pc:chgData name="Renuka Mohanraj" userId="1e2ef1a2-791d-4e3a-9512-7cfb920dac40" providerId="ADAL" clId="{22E11F1A-3182-456F-8AAE-298269018349}" dt="2020-08-17T14:43:58.958" v="394" actId="20577"/>
        <pc:sldMkLst>
          <pc:docMk/>
          <pc:sldMk cId="2868617637" sldId="289"/>
        </pc:sldMkLst>
        <pc:spChg chg="mod">
          <ac:chgData name="Renuka Mohanraj" userId="1e2ef1a2-791d-4e3a-9512-7cfb920dac40" providerId="ADAL" clId="{22E11F1A-3182-456F-8AAE-298269018349}" dt="2020-08-17T14:43:58.958" v="394" actId="20577"/>
          <ac:spMkLst>
            <pc:docMk/>
            <pc:sldMk cId="2868617637" sldId="289"/>
            <ac:spMk id="4" creationId="{00000000-0000-0000-0000-000000000000}"/>
          </ac:spMkLst>
        </pc:spChg>
      </pc:sldChg>
      <pc:sldChg chg="modSp mod">
        <pc:chgData name="Renuka Mohanraj" userId="1e2ef1a2-791d-4e3a-9512-7cfb920dac40" providerId="ADAL" clId="{22E11F1A-3182-456F-8AAE-298269018349}" dt="2020-08-17T14:45:15.001" v="414" actId="20577"/>
        <pc:sldMkLst>
          <pc:docMk/>
          <pc:sldMk cId="483174759" sldId="290"/>
        </pc:sldMkLst>
        <pc:spChg chg="mod">
          <ac:chgData name="Renuka Mohanraj" userId="1e2ef1a2-791d-4e3a-9512-7cfb920dac40" providerId="ADAL" clId="{22E11F1A-3182-456F-8AAE-298269018349}" dt="2020-08-17T14:45:15.001" v="414" actId="20577"/>
          <ac:spMkLst>
            <pc:docMk/>
            <pc:sldMk cId="483174759" sldId="290"/>
            <ac:spMk id="5" creationId="{B141CE36-A552-4BA8-A0EF-C34516397C3E}"/>
          </ac:spMkLst>
        </pc:spChg>
      </pc:sldChg>
      <pc:sldChg chg="modSp mod">
        <pc:chgData name="Renuka Mohanraj" userId="1e2ef1a2-791d-4e3a-9512-7cfb920dac40" providerId="ADAL" clId="{22E11F1A-3182-456F-8AAE-298269018349}" dt="2020-08-17T14:45:48.184" v="416" actId="20577"/>
        <pc:sldMkLst>
          <pc:docMk/>
          <pc:sldMk cId="4171373037" sldId="291"/>
        </pc:sldMkLst>
        <pc:spChg chg="mod">
          <ac:chgData name="Renuka Mohanraj" userId="1e2ef1a2-791d-4e3a-9512-7cfb920dac40" providerId="ADAL" clId="{22E11F1A-3182-456F-8AAE-298269018349}" dt="2020-08-17T14:45:41.282" v="415" actId="20577"/>
          <ac:spMkLst>
            <pc:docMk/>
            <pc:sldMk cId="4171373037" sldId="291"/>
            <ac:spMk id="2" creationId="{44E5D643-341E-4471-A633-1E1AC8A6FF9D}"/>
          </ac:spMkLst>
        </pc:spChg>
        <pc:spChg chg="mod">
          <ac:chgData name="Renuka Mohanraj" userId="1e2ef1a2-791d-4e3a-9512-7cfb920dac40" providerId="ADAL" clId="{22E11F1A-3182-456F-8AAE-298269018349}" dt="2020-08-17T14:45:48.184" v="416" actId="20577"/>
          <ac:spMkLst>
            <pc:docMk/>
            <pc:sldMk cId="4171373037" sldId="291"/>
            <ac:spMk id="5" creationId="{B141CE36-A552-4BA8-A0EF-C34516397C3E}"/>
          </ac:spMkLst>
        </pc:spChg>
      </pc:sldChg>
      <pc:sldChg chg="modSp">
        <pc:chgData name="Renuka Mohanraj" userId="1e2ef1a2-791d-4e3a-9512-7cfb920dac40" providerId="ADAL" clId="{22E11F1A-3182-456F-8AAE-298269018349}" dt="2020-08-17T14:47:06.476" v="417" actId="207"/>
        <pc:sldMkLst>
          <pc:docMk/>
          <pc:sldMk cId="1821539268" sldId="294"/>
        </pc:sldMkLst>
        <pc:spChg chg="mod">
          <ac:chgData name="Renuka Mohanraj" userId="1e2ef1a2-791d-4e3a-9512-7cfb920dac40" providerId="ADAL" clId="{22E11F1A-3182-456F-8AAE-298269018349}" dt="2020-08-17T14:47:06.476" v="417" actId="207"/>
          <ac:spMkLst>
            <pc:docMk/>
            <pc:sldMk cId="1821539268" sldId="294"/>
            <ac:spMk id="3" creationId="{BE452051-0F84-4695-95D4-9350019E12C3}"/>
          </ac:spMkLst>
        </pc:spChg>
      </pc:sldChg>
      <pc:sldChg chg="modSp mod">
        <pc:chgData name="Renuka Mohanraj" userId="1e2ef1a2-791d-4e3a-9512-7cfb920dac40" providerId="ADAL" clId="{22E11F1A-3182-456F-8AAE-298269018349}" dt="2020-08-17T15:22:02.379" v="474" actId="33524"/>
        <pc:sldMkLst>
          <pc:docMk/>
          <pc:sldMk cId="352827976" sldId="297"/>
        </pc:sldMkLst>
        <pc:spChg chg="mod">
          <ac:chgData name="Renuka Mohanraj" userId="1e2ef1a2-791d-4e3a-9512-7cfb920dac40" providerId="ADAL" clId="{22E11F1A-3182-456F-8AAE-298269018349}" dt="2020-08-17T15:22:02.379" v="474" actId="33524"/>
          <ac:spMkLst>
            <pc:docMk/>
            <pc:sldMk cId="352827976" sldId="297"/>
            <ac:spMk id="3" creationId="{BE452051-0F84-4695-95D4-9350019E12C3}"/>
          </ac:spMkLst>
        </pc:spChg>
      </pc:sldChg>
      <pc:sldChg chg="modSp mod">
        <pc:chgData name="Renuka Mohanraj" userId="1e2ef1a2-791d-4e3a-9512-7cfb920dac40" providerId="ADAL" clId="{22E11F1A-3182-456F-8AAE-298269018349}" dt="2020-08-17T15:07:49.069" v="467" actId="20577"/>
        <pc:sldMkLst>
          <pc:docMk/>
          <pc:sldMk cId="2290986416" sldId="299"/>
        </pc:sldMkLst>
        <pc:spChg chg="mod">
          <ac:chgData name="Renuka Mohanraj" userId="1e2ef1a2-791d-4e3a-9512-7cfb920dac40" providerId="ADAL" clId="{22E11F1A-3182-456F-8AAE-298269018349}" dt="2020-08-17T15:07:49.069" v="467" actId="20577"/>
          <ac:spMkLst>
            <pc:docMk/>
            <pc:sldMk cId="2290986416" sldId="299"/>
            <ac:spMk id="3" creationId="{BE452051-0F84-4695-95D4-9350019E12C3}"/>
          </ac:spMkLst>
        </pc:spChg>
      </pc:sldChg>
      <pc:sldChg chg="modSp mod modNotesTx">
        <pc:chgData name="Renuka Mohanraj" userId="1e2ef1a2-791d-4e3a-9512-7cfb920dac40" providerId="ADAL" clId="{22E11F1A-3182-456F-8AAE-298269018349}" dt="2020-08-17T15:09:35.765" v="473" actId="404"/>
        <pc:sldMkLst>
          <pc:docMk/>
          <pc:sldMk cId="852582634" sldId="300"/>
        </pc:sldMkLst>
        <pc:spChg chg="mod">
          <ac:chgData name="Renuka Mohanraj" userId="1e2ef1a2-791d-4e3a-9512-7cfb920dac40" providerId="ADAL" clId="{22E11F1A-3182-456F-8AAE-298269018349}" dt="2020-08-17T15:09:35.765" v="473" actId="404"/>
          <ac:spMkLst>
            <pc:docMk/>
            <pc:sldMk cId="852582634" sldId="300"/>
            <ac:spMk id="3" creationId="{BE452051-0F84-4695-95D4-9350019E12C3}"/>
          </ac:spMkLst>
        </pc:spChg>
      </pc:sldChg>
      <pc:sldChg chg="modSp mod">
        <pc:chgData name="Renuka Mohanraj" userId="1e2ef1a2-791d-4e3a-9512-7cfb920dac40" providerId="ADAL" clId="{22E11F1A-3182-456F-8AAE-298269018349}" dt="2020-08-31T18:53:40.502" v="541" actId="20577"/>
        <pc:sldMkLst>
          <pc:docMk/>
          <pc:sldMk cId="1884285492" sldId="301"/>
        </pc:sldMkLst>
        <pc:spChg chg="mod">
          <ac:chgData name="Renuka Mohanraj" userId="1e2ef1a2-791d-4e3a-9512-7cfb920dac40" providerId="ADAL" clId="{22E11F1A-3182-456F-8AAE-298269018349}" dt="2020-08-31T18:53:40.502" v="541" actId="20577"/>
          <ac:spMkLst>
            <pc:docMk/>
            <pc:sldMk cId="1884285492" sldId="301"/>
            <ac:spMk id="3" creationId="{C5323690-690E-42CA-90C8-2E354074272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4FAFA5-C5F9-49F0-88F8-CEF39514CA27}" type="datetimeFigureOut">
              <a:rPr lang="en-US" smtClean="0"/>
              <a:t>10/2/2022</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E5665BC-9B51-49C9-9272-506712AEF75E}" type="slidenum">
              <a:rPr lang="en-US" smtClean="0"/>
              <a:t>‹#›</a:t>
            </a:fld>
            <a:endParaRPr lang="en-US"/>
          </a:p>
        </p:txBody>
      </p:sp>
    </p:spTree>
    <p:extLst>
      <p:ext uri="{BB962C8B-B14F-4D97-AF65-F5344CB8AC3E}">
        <p14:creationId xmlns:p14="http://schemas.microsoft.com/office/powerpoint/2010/main" val="1599499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4</a:t>
            </a:fld>
            <a:endParaRPr lang="en-US"/>
          </a:p>
        </p:txBody>
      </p:sp>
    </p:spTree>
    <p:extLst>
      <p:ext uri="{BB962C8B-B14F-4D97-AF65-F5344CB8AC3E}">
        <p14:creationId xmlns:p14="http://schemas.microsoft.com/office/powerpoint/2010/main" val="38986345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13</a:t>
            </a:fld>
            <a:endParaRPr lang="en-US"/>
          </a:p>
        </p:txBody>
      </p:sp>
    </p:spTree>
    <p:extLst>
      <p:ext uri="{BB962C8B-B14F-4D97-AF65-F5344CB8AC3E}">
        <p14:creationId xmlns:p14="http://schemas.microsoft.com/office/powerpoint/2010/main" val="3128731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14</a:t>
            </a:fld>
            <a:endParaRPr lang="en-US"/>
          </a:p>
        </p:txBody>
      </p:sp>
    </p:spTree>
    <p:extLst>
      <p:ext uri="{BB962C8B-B14F-4D97-AF65-F5344CB8AC3E}">
        <p14:creationId xmlns:p14="http://schemas.microsoft.com/office/powerpoint/2010/main" val="28187012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15</a:t>
            </a:fld>
            <a:endParaRPr lang="en-US"/>
          </a:p>
        </p:txBody>
      </p:sp>
    </p:spTree>
    <p:extLst>
      <p:ext uri="{BB962C8B-B14F-4D97-AF65-F5344CB8AC3E}">
        <p14:creationId xmlns:p14="http://schemas.microsoft.com/office/powerpoint/2010/main" val="2544704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16</a:t>
            </a:fld>
            <a:endParaRPr lang="en-US"/>
          </a:p>
        </p:txBody>
      </p:sp>
    </p:spTree>
    <p:extLst>
      <p:ext uri="{BB962C8B-B14F-4D97-AF65-F5344CB8AC3E}">
        <p14:creationId xmlns:p14="http://schemas.microsoft.com/office/powerpoint/2010/main" val="3123633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17</a:t>
            </a:fld>
            <a:endParaRPr lang="en-US"/>
          </a:p>
        </p:txBody>
      </p:sp>
    </p:spTree>
    <p:extLst>
      <p:ext uri="{BB962C8B-B14F-4D97-AF65-F5344CB8AC3E}">
        <p14:creationId xmlns:p14="http://schemas.microsoft.com/office/powerpoint/2010/main" val="3393478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18</a:t>
            </a:fld>
            <a:endParaRPr lang="en-US"/>
          </a:p>
        </p:txBody>
      </p:sp>
    </p:spTree>
    <p:extLst>
      <p:ext uri="{BB962C8B-B14F-4D97-AF65-F5344CB8AC3E}">
        <p14:creationId xmlns:p14="http://schemas.microsoft.com/office/powerpoint/2010/main" val="9904542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19</a:t>
            </a:fld>
            <a:endParaRPr lang="en-US"/>
          </a:p>
        </p:txBody>
      </p:sp>
    </p:spTree>
    <p:extLst>
      <p:ext uri="{BB962C8B-B14F-4D97-AF65-F5344CB8AC3E}">
        <p14:creationId xmlns:p14="http://schemas.microsoft.com/office/powerpoint/2010/main" val="32083756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20</a:t>
            </a:fld>
            <a:endParaRPr lang="en-US"/>
          </a:p>
        </p:txBody>
      </p:sp>
    </p:spTree>
    <p:extLst>
      <p:ext uri="{BB962C8B-B14F-4D97-AF65-F5344CB8AC3E}">
        <p14:creationId xmlns:p14="http://schemas.microsoft.com/office/powerpoint/2010/main" val="481661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21</a:t>
            </a:fld>
            <a:endParaRPr lang="en-US"/>
          </a:p>
        </p:txBody>
      </p:sp>
    </p:spTree>
    <p:extLst>
      <p:ext uri="{BB962C8B-B14F-4D97-AF65-F5344CB8AC3E}">
        <p14:creationId xmlns:p14="http://schemas.microsoft.com/office/powerpoint/2010/main" val="14585225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22</a:t>
            </a:fld>
            <a:endParaRPr lang="en-US"/>
          </a:p>
        </p:txBody>
      </p:sp>
    </p:spTree>
    <p:extLst>
      <p:ext uri="{BB962C8B-B14F-4D97-AF65-F5344CB8AC3E}">
        <p14:creationId xmlns:p14="http://schemas.microsoft.com/office/powerpoint/2010/main" val="30323086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5</a:t>
            </a:fld>
            <a:endParaRPr lang="en-US"/>
          </a:p>
        </p:txBody>
      </p:sp>
    </p:spTree>
    <p:extLst>
      <p:ext uri="{BB962C8B-B14F-4D97-AF65-F5344CB8AC3E}">
        <p14:creationId xmlns:p14="http://schemas.microsoft.com/office/powerpoint/2010/main" val="33620276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23</a:t>
            </a:fld>
            <a:endParaRPr lang="en-US"/>
          </a:p>
        </p:txBody>
      </p:sp>
    </p:spTree>
    <p:extLst>
      <p:ext uri="{BB962C8B-B14F-4D97-AF65-F5344CB8AC3E}">
        <p14:creationId xmlns:p14="http://schemas.microsoft.com/office/powerpoint/2010/main" val="15713275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24</a:t>
            </a:fld>
            <a:endParaRPr lang="en-US"/>
          </a:p>
        </p:txBody>
      </p:sp>
    </p:spTree>
    <p:extLst>
      <p:ext uri="{BB962C8B-B14F-4D97-AF65-F5344CB8AC3E}">
        <p14:creationId xmlns:p14="http://schemas.microsoft.com/office/powerpoint/2010/main" val="41890238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25</a:t>
            </a:fld>
            <a:endParaRPr lang="en-US"/>
          </a:p>
        </p:txBody>
      </p:sp>
    </p:spTree>
    <p:extLst>
      <p:ext uri="{BB962C8B-B14F-4D97-AF65-F5344CB8AC3E}">
        <p14:creationId xmlns:p14="http://schemas.microsoft.com/office/powerpoint/2010/main" val="58420019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26</a:t>
            </a:fld>
            <a:endParaRPr lang="en-US"/>
          </a:p>
        </p:txBody>
      </p:sp>
    </p:spTree>
    <p:extLst>
      <p:ext uri="{BB962C8B-B14F-4D97-AF65-F5344CB8AC3E}">
        <p14:creationId xmlns:p14="http://schemas.microsoft.com/office/powerpoint/2010/main" val="299276422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27</a:t>
            </a:fld>
            <a:endParaRPr lang="en-US"/>
          </a:p>
        </p:txBody>
      </p:sp>
    </p:spTree>
    <p:extLst>
      <p:ext uri="{BB962C8B-B14F-4D97-AF65-F5344CB8AC3E}">
        <p14:creationId xmlns:p14="http://schemas.microsoft.com/office/powerpoint/2010/main" val="19039857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31</a:t>
            </a:fld>
            <a:endParaRPr lang="en-US"/>
          </a:p>
        </p:txBody>
      </p:sp>
    </p:spTree>
    <p:extLst>
      <p:ext uri="{BB962C8B-B14F-4D97-AF65-F5344CB8AC3E}">
        <p14:creationId xmlns:p14="http://schemas.microsoft.com/office/powerpoint/2010/main" val="271011926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32</a:t>
            </a:fld>
            <a:endParaRPr lang="en-US"/>
          </a:p>
        </p:txBody>
      </p:sp>
    </p:spTree>
    <p:extLst>
      <p:ext uri="{BB962C8B-B14F-4D97-AF65-F5344CB8AC3E}">
        <p14:creationId xmlns:p14="http://schemas.microsoft.com/office/powerpoint/2010/main" val="17166027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33</a:t>
            </a:fld>
            <a:endParaRPr lang="en-US"/>
          </a:p>
        </p:txBody>
      </p:sp>
    </p:spTree>
    <p:extLst>
      <p:ext uri="{BB962C8B-B14F-4D97-AF65-F5344CB8AC3E}">
        <p14:creationId xmlns:p14="http://schemas.microsoft.com/office/powerpoint/2010/main" val="363729796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34</a:t>
            </a:fld>
            <a:endParaRPr lang="en-US"/>
          </a:p>
        </p:txBody>
      </p:sp>
    </p:spTree>
    <p:extLst>
      <p:ext uri="{BB962C8B-B14F-4D97-AF65-F5344CB8AC3E}">
        <p14:creationId xmlns:p14="http://schemas.microsoft.com/office/powerpoint/2010/main" val="32930358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5665BC-9B51-49C9-9272-506712AEF75E}" type="slidenum">
              <a:rPr lang="en-US" smtClean="0"/>
              <a:t>40</a:t>
            </a:fld>
            <a:endParaRPr lang="en-US"/>
          </a:p>
        </p:txBody>
      </p:sp>
    </p:spTree>
    <p:extLst>
      <p:ext uri="{BB962C8B-B14F-4D97-AF65-F5344CB8AC3E}">
        <p14:creationId xmlns:p14="http://schemas.microsoft.com/office/powerpoint/2010/main" val="38727242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5665BC-9B51-49C9-9272-506712AEF75E}" type="slidenum">
              <a:rPr lang="en-US" smtClean="0"/>
              <a:t>6</a:t>
            </a:fld>
            <a:endParaRPr lang="en-US"/>
          </a:p>
        </p:txBody>
      </p:sp>
    </p:spTree>
    <p:extLst>
      <p:ext uri="{BB962C8B-B14F-4D97-AF65-F5344CB8AC3E}">
        <p14:creationId xmlns:p14="http://schemas.microsoft.com/office/powerpoint/2010/main" val="220449229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41</a:t>
            </a:fld>
            <a:endParaRPr lang="en-US"/>
          </a:p>
        </p:txBody>
      </p:sp>
    </p:spTree>
    <p:extLst>
      <p:ext uri="{BB962C8B-B14F-4D97-AF65-F5344CB8AC3E}">
        <p14:creationId xmlns:p14="http://schemas.microsoft.com/office/powerpoint/2010/main" val="422869614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42</a:t>
            </a:fld>
            <a:endParaRPr lang="en-US"/>
          </a:p>
        </p:txBody>
      </p:sp>
    </p:spTree>
    <p:extLst>
      <p:ext uri="{BB962C8B-B14F-4D97-AF65-F5344CB8AC3E}">
        <p14:creationId xmlns:p14="http://schemas.microsoft.com/office/powerpoint/2010/main" val="5036179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43</a:t>
            </a:fld>
            <a:endParaRPr lang="en-US"/>
          </a:p>
        </p:txBody>
      </p:sp>
    </p:spTree>
    <p:extLst>
      <p:ext uri="{BB962C8B-B14F-4D97-AF65-F5344CB8AC3E}">
        <p14:creationId xmlns:p14="http://schemas.microsoft.com/office/powerpoint/2010/main" val="40631776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Kotlin clone()</a:t>
            </a:r>
          </a:p>
          <a:p>
            <a:pPr fontAlgn="base"/>
            <a:r>
              <a:rPr lang="en-US" sz="1200" b="0" i="0" kern="1200" dirty="0">
                <a:solidFill>
                  <a:schemeClr val="tx1"/>
                </a:solidFill>
                <a:effectLst/>
                <a:latin typeface="+mn-lt"/>
                <a:ea typeface="+mn-ea"/>
                <a:cs typeface="+mn-cs"/>
              </a:rPr>
              <a:t>class Person { var id: String? = null var name: String? = null } </a:t>
            </a:r>
          </a:p>
          <a:p>
            <a:pPr fontAlgn="base"/>
            <a:r>
              <a:rPr lang="en-US" sz="1200" b="0" i="0" kern="1200" dirty="0">
                <a:solidFill>
                  <a:schemeClr val="tx1"/>
                </a:solidFill>
                <a:effectLst/>
                <a:latin typeface="+mn-lt"/>
                <a:ea typeface="+mn-ea"/>
                <a:cs typeface="+mn-cs"/>
              </a:rPr>
              <a:t>fun </a:t>
            </a:r>
            <a:r>
              <a:rPr lang="en-US" sz="1200" b="0" i="0" kern="1200" dirty="0" err="1">
                <a:solidFill>
                  <a:schemeClr val="tx1"/>
                </a:solidFill>
                <a:effectLst/>
                <a:latin typeface="+mn-lt"/>
                <a:ea typeface="+mn-ea"/>
                <a:cs typeface="+mn-cs"/>
              </a:rPr>
              <a:t>Person.clone</a:t>
            </a:r>
            <a:r>
              <a:rPr lang="en-US" sz="1200" b="0" i="0" kern="1200" dirty="0">
                <a:solidFill>
                  <a:schemeClr val="tx1"/>
                </a:solidFill>
                <a:effectLst/>
                <a:latin typeface="+mn-lt"/>
                <a:ea typeface="+mn-ea"/>
                <a:cs typeface="+mn-cs"/>
              </a:rPr>
              <a:t>(): Person { </a:t>
            </a:r>
          </a:p>
          <a:p>
            <a:pPr fontAlgn="base"/>
            <a:r>
              <a:rPr lang="en-US" sz="1200" b="0" i="0" kern="1200" dirty="0" err="1">
                <a:solidFill>
                  <a:schemeClr val="tx1"/>
                </a:solidFill>
                <a:effectLst/>
                <a:latin typeface="+mn-lt"/>
                <a:ea typeface="+mn-ea"/>
                <a:cs typeface="+mn-cs"/>
              </a:rPr>
              <a:t>val</a:t>
            </a:r>
            <a:r>
              <a:rPr lang="en-US" sz="1200" b="0" i="0" kern="1200" dirty="0">
                <a:solidFill>
                  <a:schemeClr val="tx1"/>
                </a:solidFill>
                <a:effectLst/>
                <a:latin typeface="+mn-lt"/>
                <a:ea typeface="+mn-ea"/>
                <a:cs typeface="+mn-cs"/>
              </a:rPr>
              <a:t> person = Person() person.id = id person.name = name return person </a:t>
            </a:r>
          </a:p>
          <a:p>
            <a:pPr fontAlgn="base"/>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E5665BC-9B51-49C9-9272-506712AEF75E}" type="slidenum">
              <a:rPr lang="en-US" smtClean="0"/>
              <a:t>52</a:t>
            </a:fld>
            <a:endParaRPr lang="en-US"/>
          </a:p>
        </p:txBody>
      </p:sp>
    </p:spTree>
    <p:extLst>
      <p:ext uri="{BB962C8B-B14F-4D97-AF65-F5344CB8AC3E}">
        <p14:creationId xmlns:p14="http://schemas.microsoft.com/office/powerpoint/2010/main" val="764178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22426"/>
                </a:solidFill>
                <a:effectLst/>
                <a:latin typeface="PT Sans"/>
              </a:rPr>
              <a:t>A </a:t>
            </a:r>
            <a:r>
              <a:rPr lang="en-US" b="1" i="0" dirty="0">
                <a:solidFill>
                  <a:srgbClr val="222426"/>
                </a:solidFill>
                <a:effectLst/>
                <a:latin typeface="PT Sans"/>
              </a:rPr>
              <a:t>sealed class</a:t>
            </a:r>
            <a:r>
              <a:rPr lang="en-US" b="0" i="0" dirty="0">
                <a:solidFill>
                  <a:srgbClr val="222426"/>
                </a:solidFill>
                <a:effectLst/>
                <a:latin typeface="PT Sans"/>
              </a:rPr>
              <a:t> is used for representing restricted class hierarchy where an object or a value can have one of the types from a limited set of values. </a:t>
            </a:r>
          </a:p>
          <a:p>
            <a:endParaRPr lang="en-US" b="0" i="0" dirty="0">
              <a:solidFill>
                <a:srgbClr val="222426"/>
              </a:solidFill>
              <a:effectLst/>
              <a:latin typeface="PT Sans"/>
            </a:endParaRPr>
          </a:p>
          <a:p>
            <a:r>
              <a:rPr lang="en-US" b="1" i="0" dirty="0">
                <a:solidFill>
                  <a:srgbClr val="333333"/>
                </a:solidFill>
                <a:effectLst/>
                <a:latin typeface="raleway"/>
              </a:rPr>
              <a:t>Sealed Classes allow us to fix type hierarchies and forbid developers from creating new subclasses.</a:t>
            </a:r>
          </a:p>
          <a:p>
            <a:r>
              <a:rPr lang="en-US" b="0" i="0" dirty="0">
                <a:solidFill>
                  <a:srgbClr val="292929"/>
                </a:solidFill>
                <a:effectLst/>
                <a:latin typeface="Menlo"/>
              </a:rPr>
              <a:t>sealed class Fruit() {</a:t>
            </a:r>
            <a:br>
              <a:rPr lang="en-US" dirty="0"/>
            </a:br>
            <a:r>
              <a:rPr lang="en-US" dirty="0"/>
              <a:t>    </a:t>
            </a:r>
            <a:r>
              <a:rPr lang="en-US" b="0" i="0" dirty="0">
                <a:solidFill>
                  <a:srgbClr val="292929"/>
                </a:solidFill>
                <a:effectLst/>
                <a:latin typeface="Menlo"/>
              </a:rPr>
              <a:t>class Apple() : Fruit()</a:t>
            </a:r>
            <a:br>
              <a:rPr lang="en-US" dirty="0"/>
            </a:br>
            <a:r>
              <a:rPr lang="en-US" dirty="0"/>
              <a:t>    </a:t>
            </a:r>
            <a:r>
              <a:rPr lang="en-US" b="0" i="0" dirty="0">
                <a:solidFill>
                  <a:srgbClr val="292929"/>
                </a:solidFill>
                <a:effectLst/>
                <a:latin typeface="Menlo"/>
              </a:rPr>
              <a:t>class Orange() : Fruit()</a:t>
            </a:r>
            <a:br>
              <a:rPr lang="en-US" dirty="0"/>
            </a:br>
            <a:r>
              <a:rPr lang="en-US" b="0" i="0" dirty="0">
                <a:solidFill>
                  <a:srgbClr val="292929"/>
                </a:solidFill>
                <a:effectLst/>
                <a:latin typeface="Menlo"/>
              </a:rPr>
              <a:t>}</a:t>
            </a:r>
            <a:endParaRPr lang="en-US" dirty="0"/>
          </a:p>
          <a:p>
            <a:endParaRPr lang="en-US" dirty="0"/>
          </a:p>
        </p:txBody>
      </p:sp>
      <p:sp>
        <p:nvSpPr>
          <p:cNvPr id="4" name="Slide Number Placeholder 3"/>
          <p:cNvSpPr>
            <a:spLocks noGrp="1"/>
          </p:cNvSpPr>
          <p:nvPr>
            <p:ph type="sldNum" sz="quarter" idx="5"/>
          </p:nvPr>
        </p:nvSpPr>
        <p:spPr/>
        <p:txBody>
          <a:bodyPr/>
          <a:lstStyle/>
          <a:p>
            <a:fld id="{AE5665BC-9B51-49C9-9272-506712AEF75E}" type="slidenum">
              <a:rPr lang="en-US" smtClean="0"/>
              <a:t>53</a:t>
            </a:fld>
            <a:endParaRPr lang="en-US"/>
          </a:p>
        </p:txBody>
      </p:sp>
    </p:spTree>
    <p:extLst>
      <p:ext uri="{BB962C8B-B14F-4D97-AF65-F5344CB8AC3E}">
        <p14:creationId xmlns:p14="http://schemas.microsoft.com/office/powerpoint/2010/main" val="4637228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5665BC-9B51-49C9-9272-506712AEF75E}" type="slidenum">
              <a:rPr lang="en-US" smtClean="0"/>
              <a:t>7</a:t>
            </a:fld>
            <a:endParaRPr lang="en-US"/>
          </a:p>
        </p:txBody>
      </p:sp>
    </p:spTree>
    <p:extLst>
      <p:ext uri="{BB962C8B-B14F-4D97-AF65-F5344CB8AC3E}">
        <p14:creationId xmlns:p14="http://schemas.microsoft.com/office/powerpoint/2010/main" val="3657046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Statically Typed Language :  </a:t>
            </a:r>
            <a:r>
              <a:rPr lang="en-US" sz="1200" b="0" i="0" u="none" strike="noStrike" kern="1200" baseline="0" dirty="0">
                <a:solidFill>
                  <a:schemeClr val="tx1"/>
                </a:solidFill>
                <a:latin typeface="+mn-lt"/>
                <a:ea typeface="+mn-ea"/>
                <a:cs typeface="+mn-cs"/>
              </a:rPr>
              <a:t>This essentially means that once the data type of a variable has been identified, that variable cannot subsequently be used to store data of any other type without inducing a compilation error. </a:t>
            </a:r>
            <a:r>
              <a:rPr lang="en-US" sz="1200" b="0" i="0" kern="1200" dirty="0">
                <a:solidFill>
                  <a:schemeClr val="tx1"/>
                </a:solidFill>
                <a:effectLst/>
                <a:latin typeface="+mn-lt"/>
                <a:ea typeface="+mn-ea"/>
                <a:cs typeface="+mn-cs"/>
              </a:rPr>
              <a:t>The advantage of a statically typed language is that the compiler can catch type errors during the compilation, before the program is even run.</a:t>
            </a:r>
            <a:endParaRPr lang="en-US" dirty="0"/>
          </a:p>
          <a:p>
            <a:r>
              <a:rPr lang="en-US" dirty="0"/>
              <a:t>Expressive – </a:t>
            </a:r>
            <a:r>
              <a:rPr lang="en-US" sz="1200" b="0" i="0" kern="1200" dirty="0">
                <a:solidFill>
                  <a:schemeClr val="tx1"/>
                </a:solidFill>
                <a:effectLst/>
                <a:latin typeface="+mn-lt"/>
                <a:ea typeface="+mn-ea"/>
                <a:cs typeface="+mn-cs"/>
              </a:rPr>
              <a:t>it's easy to write code that's easy to understand</a:t>
            </a:r>
          </a:p>
          <a:p>
            <a:pPr algn="l"/>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Performant-Well functioning</a:t>
            </a:r>
            <a:endParaRPr lang="en-US" dirty="0"/>
          </a:p>
          <a:p>
            <a:endParaRPr lang="en-US" dirty="0"/>
          </a:p>
        </p:txBody>
      </p:sp>
      <p:sp>
        <p:nvSpPr>
          <p:cNvPr id="4" name="Slide Number Placeholder 3"/>
          <p:cNvSpPr>
            <a:spLocks noGrp="1"/>
          </p:cNvSpPr>
          <p:nvPr>
            <p:ph type="sldNum" sz="quarter" idx="10"/>
          </p:nvPr>
        </p:nvSpPr>
        <p:spPr/>
        <p:txBody>
          <a:bodyPr/>
          <a:lstStyle/>
          <a:p>
            <a:fld id="{AE5665BC-9B51-49C9-9272-506712AEF75E}" type="slidenum">
              <a:rPr lang="en-US" smtClean="0"/>
              <a:t>8</a:t>
            </a:fld>
            <a:endParaRPr lang="en-US"/>
          </a:p>
        </p:txBody>
      </p:sp>
    </p:spTree>
    <p:extLst>
      <p:ext uri="{BB962C8B-B14F-4D97-AF65-F5344CB8AC3E}">
        <p14:creationId xmlns:p14="http://schemas.microsoft.com/office/powerpoint/2010/main" val="930155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Cash App, Netflix, Philips, Quizlet developed using KMM.</a:t>
            </a:r>
          </a:p>
          <a:p>
            <a:endParaRPr lang="en-US" dirty="0"/>
          </a:p>
        </p:txBody>
      </p:sp>
      <p:sp>
        <p:nvSpPr>
          <p:cNvPr id="4" name="Slide Number Placeholder 3"/>
          <p:cNvSpPr>
            <a:spLocks noGrp="1"/>
          </p:cNvSpPr>
          <p:nvPr>
            <p:ph type="sldNum" sz="quarter" idx="10"/>
          </p:nvPr>
        </p:nvSpPr>
        <p:spPr/>
        <p:txBody>
          <a:bodyPr/>
          <a:lstStyle/>
          <a:p>
            <a:fld id="{AE5665BC-9B51-49C9-9272-506712AEF75E}" type="slidenum">
              <a:rPr lang="en-US" smtClean="0"/>
              <a:t>9</a:t>
            </a:fld>
            <a:endParaRPr lang="en-US"/>
          </a:p>
        </p:txBody>
      </p:sp>
    </p:spTree>
    <p:extLst>
      <p:ext uri="{BB962C8B-B14F-4D97-AF65-F5344CB8AC3E}">
        <p14:creationId xmlns:p14="http://schemas.microsoft.com/office/powerpoint/2010/main" val="105577052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10</a:t>
            </a:fld>
            <a:endParaRPr lang="en-US"/>
          </a:p>
        </p:txBody>
      </p:sp>
    </p:spTree>
    <p:extLst>
      <p:ext uri="{BB962C8B-B14F-4D97-AF65-F5344CB8AC3E}">
        <p14:creationId xmlns:p14="http://schemas.microsoft.com/office/powerpoint/2010/main" val="3215596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E5665BC-9B51-49C9-9272-506712AEF75E}" type="slidenum">
              <a:rPr lang="en-US" smtClean="0"/>
              <a:t>11</a:t>
            </a:fld>
            <a:endParaRPr lang="en-US"/>
          </a:p>
        </p:txBody>
      </p:sp>
    </p:spTree>
    <p:extLst>
      <p:ext uri="{BB962C8B-B14F-4D97-AF65-F5344CB8AC3E}">
        <p14:creationId xmlns:p14="http://schemas.microsoft.com/office/powerpoint/2010/main" val="11226030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AE5665BC-9B51-49C9-9272-506712AEF75E}" type="slidenum">
              <a:rPr lang="en-US" smtClean="0"/>
              <a:t>12</a:t>
            </a:fld>
            <a:endParaRPr lang="en-US"/>
          </a:p>
        </p:txBody>
      </p:sp>
    </p:spTree>
    <p:extLst>
      <p:ext uri="{BB962C8B-B14F-4D97-AF65-F5344CB8AC3E}">
        <p14:creationId xmlns:p14="http://schemas.microsoft.com/office/powerpoint/2010/main" val="3190053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1" y="0"/>
            <a:ext cx="12191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ctrTitle"/>
          </p:nvPr>
        </p:nvSpPr>
        <p:spPr>
          <a:xfrm>
            <a:off x="914400" y="3355848"/>
            <a:ext cx="107696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914400" y="1828800"/>
            <a:ext cx="107696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AFEC8BA1-1E11-4700-A2C6-0F5E956B86AC}"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
        <p:nvSpPr>
          <p:cNvPr id="10" name="Rectangle 9"/>
          <p:cNvSpPr/>
          <p:nvPr/>
        </p:nvSpPr>
        <p:spPr bwMode="invGray">
          <a:xfrm>
            <a:off x="0" y="5128334"/>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EC8BA1-1E11-4700-A2C6-0F5E956B86AC}"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8798560" y="0"/>
            <a:ext cx="6096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8" name="Rectangle 7"/>
          <p:cNvSpPr/>
          <p:nvPr/>
        </p:nvSpPr>
        <p:spPr bwMode="ltGray">
          <a:xfrm>
            <a:off x="8863584" y="0"/>
            <a:ext cx="33528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Vertical Title 1"/>
          <p:cNvSpPr>
            <a:spLocks noGrp="1"/>
          </p:cNvSpPr>
          <p:nvPr>
            <p:ph type="title" orient="vert"/>
          </p:nvPr>
        </p:nvSpPr>
        <p:spPr>
          <a:xfrm>
            <a:off x="9042400" y="274641"/>
            <a:ext cx="2540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304801"/>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EC8BA1-1E11-4700-A2C6-0F5E956B86AC}" type="datetimeFigureOut">
              <a:rPr lang="en-US" smtClean="0"/>
              <a:t>10/2/2022</a:t>
            </a:fld>
            <a:endParaRPr lang="en-US"/>
          </a:p>
        </p:txBody>
      </p:sp>
      <p:sp>
        <p:nvSpPr>
          <p:cNvPr id="5" name="Footer Placeholder 4"/>
          <p:cNvSpPr>
            <a:spLocks noGrp="1"/>
          </p:cNvSpPr>
          <p:nvPr>
            <p:ph type="ftr" sz="quarter" idx="11"/>
          </p:nvPr>
        </p:nvSpPr>
        <p:spPr>
          <a:xfrm>
            <a:off x="3520796" y="6377460"/>
            <a:ext cx="5115205" cy="365125"/>
          </a:xfrm>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EC8BA1-1E11-4700-A2C6-0F5E956B86AC}"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42058082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C8BA1-1E11-4700-A2C6-0F5E956B86AC}"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37909481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EC8BA1-1E11-4700-A2C6-0F5E956B86AC}"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32168522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FEC8BA1-1E11-4700-A2C6-0F5E956B86AC}"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35499444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FEC8BA1-1E11-4700-A2C6-0F5E956B86AC}"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33481647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FEC8BA1-1E11-4700-A2C6-0F5E956B86AC}"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421421010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C8BA1-1E11-4700-A2C6-0F5E956B86AC}" type="datetimeFigureOut">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27150574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C8BA1-1E11-4700-A2C6-0F5E956B86AC}"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10279633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155448"/>
            <a:ext cx="10972800" cy="1252728"/>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FEC8BA1-1E11-4700-A2C6-0F5E956B86AC}"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FEC8BA1-1E11-4700-A2C6-0F5E956B86AC}"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3509050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C8BA1-1E11-4700-A2C6-0F5E956B86AC}"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347083285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FEC8BA1-1E11-4700-A2C6-0F5E956B86AC}"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Tree>
    <p:extLst>
      <p:ext uri="{BB962C8B-B14F-4D97-AF65-F5344CB8AC3E}">
        <p14:creationId xmlns:p14="http://schemas.microsoft.com/office/powerpoint/2010/main" val="490000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1"/>
            <a:ext cx="12192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ectangle 11"/>
          <p:cNvSpPr/>
          <p:nvPr/>
        </p:nvSpPr>
        <p:spPr bwMode="invGray">
          <a:xfrm>
            <a:off x="0" y="2602520"/>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999744" y="118872"/>
            <a:ext cx="10684256"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a:t>Click to edit Master title style</a:t>
            </a:r>
          </a:p>
        </p:txBody>
      </p:sp>
      <p:sp>
        <p:nvSpPr>
          <p:cNvPr id="3" name="Text Placeholder 2"/>
          <p:cNvSpPr>
            <a:spLocks noGrp="1"/>
          </p:cNvSpPr>
          <p:nvPr>
            <p:ph type="body" idx="1"/>
          </p:nvPr>
        </p:nvSpPr>
        <p:spPr>
          <a:xfrm>
            <a:off x="987552" y="1828800"/>
            <a:ext cx="10696448"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FEC8BA1-1E11-4700-A2C6-0F5E956B86AC}" type="datetimeFigureOut">
              <a:rPr lang="en-US" smtClean="0"/>
              <a:t>10/2/2022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C10057-5CD8-4B77-A28F-4766F2820A0F}"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609600" y="1773936"/>
            <a:ext cx="53848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773936"/>
            <a:ext cx="53848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FEC8BA1-1E11-4700-A2C6-0F5E956B86AC}"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609600" y="1698988"/>
            <a:ext cx="5386917"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609600" y="2449512"/>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6193368" y="1698988"/>
            <a:ext cx="5389033"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6193368" y="2449512"/>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FEC8BA1-1E11-4700-A2C6-0F5E956B86AC}" type="datetimeFigureOut">
              <a:rPr lang="en-US" smtClean="0"/>
              <a:t>10/2/2022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AFEC8BA1-1E11-4700-A2C6-0F5E956B86AC}" type="datetimeFigureOut">
              <a:rPr lang="en-US" smtClean="0"/>
              <a:t>10/2/2022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EC8BA1-1E11-4700-A2C6-0F5E956B86AC}" type="datetimeFigureOut">
              <a:rPr lang="en-US" smtClean="0"/>
              <a:t>10/2/2022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C10057-5CD8-4B77-A28F-4766F2820A0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23784" y="152400"/>
            <a:ext cx="3364992"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4025837" y="1743134"/>
            <a:ext cx="7894188"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223784" y="1730018"/>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FEC8BA1-1E11-4700-A2C6-0F5E956B86AC}" type="datetimeFigureOut">
              <a:rPr lang="en-US" smtClean="0"/>
              <a:t>10/2/2022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C10057-5CD8-4B77-A28F-4766F2820A0F}" type="slidenum">
              <a:rPr lang="en-US" smtClean="0"/>
              <a:t>‹#›</a:t>
            </a:fld>
            <a:endParaRPr lang="en-US"/>
          </a:p>
        </p:txBody>
      </p:sp>
      <p:sp>
        <p:nvSpPr>
          <p:cNvPr id="12" name="Rectangle 11"/>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bwMode="invGray">
          <a:xfrm>
            <a:off x="3807649" y="0"/>
            <a:ext cx="6096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5448"/>
            <a:ext cx="3366867"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3871741" y="1484808"/>
            <a:ext cx="8329863"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219456" y="1728216"/>
            <a:ext cx="329184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219456" y="1170432"/>
            <a:ext cx="3364992" cy="201168"/>
          </a:xfrm>
        </p:spPr>
        <p:txBody>
          <a:bodyPr/>
          <a:lstStyle/>
          <a:p>
            <a:fld id="{AFEC8BA1-1E11-4700-A2C6-0F5E956B86AC}" type="datetimeFigureOut">
              <a:rPr lang="en-US" smtClean="0"/>
              <a:t>10/2/2022</a:t>
            </a:fld>
            <a:endParaRPr lang="en-US"/>
          </a:p>
        </p:txBody>
      </p:sp>
      <p:sp>
        <p:nvSpPr>
          <p:cNvPr id="11" name="Rectangle 10"/>
          <p:cNvSpPr/>
          <p:nvPr/>
        </p:nvSpPr>
        <p:spPr>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9" name="Rectangle 8"/>
          <p:cNvSpPr/>
          <p:nvPr/>
        </p:nvSpPr>
        <p:spPr bwMode="invGray">
          <a:xfrm>
            <a:off x="3807649" y="0"/>
            <a:ext cx="6096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6" name="Footer Placeholder 5"/>
          <p:cNvSpPr>
            <a:spLocks noGrp="1"/>
          </p:cNvSpPr>
          <p:nvPr>
            <p:ph type="ftr" sz="quarter" idx="11"/>
          </p:nvPr>
        </p:nvSpPr>
        <p:spPr>
          <a:xfrm>
            <a:off x="4047744" y="1170432"/>
            <a:ext cx="6925056" cy="201168"/>
          </a:xfrm>
        </p:spPr>
        <p:txBody>
          <a:bodyPr/>
          <a:lstStyle>
            <a:lvl1pPr>
              <a:defRPr>
                <a:solidFill>
                  <a:schemeClr val="bg1">
                    <a:shade val="50000"/>
                  </a:schemeClr>
                </a:solidFill>
              </a:defRPr>
            </a:lvl1pPr>
          </a:lstStyle>
          <a:p>
            <a:endParaRPr lang="en-US"/>
          </a:p>
        </p:txBody>
      </p:sp>
      <p:sp>
        <p:nvSpPr>
          <p:cNvPr id="7" name="Slide Number Placeholder 6"/>
          <p:cNvSpPr>
            <a:spLocks noGrp="1"/>
          </p:cNvSpPr>
          <p:nvPr>
            <p:ph type="sldNum" sz="quarter" idx="12"/>
          </p:nvPr>
        </p:nvSpPr>
        <p:spPr>
          <a:xfrm>
            <a:off x="11119104" y="1170432"/>
            <a:ext cx="978485" cy="201168"/>
          </a:xfrm>
        </p:spPr>
        <p:txBody>
          <a:bodyPr/>
          <a:lstStyle/>
          <a:p>
            <a:fld id="{99C10057-5CD8-4B77-A28F-4766F2820A0F}"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435895"/>
            <a:ext cx="12192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7" name="Rectangle 6"/>
          <p:cNvSpPr/>
          <p:nvPr/>
        </p:nvSpPr>
        <p:spPr bwMode="ltGray">
          <a:xfrm>
            <a:off x="1" y="1"/>
            <a:ext cx="12191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Placeholder 1"/>
          <p:cNvSpPr>
            <a:spLocks noGrp="1"/>
          </p:cNvSpPr>
          <p:nvPr>
            <p:ph type="title"/>
          </p:nvPr>
        </p:nvSpPr>
        <p:spPr>
          <a:xfrm>
            <a:off x="609600" y="152400"/>
            <a:ext cx="109728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a:t>Click to edit Master title style</a:t>
            </a:r>
          </a:p>
        </p:txBody>
      </p:sp>
      <p:sp>
        <p:nvSpPr>
          <p:cNvPr id="3" name="Text Placeholder 2"/>
          <p:cNvSpPr>
            <a:spLocks noGrp="1"/>
          </p:cNvSpPr>
          <p:nvPr>
            <p:ph type="body" idx="1"/>
          </p:nvPr>
        </p:nvSpPr>
        <p:spPr>
          <a:xfrm>
            <a:off x="609600" y="1775192"/>
            <a:ext cx="10972800" cy="4625609"/>
          </a:xfrm>
          <a:prstGeom prst="rect">
            <a:avLst/>
          </a:prstGeom>
        </p:spPr>
        <p:txBody>
          <a:bodyPr vert="horz" lIns="54864" tIns="91440" rtlCol="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4" name="Date Placeholder 3"/>
          <p:cNvSpPr>
            <a:spLocks noGrp="1"/>
          </p:cNvSpPr>
          <p:nvPr>
            <p:ph type="dt" sz="half" idx="2"/>
          </p:nvPr>
        </p:nvSpPr>
        <p:spPr>
          <a:xfrm>
            <a:off x="609600" y="6476999"/>
            <a:ext cx="28448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AFEC8BA1-1E11-4700-A2C6-0F5E956B86AC}" type="datetimeFigureOut">
              <a:rPr lang="en-US" smtClean="0"/>
              <a:t>10/2/2022</a:t>
            </a:fld>
            <a:endParaRPr lang="en-US"/>
          </a:p>
        </p:txBody>
      </p:sp>
      <p:sp>
        <p:nvSpPr>
          <p:cNvPr id="5" name="Footer Placeholder 4"/>
          <p:cNvSpPr>
            <a:spLocks noGrp="1"/>
          </p:cNvSpPr>
          <p:nvPr>
            <p:ph type="ftr" sz="quarter" idx="3"/>
          </p:nvPr>
        </p:nvSpPr>
        <p:spPr>
          <a:xfrm>
            <a:off x="3520796" y="6476999"/>
            <a:ext cx="7343625"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en-US"/>
          </a:p>
        </p:txBody>
      </p:sp>
      <p:sp>
        <p:nvSpPr>
          <p:cNvPr id="6" name="Slide Number Placeholder 5"/>
          <p:cNvSpPr>
            <a:spLocks noGrp="1"/>
          </p:cNvSpPr>
          <p:nvPr>
            <p:ph type="sldNum" sz="quarter" idx="4"/>
          </p:nvPr>
        </p:nvSpPr>
        <p:spPr>
          <a:xfrm>
            <a:off x="10939195" y="6476999"/>
            <a:ext cx="978485"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99C10057-5CD8-4B77-A28F-4766F2820A0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EC8BA1-1E11-4700-A2C6-0F5E956B86AC}" type="datetimeFigureOut">
              <a:rPr lang="en-US" smtClean="0"/>
              <a:t>10/2/2022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C10057-5CD8-4B77-A28F-4766F2820A0F}" type="slidenum">
              <a:rPr lang="en-US" smtClean="0"/>
              <a:t>‹#›</a:t>
            </a:fld>
            <a:endParaRPr lang="en-US"/>
          </a:p>
        </p:txBody>
      </p:sp>
    </p:spTree>
    <p:extLst>
      <p:ext uri="{BB962C8B-B14F-4D97-AF65-F5344CB8AC3E}">
        <p14:creationId xmlns:p14="http://schemas.microsoft.com/office/powerpoint/2010/main" val="271453741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kotlinlang.org/api/latest/jvm/stdlib/kotlin/-string/index.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tiff"/><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hyperlink" Target="https://kotlinlang.org/docs/reference/data-classes.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developer.android.com/kotlin/index.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try.kotlinlang.org/"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android.com/kotli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Graphic 5">
            <a:extLst>
              <a:ext uri="{FF2B5EF4-FFF2-40B4-BE49-F238E27FC236}">
                <a16:creationId xmlns:a16="http://schemas.microsoft.com/office/drawing/2014/main" id="{9C7C4189-7102-485E-9D58-8F14C98B4D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5423845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a:t>Kotlin Data Types</a:t>
            </a:r>
            <a:endParaRPr lang="en-US" b="0" dirty="0"/>
          </a:p>
        </p:txBody>
      </p:sp>
      <p:sp>
        <p:nvSpPr>
          <p:cNvPr id="3" name="Content Placeholder 2"/>
          <p:cNvSpPr>
            <a:spLocks noGrp="1"/>
          </p:cNvSpPr>
          <p:nvPr>
            <p:ph idx="1"/>
          </p:nvPr>
        </p:nvSpPr>
        <p:spPr>
          <a:xfrm>
            <a:off x="304800" y="1408176"/>
            <a:ext cx="11734800" cy="5449824"/>
          </a:xfrm>
        </p:spPr>
        <p:txBody>
          <a:bodyPr>
            <a:normAutofit fontScale="77500" lnSpcReduction="20000"/>
          </a:bodyPr>
          <a:lstStyle/>
          <a:p>
            <a:endParaRPr lang="en-US" dirty="0"/>
          </a:p>
          <a:p>
            <a:r>
              <a:rPr lang="en-US" dirty="0"/>
              <a:t>Integer Data Types</a:t>
            </a:r>
          </a:p>
          <a:p>
            <a:pPr lvl="1"/>
            <a:r>
              <a:rPr lang="en-US" dirty="0"/>
              <a:t>Byte, Short, Int and Long</a:t>
            </a:r>
          </a:p>
          <a:p>
            <a:pPr marL="457200" lvl="1" indent="0">
              <a:buNone/>
            </a:pPr>
            <a:endParaRPr lang="en-US" sz="1600" dirty="0"/>
          </a:p>
          <a:p>
            <a:r>
              <a:rPr lang="en-US" dirty="0"/>
              <a:t>Floating Point Data Types</a:t>
            </a:r>
          </a:p>
          <a:p>
            <a:pPr lvl="1">
              <a:lnSpc>
                <a:spcPct val="150000"/>
              </a:lnSpc>
            </a:pPr>
            <a:r>
              <a:rPr lang="en-US" dirty="0"/>
              <a:t>Float, Double</a:t>
            </a:r>
          </a:p>
          <a:p>
            <a:pPr marL="457200" lvl="1" indent="0">
              <a:lnSpc>
                <a:spcPct val="150000"/>
              </a:lnSpc>
              <a:buNone/>
            </a:pPr>
            <a:endParaRPr lang="en-US" sz="600" dirty="0"/>
          </a:p>
          <a:p>
            <a:r>
              <a:rPr lang="en-US" dirty="0"/>
              <a:t>Boolean </a:t>
            </a:r>
          </a:p>
          <a:p>
            <a:pPr lvl="1"/>
            <a:r>
              <a:rPr lang="en-US" dirty="0"/>
              <a:t>Accepts true or false</a:t>
            </a:r>
          </a:p>
          <a:p>
            <a:endParaRPr lang="en-US" sz="1400" dirty="0"/>
          </a:p>
          <a:p>
            <a:r>
              <a:rPr lang="en-US" dirty="0"/>
              <a:t>Character Data Type</a:t>
            </a:r>
          </a:p>
          <a:p>
            <a:pPr lvl="1"/>
            <a:r>
              <a:rPr lang="en-US" dirty="0"/>
              <a:t>Char</a:t>
            </a:r>
          </a:p>
          <a:p>
            <a:endParaRPr lang="en-US" sz="1600" dirty="0"/>
          </a:p>
          <a:p>
            <a:r>
              <a:rPr lang="en-US" dirty="0"/>
              <a:t>String </a:t>
            </a:r>
          </a:p>
          <a:p>
            <a:pPr marL="118872" indent="0">
              <a:buNone/>
            </a:pPr>
            <a:endParaRPr lang="en-US" sz="2300" dirty="0"/>
          </a:p>
          <a:p>
            <a:r>
              <a:rPr lang="en-US" dirty="0"/>
              <a:t>All the above data types are actually objects, each of which provides a range of functions and properties that may be used to perform a variety of different type specific tasks. These functions and properties are accessed using so-called dot notation. </a:t>
            </a:r>
          </a:p>
          <a:p>
            <a:endParaRPr lang="en-US" dirty="0"/>
          </a:p>
          <a:p>
            <a:pPr>
              <a:lnSpc>
                <a:spcPct val="150000"/>
              </a:lnSpc>
            </a:pPr>
            <a:endParaRPr lang="en-US" dirty="0"/>
          </a:p>
        </p:txBody>
      </p:sp>
    </p:spTree>
    <p:extLst>
      <p:ext uri="{BB962C8B-B14F-4D97-AF65-F5344CB8AC3E}">
        <p14:creationId xmlns:p14="http://schemas.microsoft.com/office/powerpoint/2010/main" val="1480367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main function in </a:t>
            </a:r>
            <a:r>
              <a:rPr lang="en-US" dirty="0" err="1"/>
              <a:t>Kotlin</a:t>
            </a:r>
            <a:endParaRPr lang="en-US" dirty="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1947" y="3276600"/>
            <a:ext cx="4114800" cy="2780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52400" y="1439573"/>
            <a:ext cx="11734800" cy="4893647"/>
          </a:xfrm>
          <a:prstGeom prst="rect">
            <a:avLst/>
          </a:prstGeom>
          <a:noFill/>
        </p:spPr>
        <p:txBody>
          <a:bodyPr wrap="square" rtlCol="0">
            <a:spAutoFit/>
          </a:bodyPr>
          <a:lstStyle/>
          <a:p>
            <a:r>
              <a:rPr lang="en-US" sz="2400" dirty="0"/>
              <a:t>This is the main function, which is mandatory in every </a:t>
            </a:r>
            <a:r>
              <a:rPr lang="en-US" sz="2400" dirty="0" err="1"/>
              <a:t>Kotlin</a:t>
            </a:r>
            <a:r>
              <a:rPr lang="en-US" sz="2400" dirty="0"/>
              <a:t> application. The Kotlin compiler starts executing the code from the main function. </a:t>
            </a:r>
          </a:p>
          <a:p>
            <a:r>
              <a:rPr lang="en-US" sz="2400" dirty="0"/>
              <a:t>A main() can execute with the </a:t>
            </a:r>
            <a:r>
              <a:rPr lang="en-US" sz="2400" dirty="0" err="1"/>
              <a:t>args</a:t>
            </a:r>
            <a:r>
              <a:rPr lang="en-US" sz="2400" dirty="0"/>
              <a:t> of Array&lt;String&gt; or without arguments will work. </a:t>
            </a:r>
          </a:p>
          <a:p>
            <a:r>
              <a:rPr lang="en-US" sz="2800" b="1" dirty="0"/>
              <a:t>fun main() {  }</a:t>
            </a:r>
          </a:p>
          <a:p>
            <a:r>
              <a:rPr lang="en-US" sz="2800" b="1" dirty="0"/>
              <a:t>fun main(</a:t>
            </a:r>
            <a:r>
              <a:rPr lang="en-US" sz="2800" b="1" dirty="0" err="1"/>
              <a:t>args</a:t>
            </a:r>
            <a:r>
              <a:rPr lang="en-US" sz="2800" b="1" dirty="0"/>
              <a:t>: Array&lt;String&gt;)</a:t>
            </a:r>
          </a:p>
          <a:p>
            <a:endParaRPr lang="en-US" sz="1600" dirty="0"/>
          </a:p>
          <a:p>
            <a:r>
              <a:rPr lang="en-US" sz="2400" b="1" dirty="0"/>
              <a:t>Replace void without return type or can use keyword Unit</a:t>
            </a:r>
          </a:p>
          <a:p>
            <a:r>
              <a:rPr lang="en-US" sz="2000" dirty="0"/>
              <a:t>fun f(): Unit {</a:t>
            </a:r>
          </a:p>
          <a:p>
            <a:r>
              <a:rPr lang="en-US" sz="2000" dirty="0"/>
              <a:t>    </a:t>
            </a:r>
            <a:r>
              <a:rPr lang="en-US" sz="2000" dirty="0" err="1"/>
              <a:t>println</a:t>
            </a:r>
            <a:r>
              <a:rPr lang="en-US" sz="2000" dirty="0"/>
              <a:t>("Nothing return can use Unit similar like Void")</a:t>
            </a:r>
          </a:p>
          <a:p>
            <a:r>
              <a:rPr lang="en-US" sz="2000" dirty="0"/>
              <a:t>}</a:t>
            </a:r>
          </a:p>
          <a:p>
            <a:r>
              <a:rPr lang="en-US" sz="2000" dirty="0"/>
              <a:t>// If there is no return type mentioned work as void</a:t>
            </a:r>
          </a:p>
          <a:p>
            <a:r>
              <a:rPr lang="en-US" sz="2000" dirty="0"/>
              <a:t>fun f1() {</a:t>
            </a:r>
          </a:p>
          <a:p>
            <a:r>
              <a:rPr lang="en-US" sz="2000" dirty="0"/>
              <a:t>    </a:t>
            </a:r>
            <a:r>
              <a:rPr lang="en-US" sz="2000" dirty="0" err="1"/>
              <a:t>println</a:t>
            </a:r>
            <a:r>
              <a:rPr lang="en-US" sz="2000" dirty="0"/>
              <a:t>("No return type similar like Void")</a:t>
            </a:r>
          </a:p>
          <a:p>
            <a:r>
              <a:rPr lang="en-US" sz="2000" dirty="0"/>
              <a:t>}</a:t>
            </a:r>
            <a:endParaRPr lang="en-US" sz="2800" b="1" dirty="0"/>
          </a:p>
        </p:txBody>
      </p:sp>
    </p:spTree>
    <p:extLst>
      <p:ext uri="{BB962C8B-B14F-4D97-AF65-F5344CB8AC3E}">
        <p14:creationId xmlns:p14="http://schemas.microsoft.com/office/powerpoint/2010/main" val="12014369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Mutable and Immutable   </a:t>
            </a:r>
            <a:r>
              <a:rPr lang="en-US" sz="3600" dirty="0"/>
              <a:t>(Variables and Constants)</a:t>
            </a:r>
            <a:endParaRPr lang="en-US" dirty="0"/>
          </a:p>
        </p:txBody>
      </p:sp>
      <p:sp>
        <p:nvSpPr>
          <p:cNvPr id="3" name="Content Placeholder 2"/>
          <p:cNvSpPr>
            <a:spLocks noGrp="1"/>
          </p:cNvSpPr>
          <p:nvPr>
            <p:ph idx="1"/>
          </p:nvPr>
        </p:nvSpPr>
        <p:spPr>
          <a:xfrm>
            <a:off x="304800" y="1775192"/>
            <a:ext cx="11506200" cy="4625609"/>
          </a:xfrm>
        </p:spPr>
        <p:txBody>
          <a:bodyPr>
            <a:normAutofit/>
          </a:bodyPr>
          <a:lstStyle/>
          <a:p>
            <a:pPr>
              <a:lnSpc>
                <a:spcPct val="150000"/>
              </a:lnSpc>
            </a:pPr>
            <a:r>
              <a:rPr lang="en-US" sz="2800" dirty="0"/>
              <a:t>Kotlin is categorized as a statically typed programming language. Uses a technique referred to as </a:t>
            </a:r>
            <a:r>
              <a:rPr lang="en-US" sz="2800" i="1" dirty="0"/>
              <a:t>type inference </a:t>
            </a:r>
            <a:r>
              <a:rPr lang="en-US" sz="2800" dirty="0"/>
              <a:t>to identify the type of the variable.</a:t>
            </a:r>
            <a:endParaRPr lang="en-US" sz="2000" dirty="0"/>
          </a:p>
          <a:p>
            <a:pPr>
              <a:lnSpc>
                <a:spcPct val="150000"/>
              </a:lnSpc>
            </a:pPr>
            <a:r>
              <a:rPr lang="en-US" sz="2800" dirty="0"/>
              <a:t>Mutable/Variable : type is not required.</a:t>
            </a:r>
          </a:p>
          <a:p>
            <a:pPr marL="118872" indent="0">
              <a:lnSpc>
                <a:spcPct val="150000"/>
              </a:lnSpc>
              <a:buNone/>
            </a:pPr>
            <a:r>
              <a:rPr lang="en-US" sz="2800" b="1" dirty="0"/>
              <a:t>	</a:t>
            </a:r>
            <a:r>
              <a:rPr lang="en-US" sz="2800" b="1" dirty="0" err="1"/>
              <a:t>var</a:t>
            </a:r>
            <a:r>
              <a:rPr lang="en-US" sz="2800" dirty="0"/>
              <a:t> answer = 42  is similar to </a:t>
            </a:r>
            <a:r>
              <a:rPr lang="en-US" sz="2800" dirty="0">
                <a:sym typeface="Wingdings" pitchFamily="2" charset="2"/>
              </a:rPr>
              <a:t> </a:t>
            </a:r>
            <a:r>
              <a:rPr lang="en-US" sz="2800" b="1" dirty="0" err="1"/>
              <a:t>var</a:t>
            </a:r>
            <a:r>
              <a:rPr lang="en-US" sz="2800" dirty="0"/>
              <a:t> answer: </a:t>
            </a:r>
            <a:r>
              <a:rPr lang="en-US" sz="2800" dirty="0" err="1"/>
              <a:t>Int</a:t>
            </a:r>
            <a:r>
              <a:rPr lang="en-US" sz="2800" dirty="0"/>
              <a:t> = 42</a:t>
            </a:r>
          </a:p>
          <a:p>
            <a:pPr>
              <a:lnSpc>
                <a:spcPct val="150000"/>
              </a:lnSpc>
            </a:pPr>
            <a:r>
              <a:rPr lang="en-US" sz="2800" dirty="0"/>
              <a:t>Immutable/ Constants :</a:t>
            </a:r>
          </a:p>
          <a:p>
            <a:pPr marL="118872" indent="0">
              <a:lnSpc>
                <a:spcPct val="150000"/>
              </a:lnSpc>
              <a:buNone/>
            </a:pPr>
            <a:r>
              <a:rPr lang="en-US" sz="2800" b="1" dirty="0"/>
              <a:t>	</a:t>
            </a:r>
            <a:r>
              <a:rPr lang="en-US" sz="2800" b="1" dirty="0" err="1"/>
              <a:t>val</a:t>
            </a:r>
            <a:r>
              <a:rPr lang="en-US" sz="2800" dirty="0"/>
              <a:t> answer = 42  is similar to </a:t>
            </a:r>
            <a:r>
              <a:rPr lang="en-US" sz="2800" dirty="0">
                <a:sym typeface="Wingdings" pitchFamily="2" charset="2"/>
              </a:rPr>
              <a:t> </a:t>
            </a:r>
            <a:r>
              <a:rPr lang="en-US" sz="2800" b="1" dirty="0" err="1"/>
              <a:t>val</a:t>
            </a:r>
            <a:r>
              <a:rPr lang="en-US" sz="2800" dirty="0"/>
              <a:t> answer: </a:t>
            </a:r>
            <a:r>
              <a:rPr lang="en-US" sz="2800" dirty="0" err="1"/>
              <a:t>Int</a:t>
            </a:r>
            <a:r>
              <a:rPr lang="en-US" sz="2800" dirty="0"/>
              <a:t> = 42</a:t>
            </a:r>
          </a:p>
          <a:p>
            <a:pPr>
              <a:lnSpc>
                <a:spcPct val="150000"/>
              </a:lnSpc>
            </a:pPr>
            <a:r>
              <a:rPr lang="en-US" sz="2800" dirty="0"/>
              <a:t>Refer : </a:t>
            </a:r>
            <a:r>
              <a:rPr lang="en-US" sz="2800" dirty="0" err="1"/>
              <a:t>DataTypes.kt</a:t>
            </a:r>
            <a:r>
              <a:rPr lang="en-US" sz="2800" dirty="0"/>
              <a:t>, </a:t>
            </a:r>
            <a:r>
              <a:rPr lang="en-US" sz="2800" dirty="0" err="1"/>
              <a:t>GettingInput.kt</a:t>
            </a:r>
            <a:endParaRPr lang="en-US" sz="2400" dirty="0"/>
          </a:p>
        </p:txBody>
      </p:sp>
    </p:spTree>
    <p:extLst>
      <p:ext uri="{BB962C8B-B14F-4D97-AF65-F5344CB8AC3E}">
        <p14:creationId xmlns:p14="http://schemas.microsoft.com/office/powerpoint/2010/main" val="4083241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Kotlin</a:t>
            </a:r>
            <a:r>
              <a:rPr lang="en-US" dirty="0"/>
              <a:t> Strings</a:t>
            </a:r>
          </a:p>
        </p:txBody>
      </p:sp>
      <p:sp>
        <p:nvSpPr>
          <p:cNvPr id="3" name="Content Placeholder 2"/>
          <p:cNvSpPr>
            <a:spLocks noGrp="1"/>
          </p:cNvSpPr>
          <p:nvPr>
            <p:ph idx="1"/>
          </p:nvPr>
        </p:nvSpPr>
        <p:spPr>
          <a:xfrm>
            <a:off x="381000" y="1524000"/>
            <a:ext cx="11582400" cy="5334000"/>
          </a:xfrm>
        </p:spPr>
        <p:txBody>
          <a:bodyPr vert="horz" lIns="54864" tIns="91440" rtlCol="0" anchor="t">
            <a:normAutofit lnSpcReduction="10000"/>
          </a:bodyPr>
          <a:lstStyle/>
          <a:p>
            <a:pPr marL="438150">
              <a:lnSpc>
                <a:spcPct val="120000"/>
              </a:lnSpc>
            </a:pPr>
            <a:r>
              <a:rPr lang="en-US" sz="2000" dirty="0"/>
              <a:t>Strings in Kotlin represent an array of characters. Strings are immutable. It means operations on string produces new strings.</a:t>
            </a:r>
            <a:endParaRPr lang="en-US" sz="2000" dirty="0">
              <a:cs typeface="Times New Roman"/>
            </a:endParaRPr>
          </a:p>
          <a:p>
            <a:pPr marL="118745" indent="0">
              <a:lnSpc>
                <a:spcPct val="120000"/>
              </a:lnSpc>
              <a:buNone/>
            </a:pPr>
            <a:r>
              <a:rPr lang="en-US" sz="2000" dirty="0">
                <a:solidFill>
                  <a:srgbClr val="C00000"/>
                </a:solidFill>
              </a:rPr>
              <a:t>        </a:t>
            </a:r>
            <a:r>
              <a:rPr lang="en-US" sz="2000" dirty="0" err="1">
                <a:solidFill>
                  <a:srgbClr val="C00000"/>
                </a:solidFill>
              </a:rPr>
              <a:t>Eg</a:t>
            </a:r>
            <a:r>
              <a:rPr lang="en-US" sz="2000" dirty="0">
                <a:solidFill>
                  <a:srgbClr val="C00000"/>
                </a:solidFill>
              </a:rPr>
              <a:t>: </a:t>
            </a:r>
            <a:r>
              <a:rPr lang="en-US" sz="2000" dirty="0" err="1">
                <a:solidFill>
                  <a:srgbClr val="C00000"/>
                </a:solidFill>
              </a:rPr>
              <a:t>val</a:t>
            </a:r>
            <a:r>
              <a:rPr lang="en-US" sz="2000" dirty="0">
                <a:solidFill>
                  <a:srgbClr val="C00000"/>
                </a:solidFill>
              </a:rPr>
              <a:t> str = “ Kotlin Strings”       </a:t>
            </a:r>
            <a:br>
              <a:rPr lang="en-US" sz="2000" dirty="0">
                <a:solidFill>
                  <a:srgbClr val="C00000"/>
                </a:solidFill>
                <a:ea typeface="+mn-lt"/>
                <a:cs typeface="+mn-lt"/>
              </a:rPr>
            </a:br>
            <a:r>
              <a:rPr lang="en-US" sz="2000" dirty="0">
                <a:solidFill>
                  <a:srgbClr val="C00000"/>
                </a:solidFill>
              </a:rPr>
              <a:t>        </a:t>
            </a:r>
            <a:r>
              <a:rPr lang="en-US" sz="2000" dirty="0" err="1">
                <a:solidFill>
                  <a:srgbClr val="C00000"/>
                </a:solidFill>
              </a:rPr>
              <a:t>println</a:t>
            </a:r>
            <a:r>
              <a:rPr lang="en-US" sz="2000" dirty="0">
                <a:solidFill>
                  <a:srgbClr val="C00000"/>
                </a:solidFill>
              </a:rPr>
              <a:t>(str)  </a:t>
            </a:r>
            <a:endParaRPr lang="en-US" sz="2000" dirty="0">
              <a:solidFill>
                <a:srgbClr val="C00000"/>
              </a:solidFill>
              <a:cs typeface="Times New Roman"/>
            </a:endParaRPr>
          </a:p>
          <a:p>
            <a:pPr marL="438785">
              <a:lnSpc>
                <a:spcPct val="120000"/>
              </a:lnSpc>
            </a:pPr>
            <a:r>
              <a:rPr lang="en-US" sz="2000" dirty="0"/>
              <a:t>We can create a multi line string using """ </a:t>
            </a:r>
            <a:endParaRPr lang="en-US" sz="2000" dirty="0">
              <a:cs typeface="Times New Roman"/>
            </a:endParaRPr>
          </a:p>
          <a:p>
            <a:pPr marL="118745" indent="0">
              <a:lnSpc>
                <a:spcPct val="120000"/>
              </a:lnSpc>
              <a:buNone/>
            </a:pPr>
            <a:r>
              <a:rPr lang="en-US" sz="2000" dirty="0">
                <a:solidFill>
                  <a:srgbClr val="C00000"/>
                </a:solidFill>
              </a:rPr>
              <a:t>	</a:t>
            </a:r>
            <a:r>
              <a:rPr lang="en-US" sz="2000" dirty="0" err="1">
                <a:solidFill>
                  <a:srgbClr val="C00000"/>
                </a:solidFill>
              </a:rPr>
              <a:t>Eg</a:t>
            </a:r>
            <a:r>
              <a:rPr lang="en-US" sz="2000" dirty="0">
                <a:solidFill>
                  <a:srgbClr val="C00000"/>
                </a:solidFill>
              </a:rPr>
              <a:t>:</a:t>
            </a:r>
            <a:r>
              <a:rPr lang="en-US" sz="2000" dirty="0"/>
              <a:t> </a:t>
            </a:r>
            <a:r>
              <a:rPr lang="en-US" sz="2000" dirty="0" err="1">
                <a:solidFill>
                  <a:srgbClr val="C00000"/>
                </a:solidFill>
              </a:rPr>
              <a:t>val</a:t>
            </a:r>
            <a:r>
              <a:rPr lang="en-US" sz="2000" dirty="0">
                <a:solidFill>
                  <a:srgbClr val="C00000"/>
                </a:solidFill>
              </a:rPr>
              <a:t> x: String = """Kotlin</a:t>
            </a:r>
            <a:endParaRPr lang="en-US" sz="2000" dirty="0">
              <a:solidFill>
                <a:srgbClr val="C00000"/>
              </a:solidFill>
              <a:cs typeface="Times New Roman"/>
            </a:endParaRPr>
          </a:p>
          <a:p>
            <a:pPr marL="118745" indent="0">
              <a:lnSpc>
                <a:spcPct val="120000"/>
              </a:lnSpc>
              <a:buNone/>
            </a:pPr>
            <a:r>
              <a:rPr lang="en-US" sz="2000" dirty="0">
                <a:solidFill>
                  <a:srgbClr val="C00000"/>
                </a:solidFill>
              </a:rPr>
              <a:t>	supports</a:t>
            </a:r>
            <a:endParaRPr lang="en-US" sz="2000" dirty="0">
              <a:solidFill>
                <a:srgbClr val="C00000"/>
              </a:solidFill>
              <a:cs typeface="Times New Roman"/>
            </a:endParaRPr>
          </a:p>
          <a:p>
            <a:pPr marL="118745" indent="0">
              <a:lnSpc>
                <a:spcPct val="120000"/>
              </a:lnSpc>
              <a:buNone/>
            </a:pPr>
            <a:r>
              <a:rPr lang="en-US" sz="2000" dirty="0">
                <a:solidFill>
                  <a:srgbClr val="C00000"/>
                </a:solidFill>
              </a:rPr>
              <a:t>	Multiline</a:t>
            </a:r>
            <a:endParaRPr lang="en-US" sz="2000" dirty="0">
              <a:solidFill>
                <a:srgbClr val="C00000"/>
              </a:solidFill>
              <a:cs typeface="Times New Roman"/>
            </a:endParaRPr>
          </a:p>
          <a:p>
            <a:pPr marL="118745" indent="0">
              <a:lnSpc>
                <a:spcPct val="120000"/>
              </a:lnSpc>
              <a:buNone/>
            </a:pPr>
            <a:r>
              <a:rPr lang="en-US" sz="2000" dirty="0">
                <a:solidFill>
                  <a:srgbClr val="C00000"/>
                </a:solidFill>
              </a:rPr>
              <a:t>	Strings"""</a:t>
            </a:r>
            <a:endParaRPr lang="en-US" sz="2000" dirty="0">
              <a:solidFill>
                <a:srgbClr val="C00000"/>
              </a:solidFill>
              <a:cs typeface="Times New Roman"/>
            </a:endParaRPr>
          </a:p>
          <a:p>
            <a:pPr marL="438785">
              <a:lnSpc>
                <a:spcPct val="120000"/>
              </a:lnSpc>
            </a:pPr>
            <a:r>
              <a:rPr lang="en-US" sz="2000" dirty="0"/>
              <a:t>The above code produce the intent spacing from the second line. To avoid spacing you can trim the space by giving</a:t>
            </a:r>
            <a:endParaRPr lang="en-US" sz="2000" dirty="0">
              <a:cs typeface="Times New Roman"/>
            </a:endParaRPr>
          </a:p>
          <a:p>
            <a:pPr marL="118745" indent="0">
              <a:lnSpc>
                <a:spcPct val="120000"/>
              </a:lnSpc>
              <a:buNone/>
            </a:pPr>
            <a:r>
              <a:rPr lang="en-US" sz="2000" dirty="0">
                <a:solidFill>
                  <a:srgbClr val="C00000"/>
                </a:solidFill>
              </a:rPr>
              <a:t>	</a:t>
            </a:r>
            <a:r>
              <a:rPr lang="en-US" sz="2000" dirty="0" err="1">
                <a:solidFill>
                  <a:srgbClr val="C00000"/>
                </a:solidFill>
              </a:rPr>
              <a:t>Eg</a:t>
            </a:r>
            <a:r>
              <a:rPr lang="en-US" sz="2000" dirty="0">
                <a:solidFill>
                  <a:srgbClr val="C00000"/>
                </a:solidFill>
              </a:rPr>
              <a:t>: </a:t>
            </a:r>
            <a:r>
              <a:rPr lang="en-US" sz="2000" dirty="0" err="1">
                <a:solidFill>
                  <a:srgbClr val="C00000"/>
                </a:solidFill>
              </a:rPr>
              <a:t>val</a:t>
            </a:r>
            <a:r>
              <a:rPr lang="en-US" sz="2000" dirty="0">
                <a:solidFill>
                  <a:srgbClr val="C00000"/>
                </a:solidFill>
              </a:rPr>
              <a:t> x: String = """|Kotlin</a:t>
            </a:r>
            <a:endParaRPr lang="en-US" sz="2000" dirty="0">
              <a:solidFill>
                <a:srgbClr val="C00000"/>
              </a:solidFill>
              <a:cs typeface="Times New Roman"/>
            </a:endParaRPr>
          </a:p>
          <a:p>
            <a:pPr marL="118745" indent="0">
              <a:lnSpc>
                <a:spcPct val="120000"/>
              </a:lnSpc>
              <a:buNone/>
            </a:pPr>
            <a:r>
              <a:rPr lang="en-US" sz="2000" dirty="0">
                <a:solidFill>
                  <a:srgbClr val="C00000"/>
                </a:solidFill>
              </a:rPr>
              <a:t>	|supports</a:t>
            </a:r>
            <a:endParaRPr lang="en-US" sz="2000" dirty="0">
              <a:solidFill>
                <a:srgbClr val="C00000"/>
              </a:solidFill>
              <a:cs typeface="Times New Roman"/>
            </a:endParaRPr>
          </a:p>
          <a:p>
            <a:pPr marL="118745" indent="0">
              <a:lnSpc>
                <a:spcPct val="120000"/>
              </a:lnSpc>
              <a:buNone/>
            </a:pPr>
            <a:r>
              <a:rPr lang="en-US" sz="2000" dirty="0">
                <a:solidFill>
                  <a:srgbClr val="C00000"/>
                </a:solidFill>
              </a:rPr>
              <a:t>	|Multiline</a:t>
            </a:r>
            <a:endParaRPr lang="en-US" sz="2000" dirty="0">
              <a:solidFill>
                <a:srgbClr val="C00000"/>
              </a:solidFill>
              <a:cs typeface="Times New Roman"/>
            </a:endParaRPr>
          </a:p>
          <a:p>
            <a:pPr marL="118745" indent="0">
              <a:lnSpc>
                <a:spcPct val="120000"/>
              </a:lnSpc>
              <a:buNone/>
            </a:pPr>
            <a:r>
              <a:rPr lang="en-US" sz="2000" dirty="0">
                <a:solidFill>
                  <a:srgbClr val="C00000"/>
                </a:solidFill>
              </a:rPr>
              <a:t>	|Strings""".</a:t>
            </a:r>
            <a:r>
              <a:rPr lang="en-US" sz="2000" dirty="0" err="1">
                <a:solidFill>
                  <a:srgbClr val="C00000"/>
                </a:solidFill>
              </a:rPr>
              <a:t>trimMargin</a:t>
            </a:r>
            <a:r>
              <a:rPr lang="en-US" sz="2000" dirty="0">
                <a:solidFill>
                  <a:srgbClr val="C00000"/>
                </a:solidFill>
              </a:rPr>
              <a:t>()</a:t>
            </a:r>
            <a:endParaRPr lang="en-US" sz="2000" dirty="0">
              <a:solidFill>
                <a:srgbClr val="C00000"/>
              </a:solidFill>
              <a:cs typeface="Times New Roman"/>
            </a:endParaRPr>
          </a:p>
          <a:p>
            <a:pPr marL="438785">
              <a:lnSpc>
                <a:spcPct val="150000"/>
              </a:lnSpc>
            </a:pPr>
            <a:endParaRPr lang="en-US" sz="1800" dirty="0">
              <a:cs typeface="Times New Roman"/>
            </a:endParaRPr>
          </a:p>
          <a:p>
            <a:pPr marL="438785">
              <a:lnSpc>
                <a:spcPct val="150000"/>
              </a:lnSpc>
            </a:pPr>
            <a:endParaRPr lang="en-US" sz="1800" dirty="0">
              <a:cs typeface="Times New Roman"/>
            </a:endParaRPr>
          </a:p>
        </p:txBody>
      </p:sp>
    </p:spTree>
    <p:extLst>
      <p:ext uri="{BB962C8B-B14F-4D97-AF65-F5344CB8AC3E}">
        <p14:creationId xmlns:p14="http://schemas.microsoft.com/office/powerpoint/2010/main" val="912933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Kotlin</a:t>
            </a:r>
            <a:r>
              <a:rPr lang="en-US" dirty="0"/>
              <a:t> Strings</a:t>
            </a:r>
          </a:p>
        </p:txBody>
      </p:sp>
      <p:sp>
        <p:nvSpPr>
          <p:cNvPr id="5" name="Content Placeholder 2"/>
          <p:cNvSpPr txBox="1">
            <a:spLocks/>
          </p:cNvSpPr>
          <p:nvPr/>
        </p:nvSpPr>
        <p:spPr>
          <a:xfrm>
            <a:off x="304800" y="1524000"/>
            <a:ext cx="11658600" cy="5257800"/>
          </a:xfrm>
          <a:prstGeom prst="rect">
            <a:avLst/>
          </a:prstGeom>
        </p:spPr>
        <p:txBody>
          <a:bodyPr vert="horz" lIns="54864" tIns="91440" rtlCol="0">
            <a:normAutofit fontScale="92500" lnSpcReduction="2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a:lnSpc>
                <a:spcPct val="110000"/>
              </a:lnSpc>
            </a:pPr>
            <a:r>
              <a:rPr lang="en-US" sz="2600" b="1" dirty="0">
                <a:solidFill>
                  <a:srgbClr val="C00000"/>
                </a:solidFill>
              </a:rPr>
              <a:t>String templates</a:t>
            </a:r>
            <a:r>
              <a:rPr lang="en-US" sz="2600" dirty="0"/>
              <a:t>: String templates is a powerful feature in Kotlin when a string can contain expression and it will get evaluated.</a:t>
            </a:r>
          </a:p>
          <a:p>
            <a:pPr marL="118872" indent="0" fontAlgn="base">
              <a:lnSpc>
                <a:spcPct val="110000"/>
              </a:lnSpc>
              <a:buNone/>
            </a:pPr>
            <a:r>
              <a:rPr lang="en-US" sz="2600" dirty="0" err="1"/>
              <a:t>val</a:t>
            </a:r>
            <a:r>
              <a:rPr lang="en-US" sz="2600" dirty="0"/>
              <a:t> x = "David" </a:t>
            </a:r>
          </a:p>
          <a:p>
            <a:pPr marL="118872" indent="0" fontAlgn="base">
              <a:lnSpc>
                <a:spcPct val="110000"/>
              </a:lnSpc>
              <a:buNone/>
            </a:pPr>
            <a:r>
              <a:rPr lang="en-US" sz="2600" dirty="0" err="1"/>
              <a:t>val</a:t>
            </a:r>
            <a:r>
              <a:rPr lang="en-US" sz="2600" dirty="0"/>
              <a:t> y = "My name is $x" </a:t>
            </a:r>
          </a:p>
          <a:p>
            <a:pPr marL="118872" indent="0" fontAlgn="base">
              <a:lnSpc>
                <a:spcPct val="110000"/>
              </a:lnSpc>
              <a:buNone/>
            </a:pPr>
            <a:r>
              <a:rPr lang="en-US" sz="2600" dirty="0" err="1"/>
              <a:t>println</a:t>
            </a:r>
            <a:r>
              <a:rPr lang="en-US" sz="2600" dirty="0"/>
              <a:t>(y)</a:t>
            </a:r>
          </a:p>
          <a:p>
            <a:pPr marL="118872" indent="0" fontAlgn="base">
              <a:lnSpc>
                <a:spcPct val="110000"/>
              </a:lnSpc>
              <a:buNone/>
            </a:pPr>
            <a:r>
              <a:rPr lang="en-US" sz="2600" dirty="0" err="1"/>
              <a:t>Println</a:t>
            </a:r>
            <a:r>
              <a:rPr lang="en-US" sz="2600" dirty="0"/>
              <a:t>("My name is $x with the length ${</a:t>
            </a:r>
            <a:r>
              <a:rPr lang="en-US" sz="2600" dirty="0" err="1"/>
              <a:t>x.length</a:t>
            </a:r>
            <a:r>
              <a:rPr lang="en-US" sz="2600" dirty="0"/>
              <a:t>}")</a:t>
            </a:r>
          </a:p>
          <a:p>
            <a:pPr marL="118872" indent="0" fontAlgn="base">
              <a:lnSpc>
                <a:spcPct val="110000"/>
              </a:lnSpc>
              <a:buNone/>
            </a:pPr>
            <a:r>
              <a:rPr lang="en-US" sz="2800" b="1" dirty="0">
                <a:solidFill>
                  <a:srgbClr val="C00000"/>
                </a:solidFill>
              </a:rPr>
              <a:t>String operations</a:t>
            </a:r>
          </a:p>
          <a:p>
            <a:pPr marL="118872" indent="0">
              <a:lnSpc>
                <a:spcPct val="110000"/>
              </a:lnSpc>
              <a:buNone/>
            </a:pPr>
            <a:r>
              <a:rPr lang="en-US" sz="2600" dirty="0" err="1">
                <a:solidFill>
                  <a:srgbClr val="C00000"/>
                </a:solidFill>
              </a:rPr>
              <a:t>Eg</a:t>
            </a:r>
            <a:r>
              <a:rPr lang="en-US" sz="2600" dirty="0">
                <a:solidFill>
                  <a:srgbClr val="C00000"/>
                </a:solidFill>
              </a:rPr>
              <a:t>:</a:t>
            </a:r>
          </a:p>
          <a:p>
            <a:pPr marL="118872" indent="0">
              <a:lnSpc>
                <a:spcPct val="110000"/>
              </a:lnSpc>
              <a:buNone/>
            </a:pPr>
            <a:r>
              <a:rPr lang="en-US" sz="2600" dirty="0" err="1"/>
              <a:t>var</a:t>
            </a:r>
            <a:r>
              <a:rPr lang="en-US" sz="2600" dirty="0"/>
              <a:t> s: String = "Hello" </a:t>
            </a:r>
          </a:p>
          <a:p>
            <a:pPr marL="118872" indent="0">
              <a:lnSpc>
                <a:spcPct val="110000"/>
              </a:lnSpc>
              <a:buNone/>
            </a:pPr>
            <a:r>
              <a:rPr lang="en-US" sz="2600" dirty="0" err="1"/>
              <a:t>println</a:t>
            </a:r>
            <a:r>
              <a:rPr lang="en-US" sz="2600" dirty="0"/>
              <a:t>("Length of string $s is ${</a:t>
            </a:r>
            <a:r>
              <a:rPr lang="en-US" sz="2600" dirty="0" err="1"/>
              <a:t>s.length</a:t>
            </a:r>
            <a:r>
              <a:rPr lang="en-US" sz="2600" dirty="0"/>
              <a:t>}")</a:t>
            </a:r>
          </a:p>
          <a:p>
            <a:pPr marL="118872" indent="0">
              <a:lnSpc>
                <a:spcPct val="110000"/>
              </a:lnSpc>
              <a:buNone/>
            </a:pPr>
            <a:r>
              <a:rPr lang="en-US" sz="2600" dirty="0"/>
              <a:t> </a:t>
            </a:r>
            <a:r>
              <a:rPr lang="en-US" sz="2600" dirty="0" err="1"/>
              <a:t>println</a:t>
            </a:r>
            <a:r>
              <a:rPr lang="en-US" sz="2600" dirty="0"/>
              <a:t>("</a:t>
            </a:r>
            <a:r>
              <a:rPr lang="en-US" sz="2600" dirty="0" err="1"/>
              <a:t>Init</a:t>
            </a:r>
            <a:r>
              <a:rPr lang="en-US" sz="2600" dirty="0"/>
              <a:t> cap of string is ${</a:t>
            </a:r>
            <a:r>
              <a:rPr lang="en-US" sz="2600" dirty="0" err="1"/>
              <a:t>s.capitalize</a:t>
            </a:r>
            <a:r>
              <a:rPr lang="en-US" sz="2600" dirty="0"/>
              <a:t>}") </a:t>
            </a:r>
            <a:r>
              <a:rPr lang="en-US" sz="2600" dirty="0" err="1"/>
              <a:t>println</a:t>
            </a:r>
            <a:r>
              <a:rPr lang="en-US" sz="2600" dirty="0"/>
              <a:t>("Lower case is ${</a:t>
            </a:r>
            <a:r>
              <a:rPr lang="en-US" sz="2600" dirty="0" err="1"/>
              <a:t>s.toLowerCase</a:t>
            </a:r>
            <a:r>
              <a:rPr lang="en-US" sz="2600" dirty="0"/>
              <a:t>}") </a:t>
            </a:r>
            <a:r>
              <a:rPr lang="en-US" sz="2600" dirty="0" err="1"/>
              <a:t>println</a:t>
            </a:r>
            <a:r>
              <a:rPr lang="en-US" sz="2600" dirty="0"/>
              <a:t>("Upper case is ${</a:t>
            </a:r>
            <a:r>
              <a:rPr lang="en-US" sz="2600" dirty="0" err="1"/>
              <a:t>s.toUpperCase</a:t>
            </a:r>
            <a:r>
              <a:rPr lang="en-US" sz="2600" dirty="0"/>
              <a:t>}")</a:t>
            </a:r>
          </a:p>
          <a:p>
            <a:pPr marL="118872" indent="0">
              <a:lnSpc>
                <a:spcPct val="110000"/>
              </a:lnSpc>
              <a:buNone/>
            </a:pPr>
            <a:endParaRPr lang="en-US" sz="2600" dirty="0"/>
          </a:p>
          <a:p>
            <a:pPr marL="118872" indent="0">
              <a:lnSpc>
                <a:spcPct val="110000"/>
              </a:lnSpc>
              <a:buNone/>
            </a:pPr>
            <a:r>
              <a:rPr lang="en-US" sz="2600" dirty="0">
                <a:solidFill>
                  <a:srgbClr val="0070C0"/>
                </a:solidFill>
              </a:rPr>
              <a:t>Refer : </a:t>
            </a:r>
            <a:r>
              <a:rPr lang="en-US" sz="2600" dirty="0" err="1">
                <a:solidFill>
                  <a:srgbClr val="0070C0"/>
                </a:solidFill>
              </a:rPr>
              <a:t>Strings.kt</a:t>
            </a:r>
            <a:r>
              <a:rPr lang="en-US" sz="2600" dirty="0">
                <a:solidFill>
                  <a:srgbClr val="0070C0"/>
                </a:solidFill>
              </a:rPr>
              <a:t> </a:t>
            </a:r>
          </a:p>
          <a:p>
            <a:pPr marL="118872" indent="0">
              <a:lnSpc>
                <a:spcPct val="110000"/>
              </a:lnSpc>
              <a:buNone/>
            </a:pPr>
            <a:r>
              <a:rPr lang="en-US" sz="2600" dirty="0">
                <a:solidFill>
                  <a:srgbClr val="0070C0"/>
                </a:solidFill>
              </a:rPr>
              <a:t> </a:t>
            </a:r>
            <a:r>
              <a:rPr lang="en-US" sz="2600" dirty="0">
                <a:solidFill>
                  <a:srgbClr val="0070C0"/>
                </a:solidFill>
                <a:hlinkClick r:id="rId3"/>
              </a:rPr>
              <a:t>https://kotlinlang.org/api/latest/jvm/stdlib/kotlin/-string/index.html</a:t>
            </a:r>
            <a:endParaRPr lang="en-US" sz="2600" dirty="0">
              <a:solidFill>
                <a:srgbClr val="0070C0"/>
              </a:solidFill>
            </a:endParaRPr>
          </a:p>
          <a:p>
            <a:pPr marL="118872" indent="0">
              <a:buNone/>
            </a:pPr>
            <a:endParaRPr lang="en-US" sz="1600" dirty="0">
              <a:solidFill>
                <a:srgbClr val="0070C0"/>
              </a:solidFill>
            </a:endParaRPr>
          </a:p>
        </p:txBody>
      </p:sp>
      <p:sp>
        <p:nvSpPr>
          <p:cNvPr id="10" name="TextBox 9">
            <a:extLst>
              <a:ext uri="{FF2B5EF4-FFF2-40B4-BE49-F238E27FC236}">
                <a16:creationId xmlns:a16="http://schemas.microsoft.com/office/drawing/2014/main" id="{0EE85C6F-9FDE-40E0-AC15-875CEBDCD484}"/>
              </a:ext>
            </a:extLst>
          </p:cNvPr>
          <p:cNvSpPr txBox="1"/>
          <p:nvPr/>
        </p:nvSpPr>
        <p:spPr>
          <a:xfrm>
            <a:off x="5867400" y="2362201"/>
            <a:ext cx="4191000" cy="712311"/>
          </a:xfrm>
          <a:prstGeom prst="rect">
            <a:avLst/>
          </a:prstGeom>
          <a:noFill/>
          <a:ln cmpd="sng">
            <a:solidFill>
              <a:schemeClr val="accent1"/>
            </a:solidFill>
            <a:extLst>
              <a:ext uri="{C807C97D-BFC1-408E-A445-0C87EB9F89A2}">
                <ask:lineSketchStyleProps xmlns:ask="http://schemas.microsoft.com/office/drawing/2018/sketchyshapes">
                  <ask:type>
                    <ask:lineSketchNone/>
                  </ask:type>
                </ask:lineSketchStyleProps>
              </a:ext>
            </a:extLst>
          </a:ln>
        </p:spPr>
        <p:txBody>
          <a:bodyPr wrap="square" rtlCol="0">
            <a:spAutoFit/>
          </a:bodyPr>
          <a:lstStyle/>
          <a:p>
            <a:pPr marL="118872">
              <a:lnSpc>
                <a:spcPct val="110000"/>
              </a:lnSpc>
            </a:pPr>
            <a:r>
              <a:rPr lang="en-US" sz="1900" b="1" dirty="0"/>
              <a:t>Output : My name is David</a:t>
            </a:r>
          </a:p>
          <a:p>
            <a:pPr marL="118872">
              <a:lnSpc>
                <a:spcPct val="110000"/>
              </a:lnSpc>
            </a:pPr>
            <a:r>
              <a:rPr lang="en-US" sz="1900" b="1" dirty="0"/>
              <a:t>My name is David with the length 5</a:t>
            </a:r>
          </a:p>
        </p:txBody>
      </p:sp>
    </p:spTree>
    <p:extLst>
      <p:ext uri="{BB962C8B-B14F-4D97-AF65-F5344CB8AC3E}">
        <p14:creationId xmlns:p14="http://schemas.microsoft.com/office/powerpoint/2010/main" val="32882677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dirty="0"/>
              <a:t>Kotlin Operators</a:t>
            </a:r>
          </a:p>
        </p:txBody>
      </p:sp>
      <p:graphicFrame>
        <p:nvGraphicFramePr>
          <p:cNvPr id="4" name="Content Placeholder 3">
            <a:extLst>
              <a:ext uri="{FF2B5EF4-FFF2-40B4-BE49-F238E27FC236}">
                <a16:creationId xmlns:a16="http://schemas.microsoft.com/office/drawing/2014/main" id="{ED265099-64CE-48C2-9863-37BA8443C087}"/>
              </a:ext>
            </a:extLst>
          </p:cNvPr>
          <p:cNvGraphicFramePr>
            <a:graphicFrameLocks noGrp="1"/>
          </p:cNvGraphicFramePr>
          <p:nvPr>
            <p:ph idx="1"/>
            <p:extLst>
              <p:ext uri="{D42A27DB-BD31-4B8C-83A1-F6EECF244321}">
                <p14:modId xmlns:p14="http://schemas.microsoft.com/office/powerpoint/2010/main" val="2013017213"/>
              </p:ext>
            </p:extLst>
          </p:nvPr>
        </p:nvGraphicFramePr>
        <p:xfrm>
          <a:off x="0" y="1408177"/>
          <a:ext cx="12192000" cy="5449825"/>
        </p:xfrm>
        <a:graphic>
          <a:graphicData uri="http://schemas.openxmlformats.org/drawingml/2006/table">
            <a:tbl>
              <a:tblPr firstRow="1" bandRow="1">
                <a:tableStyleId>{5C22544A-7EE6-4342-B048-85BDC9FD1C3A}</a:tableStyleId>
              </a:tblPr>
              <a:tblGrid>
                <a:gridCol w="5445760">
                  <a:extLst>
                    <a:ext uri="{9D8B030D-6E8A-4147-A177-3AD203B41FA5}">
                      <a16:colId xmlns:a16="http://schemas.microsoft.com/office/drawing/2014/main" val="270770107"/>
                    </a:ext>
                  </a:extLst>
                </a:gridCol>
                <a:gridCol w="6746240">
                  <a:extLst>
                    <a:ext uri="{9D8B030D-6E8A-4147-A177-3AD203B41FA5}">
                      <a16:colId xmlns:a16="http://schemas.microsoft.com/office/drawing/2014/main" val="2004895206"/>
                    </a:ext>
                  </a:extLst>
                </a:gridCol>
              </a:tblGrid>
              <a:tr h="566538">
                <a:tc>
                  <a:txBody>
                    <a:bodyPr/>
                    <a:lstStyle/>
                    <a:p>
                      <a:r>
                        <a:rPr lang="en-US" sz="2200" dirty="0"/>
                        <a:t>Type</a:t>
                      </a:r>
                    </a:p>
                  </a:txBody>
                  <a:tcPr/>
                </a:tc>
                <a:tc>
                  <a:txBody>
                    <a:bodyPr/>
                    <a:lstStyle/>
                    <a:p>
                      <a:r>
                        <a:rPr lang="en-US" sz="2200" dirty="0"/>
                        <a:t>Operators</a:t>
                      </a:r>
                    </a:p>
                  </a:txBody>
                  <a:tcPr/>
                </a:tc>
                <a:extLst>
                  <a:ext uri="{0D108BD9-81ED-4DB2-BD59-A6C34878D82A}">
                    <a16:rowId xmlns:a16="http://schemas.microsoft.com/office/drawing/2014/main" val="295187792"/>
                  </a:ext>
                </a:extLst>
              </a:tr>
              <a:tr h="566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kern="1200" dirty="0">
                          <a:solidFill>
                            <a:schemeClr val="dk1"/>
                          </a:solidFill>
                          <a:effectLst/>
                          <a:latin typeface="+mn-lt"/>
                          <a:ea typeface="+mn-ea"/>
                          <a:cs typeface="+mn-cs"/>
                        </a:rPr>
                        <a:t>Arithmetic Operators</a:t>
                      </a:r>
                      <a:endParaRPr lang="en-US" sz="2200" dirty="0"/>
                    </a:p>
                  </a:txBody>
                  <a:tcPr/>
                </a:tc>
                <a:tc>
                  <a:txBody>
                    <a:bodyPr/>
                    <a:lstStyle/>
                    <a:p>
                      <a:r>
                        <a:rPr lang="en-US" sz="2200" dirty="0"/>
                        <a:t>+   -    *    /      %</a:t>
                      </a:r>
                    </a:p>
                  </a:txBody>
                  <a:tcPr/>
                </a:tc>
                <a:extLst>
                  <a:ext uri="{0D108BD9-81ED-4DB2-BD59-A6C34878D82A}">
                    <a16:rowId xmlns:a16="http://schemas.microsoft.com/office/drawing/2014/main" val="1395442789"/>
                  </a:ext>
                </a:extLst>
              </a:tr>
              <a:tr h="566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Assignment Operators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 =    - =     *=      /=        %=</a:t>
                      </a:r>
                    </a:p>
                  </a:txBody>
                  <a:tcPr/>
                </a:tc>
                <a:extLst>
                  <a:ext uri="{0D108BD9-81ED-4DB2-BD59-A6C34878D82A}">
                    <a16:rowId xmlns:a16="http://schemas.microsoft.com/office/drawing/2014/main" val="2273574604"/>
                  </a:ext>
                </a:extLst>
              </a:tr>
              <a:tr h="566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kern="1200" dirty="0">
                          <a:solidFill>
                            <a:schemeClr val="dk1"/>
                          </a:solidFill>
                          <a:effectLst/>
                          <a:latin typeface="+mn-lt"/>
                          <a:ea typeface="+mn-ea"/>
                          <a:cs typeface="+mn-cs"/>
                        </a:rPr>
                        <a:t>Increment and decrement operators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     --</a:t>
                      </a:r>
                    </a:p>
                  </a:txBody>
                  <a:tcPr/>
                </a:tc>
                <a:extLst>
                  <a:ext uri="{0D108BD9-81ED-4DB2-BD59-A6C34878D82A}">
                    <a16:rowId xmlns:a16="http://schemas.microsoft.com/office/drawing/2014/main" val="3309310991"/>
                  </a:ext>
                </a:extLst>
              </a:tr>
              <a:tr h="56653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kern="1200" dirty="0">
                          <a:solidFill>
                            <a:schemeClr val="dk1"/>
                          </a:solidFill>
                          <a:effectLst/>
                          <a:latin typeface="+mn-lt"/>
                          <a:ea typeface="+mn-ea"/>
                          <a:cs typeface="+mn-cs"/>
                        </a:rPr>
                        <a:t>Comparison and Equality Operators</a:t>
                      </a:r>
                      <a:endParaRPr lang="en-US"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&gt;   &lt;    &gt;=    &lt;=    ==    !=</a:t>
                      </a:r>
                    </a:p>
                  </a:txBody>
                  <a:tcPr/>
                </a:tc>
                <a:extLst>
                  <a:ext uri="{0D108BD9-81ED-4DB2-BD59-A6C34878D82A}">
                    <a16:rowId xmlns:a16="http://schemas.microsoft.com/office/drawing/2014/main" val="4102861501"/>
                  </a:ext>
                </a:extLst>
              </a:tr>
              <a:tr h="66140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Logical Operators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&amp;&amp;   ||</a:t>
                      </a:r>
                    </a:p>
                  </a:txBody>
                  <a:tcPr/>
                </a:tc>
                <a:extLst>
                  <a:ext uri="{0D108BD9-81ED-4DB2-BD59-A6C34878D82A}">
                    <a16:rowId xmlns:a16="http://schemas.microsoft.com/office/drawing/2014/main" val="3509167405"/>
                  </a:ext>
                </a:extLst>
              </a:tr>
              <a:tr h="9778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1" i="0" kern="1200" dirty="0">
                          <a:solidFill>
                            <a:schemeClr val="dk1"/>
                          </a:solidFill>
                          <a:effectLst/>
                          <a:latin typeface="+mn-lt"/>
                          <a:ea typeface="+mn-ea"/>
                          <a:cs typeface="+mn-cs"/>
                        </a:rPr>
                        <a:t>Sign operators</a:t>
                      </a:r>
                      <a:endParaRPr lang="en-US" sz="22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200" b="0" i="0" kern="1200" dirty="0">
                          <a:solidFill>
                            <a:schemeClr val="dk1"/>
                          </a:solidFill>
                          <a:effectLst/>
                          <a:latin typeface="+mn-lt"/>
                          <a:ea typeface="+mn-ea"/>
                          <a:cs typeface="+mn-cs"/>
                        </a:rPr>
                        <a:t> </a:t>
                      </a:r>
                      <a:r>
                        <a:rPr lang="en-US" sz="2200" dirty="0"/>
                        <a:t>+</a:t>
                      </a:r>
                      <a:r>
                        <a:rPr kumimoji="0" lang="en-US" sz="2200" b="0" i="0" kern="1200" dirty="0">
                          <a:solidFill>
                            <a:schemeClr val="dk1"/>
                          </a:solidFill>
                          <a:effectLst/>
                          <a:latin typeface="+mn-lt"/>
                          <a:ea typeface="+mn-ea"/>
                          <a:cs typeface="+mn-cs"/>
                        </a:rPr>
                        <a:t> and </a:t>
                      </a:r>
                      <a:r>
                        <a:rPr lang="en-US" sz="2200" dirty="0"/>
                        <a:t>-</a:t>
                      </a:r>
                      <a:r>
                        <a:rPr kumimoji="0" lang="en-US" sz="2200" b="0" i="0" kern="1200" dirty="0">
                          <a:solidFill>
                            <a:schemeClr val="dk1"/>
                          </a:solidFill>
                          <a:effectLst/>
                          <a:latin typeface="+mn-lt"/>
                          <a:ea typeface="+mn-ea"/>
                          <a:cs typeface="+mn-cs"/>
                        </a:rPr>
                        <a:t>. They are used to indicate or change the sign of a value.</a:t>
                      </a:r>
                      <a:endParaRPr lang="en-US" sz="2200" dirty="0"/>
                    </a:p>
                  </a:txBody>
                  <a:tcPr/>
                </a:tc>
                <a:extLst>
                  <a:ext uri="{0D108BD9-81ED-4DB2-BD59-A6C34878D82A}">
                    <a16:rowId xmlns:a16="http://schemas.microsoft.com/office/drawing/2014/main" val="3198674039"/>
                  </a:ext>
                </a:extLst>
              </a:tr>
              <a:tr h="97786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Range Operator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t>.. (</a:t>
                      </a:r>
                      <a:r>
                        <a:rPr lang="en-US" sz="2200" dirty="0" err="1"/>
                        <a:t>Eg</a:t>
                      </a:r>
                      <a:r>
                        <a:rPr lang="en-US" sz="2200" dirty="0"/>
                        <a:t>: </a:t>
                      </a:r>
                      <a:r>
                        <a:rPr kumimoji="0" lang="en-US" sz="2200" b="0" i="0" u="none" strike="noStrike" kern="1200" baseline="0" dirty="0" err="1">
                          <a:solidFill>
                            <a:schemeClr val="dk1"/>
                          </a:solidFill>
                          <a:latin typeface="+mn-lt"/>
                          <a:ea typeface="+mn-ea"/>
                          <a:cs typeface="+mn-cs"/>
                        </a:rPr>
                        <a:t>x..y</a:t>
                      </a:r>
                      <a:r>
                        <a:rPr kumimoji="0" lang="en-US" sz="2200" b="0" i="0" u="none" strike="noStrike" kern="1200" baseline="0" dirty="0">
                          <a:solidFill>
                            <a:schemeClr val="dk1"/>
                          </a:solidFill>
                          <a:latin typeface="+mn-lt"/>
                          <a:ea typeface="+mn-ea"/>
                          <a:cs typeface="+mn-cs"/>
                        </a:rPr>
                        <a:t> </a:t>
                      </a:r>
                      <a:r>
                        <a:rPr kumimoji="0" lang="en-US" sz="2200" b="0" i="0" u="none" strike="noStrike" kern="1200" baseline="0" dirty="0">
                          <a:solidFill>
                            <a:schemeClr val="dk1"/>
                          </a:solidFill>
                          <a:latin typeface="+mn-lt"/>
                          <a:ea typeface="+mn-ea"/>
                          <a:cs typeface="+mn-cs"/>
                          <a:sym typeface="Wingdings" panose="05000000000000000000" pitchFamily="2" charset="2"/>
                        </a:rPr>
                        <a:t> </a:t>
                      </a:r>
                      <a:r>
                        <a:rPr kumimoji="0" lang="en-US" sz="2200" b="0" i="0" u="none" strike="noStrike" kern="1200" baseline="0" dirty="0">
                          <a:solidFill>
                            <a:schemeClr val="dk1"/>
                          </a:solidFill>
                          <a:latin typeface="+mn-lt"/>
                          <a:ea typeface="+mn-ea"/>
                          <a:cs typeface="+mn-cs"/>
                        </a:rPr>
                        <a:t>the range of numbers starting at x and ending at y.</a:t>
                      </a:r>
                      <a:endParaRPr lang="en-US" sz="2200" dirty="0"/>
                    </a:p>
                  </a:txBody>
                  <a:tcPr/>
                </a:tc>
                <a:extLst>
                  <a:ext uri="{0D108BD9-81ED-4DB2-BD59-A6C34878D82A}">
                    <a16:rowId xmlns:a16="http://schemas.microsoft.com/office/drawing/2014/main" val="2010061311"/>
                  </a:ext>
                </a:extLst>
              </a:tr>
            </a:tbl>
          </a:graphicData>
        </a:graphic>
      </p:graphicFrame>
    </p:spTree>
    <p:extLst>
      <p:ext uri="{BB962C8B-B14F-4D97-AF65-F5344CB8AC3E}">
        <p14:creationId xmlns:p14="http://schemas.microsoft.com/office/powerpoint/2010/main" val="3442654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5448"/>
            <a:ext cx="8534400" cy="1252728"/>
          </a:xfrm>
        </p:spPr>
        <p:txBody>
          <a:bodyPr>
            <a:noAutofit/>
          </a:bodyPr>
          <a:lstStyle/>
          <a:p>
            <a:r>
              <a:rPr lang="en-US" sz="3200" dirty="0" err="1"/>
              <a:t>Kotlin</a:t>
            </a:r>
            <a:r>
              <a:rPr lang="en-US" sz="3200" dirty="0"/>
              <a:t> loops </a:t>
            </a:r>
            <a:r>
              <a:rPr lang="en-US" sz="3200" b="0" dirty="0"/>
              <a:t>for, </a:t>
            </a:r>
            <a:r>
              <a:rPr lang="en-US" sz="3200" b="0" dirty="0" err="1"/>
              <a:t>forEach</a:t>
            </a:r>
            <a:r>
              <a:rPr lang="en-US" sz="3200" b="0" dirty="0"/>
              <a:t>, repeat, while, do-while</a:t>
            </a:r>
            <a:br>
              <a:rPr lang="en-US" sz="3200" b="0" dirty="0"/>
            </a:br>
            <a:endParaRPr lang="en-US" sz="3200" dirty="0"/>
          </a:p>
        </p:txBody>
      </p:sp>
      <p:sp>
        <p:nvSpPr>
          <p:cNvPr id="3" name="Content Placeholder 2"/>
          <p:cNvSpPr>
            <a:spLocks noGrp="1"/>
          </p:cNvSpPr>
          <p:nvPr>
            <p:ph idx="1"/>
          </p:nvPr>
        </p:nvSpPr>
        <p:spPr>
          <a:xfrm>
            <a:off x="152400" y="1524000"/>
            <a:ext cx="12039600" cy="5334000"/>
          </a:xfrm>
        </p:spPr>
        <p:txBody>
          <a:bodyPr>
            <a:normAutofit lnSpcReduction="10000"/>
          </a:bodyPr>
          <a:lstStyle/>
          <a:p>
            <a:pPr marL="118872" indent="0">
              <a:lnSpc>
                <a:spcPct val="150000"/>
              </a:lnSpc>
              <a:buNone/>
            </a:pPr>
            <a:r>
              <a:rPr lang="en-US" sz="2800" b="1" dirty="0">
                <a:solidFill>
                  <a:srgbClr val="C00000"/>
                </a:solidFill>
              </a:rPr>
              <a:t>for :</a:t>
            </a:r>
            <a:r>
              <a:rPr lang="en-US" sz="2800" dirty="0"/>
              <a:t> for loop iterates through anything that provides an iterator.</a:t>
            </a:r>
          </a:p>
          <a:p>
            <a:pPr marL="118872" indent="0">
              <a:lnSpc>
                <a:spcPct val="150000"/>
              </a:lnSpc>
              <a:buNone/>
            </a:pPr>
            <a:r>
              <a:rPr lang="en-US" sz="2400" b="1" dirty="0">
                <a:solidFill>
                  <a:srgbClr val="0070C0"/>
                </a:solidFill>
              </a:rPr>
              <a:t>Syntax : for</a:t>
            </a:r>
            <a:r>
              <a:rPr lang="en-US" sz="2400" dirty="0">
                <a:solidFill>
                  <a:srgbClr val="0070C0"/>
                </a:solidFill>
              </a:rPr>
              <a:t> (item </a:t>
            </a:r>
            <a:r>
              <a:rPr lang="en-US" sz="2400" b="1" dirty="0">
                <a:solidFill>
                  <a:srgbClr val="0070C0"/>
                </a:solidFill>
              </a:rPr>
              <a:t>in</a:t>
            </a:r>
            <a:r>
              <a:rPr lang="en-US" sz="2400" dirty="0">
                <a:solidFill>
                  <a:srgbClr val="0070C0"/>
                </a:solidFill>
              </a:rPr>
              <a:t> collection) { body} </a:t>
            </a:r>
          </a:p>
          <a:p>
            <a:pPr marL="118872" indent="0">
              <a:lnSpc>
                <a:spcPct val="150000"/>
              </a:lnSpc>
              <a:buNone/>
            </a:pPr>
            <a:r>
              <a:rPr lang="en-US" sz="2200" b="1" dirty="0">
                <a:solidFill>
                  <a:schemeClr val="accent2">
                    <a:lumMod val="75000"/>
                  </a:schemeClr>
                </a:solidFill>
              </a:rPr>
              <a:t>Example :  var </a:t>
            </a:r>
            <a:r>
              <a:rPr lang="en-US" sz="2200" b="1" dirty="0" err="1">
                <a:solidFill>
                  <a:schemeClr val="accent2">
                    <a:lumMod val="75000"/>
                  </a:schemeClr>
                </a:solidFill>
              </a:rPr>
              <a:t>daysOfWeek</a:t>
            </a:r>
            <a:r>
              <a:rPr lang="en-US" sz="2200" b="1" dirty="0">
                <a:solidFill>
                  <a:schemeClr val="accent2">
                    <a:lumMod val="75000"/>
                  </a:schemeClr>
                </a:solidFill>
              </a:rPr>
              <a:t> = </a:t>
            </a:r>
            <a:r>
              <a:rPr lang="en-US" sz="2200" b="1" dirty="0" err="1">
                <a:solidFill>
                  <a:schemeClr val="accent2">
                    <a:lumMod val="75000"/>
                  </a:schemeClr>
                </a:solidFill>
              </a:rPr>
              <a:t>listOf</a:t>
            </a:r>
            <a:r>
              <a:rPr lang="en-US" sz="2200" b="1" dirty="0">
                <a:solidFill>
                  <a:schemeClr val="accent2">
                    <a:lumMod val="75000"/>
                  </a:schemeClr>
                </a:solidFill>
              </a:rPr>
              <a:t>("Sunday","Monday","Tuesday","Wednesday","Thursday","Friday","Saturday")</a:t>
            </a:r>
          </a:p>
          <a:p>
            <a:pPr marL="118872" indent="0">
              <a:lnSpc>
                <a:spcPct val="150000"/>
              </a:lnSpc>
              <a:buNone/>
            </a:pPr>
            <a:r>
              <a:rPr lang="en-US" sz="2000" b="1" dirty="0"/>
              <a:t>Note : </a:t>
            </a:r>
            <a:r>
              <a:rPr lang="en-US" sz="2000" b="1" dirty="0" err="1"/>
              <a:t>listOf</a:t>
            </a:r>
            <a:r>
              <a:rPr lang="en-US" sz="2000" b="1" dirty="0"/>
              <a:t>() method returns a read-only list, you cannot add elements.</a:t>
            </a:r>
          </a:p>
          <a:p>
            <a:pPr marL="118872" indent="0" fontAlgn="base">
              <a:buNone/>
            </a:pPr>
            <a:r>
              <a:rPr lang="en-US" sz="2400" dirty="0"/>
              <a:t>  </a:t>
            </a:r>
            <a:r>
              <a:rPr lang="en-US" sz="2400" dirty="0">
                <a:solidFill>
                  <a:srgbClr val="0070C0"/>
                </a:solidFill>
              </a:rPr>
              <a:t>  </a:t>
            </a:r>
            <a:r>
              <a:rPr lang="en-US" sz="2400" b="1" dirty="0">
                <a:solidFill>
                  <a:srgbClr val="0070C0"/>
                </a:solidFill>
              </a:rPr>
              <a:t>for(day in </a:t>
            </a:r>
            <a:r>
              <a:rPr lang="en-US" sz="2400" b="1" dirty="0" err="1">
                <a:solidFill>
                  <a:srgbClr val="0070C0"/>
                </a:solidFill>
              </a:rPr>
              <a:t>daysOfWeek</a:t>
            </a:r>
            <a:r>
              <a:rPr lang="en-US" sz="2400" b="1" dirty="0">
                <a:solidFill>
                  <a:srgbClr val="0070C0"/>
                </a:solidFill>
              </a:rPr>
              <a:t>){</a:t>
            </a:r>
          </a:p>
          <a:p>
            <a:pPr marL="118872" indent="0" fontAlgn="base">
              <a:buNone/>
            </a:pPr>
            <a:r>
              <a:rPr lang="en-US" sz="2400" b="1" dirty="0">
                <a:solidFill>
                  <a:srgbClr val="0070C0"/>
                </a:solidFill>
              </a:rPr>
              <a:t>        </a:t>
            </a:r>
            <a:r>
              <a:rPr lang="en-US" sz="2400" b="1" dirty="0" err="1">
                <a:solidFill>
                  <a:srgbClr val="0070C0"/>
                </a:solidFill>
              </a:rPr>
              <a:t>println</a:t>
            </a:r>
            <a:r>
              <a:rPr lang="en-US" sz="2400" b="1" dirty="0">
                <a:solidFill>
                  <a:srgbClr val="0070C0"/>
                </a:solidFill>
              </a:rPr>
              <a:t>(day)</a:t>
            </a:r>
          </a:p>
          <a:p>
            <a:pPr marL="118872" indent="0" fontAlgn="base">
              <a:buNone/>
            </a:pPr>
            <a:r>
              <a:rPr lang="en-US" sz="2400" b="1" dirty="0">
                <a:solidFill>
                  <a:srgbClr val="0070C0"/>
                </a:solidFill>
              </a:rPr>
              <a:t>    }</a:t>
            </a:r>
          </a:p>
          <a:p>
            <a:pPr marL="118872" indent="0">
              <a:lnSpc>
                <a:spcPct val="150000"/>
              </a:lnSpc>
              <a:buNone/>
            </a:pPr>
            <a:r>
              <a:rPr lang="en-US" sz="2400" b="1" dirty="0">
                <a:solidFill>
                  <a:srgbClr val="C00000"/>
                </a:solidFill>
              </a:rPr>
              <a:t>for with index : </a:t>
            </a:r>
          </a:p>
          <a:p>
            <a:pPr marL="118872" indent="0" fontAlgn="base">
              <a:buNone/>
            </a:pPr>
            <a:r>
              <a:rPr lang="en-US" altLang="en-US" sz="2400" b="1" dirty="0">
                <a:solidFill>
                  <a:srgbClr val="0070C0"/>
                </a:solidFill>
              </a:rPr>
              <a:t>for ((index, value) in </a:t>
            </a:r>
            <a:r>
              <a:rPr lang="en-US" altLang="en-US" sz="2400" b="1" dirty="0" err="1">
                <a:solidFill>
                  <a:srgbClr val="0070C0"/>
                </a:solidFill>
              </a:rPr>
              <a:t>daysOfWeek.withIndex</a:t>
            </a:r>
            <a:r>
              <a:rPr lang="en-US" altLang="en-US" sz="2400" b="1" dirty="0">
                <a:solidFill>
                  <a:srgbClr val="0070C0"/>
                </a:solidFill>
              </a:rPr>
              <a:t>()) {</a:t>
            </a:r>
            <a:br>
              <a:rPr lang="en-US" altLang="en-US" sz="2400" b="1" dirty="0">
                <a:solidFill>
                  <a:srgbClr val="0070C0"/>
                </a:solidFill>
              </a:rPr>
            </a:br>
            <a:r>
              <a:rPr lang="en-US" altLang="en-US" sz="2400" b="1" dirty="0">
                <a:solidFill>
                  <a:srgbClr val="0070C0"/>
                </a:solidFill>
              </a:rPr>
              <a:t>    </a:t>
            </a:r>
            <a:r>
              <a:rPr lang="en-US" altLang="en-US" sz="2400" b="1" dirty="0" err="1">
                <a:solidFill>
                  <a:srgbClr val="0070C0"/>
                </a:solidFill>
              </a:rPr>
              <a:t>println</a:t>
            </a:r>
            <a:r>
              <a:rPr lang="en-US" altLang="en-US" sz="2400" b="1" dirty="0">
                <a:solidFill>
                  <a:srgbClr val="0070C0"/>
                </a:solidFill>
              </a:rPr>
              <a:t>("the element at $index is $value")</a:t>
            </a:r>
            <a:br>
              <a:rPr lang="en-US" altLang="en-US" sz="2400" b="1" dirty="0">
                <a:solidFill>
                  <a:srgbClr val="0070C0"/>
                </a:solidFill>
              </a:rPr>
            </a:br>
            <a:r>
              <a:rPr lang="en-US" altLang="en-US" sz="2400" b="1" dirty="0">
                <a:solidFill>
                  <a:srgbClr val="0070C0"/>
                </a:solidFill>
              </a:rPr>
              <a:t>}</a:t>
            </a:r>
          </a:p>
          <a:p>
            <a:pPr marL="118872" indent="0" fontAlgn="base">
              <a:buNone/>
            </a:pPr>
            <a:endParaRPr lang="en-US" sz="1800" dirty="0"/>
          </a:p>
          <a:p>
            <a:pPr>
              <a:lnSpc>
                <a:spcPct val="150000"/>
              </a:lnSpc>
            </a:pPr>
            <a:endParaRPr lang="en-US" sz="1800" dirty="0"/>
          </a:p>
          <a:p>
            <a:pPr>
              <a:lnSpc>
                <a:spcPct val="150000"/>
              </a:lnSpc>
            </a:pPr>
            <a:endParaRPr lang="en-US" sz="1800" dirty="0"/>
          </a:p>
        </p:txBody>
      </p:sp>
    </p:spTree>
    <p:extLst>
      <p:ext uri="{BB962C8B-B14F-4D97-AF65-F5344CB8AC3E}">
        <p14:creationId xmlns:p14="http://schemas.microsoft.com/office/powerpoint/2010/main" val="27411287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5448"/>
            <a:ext cx="8534400" cy="1252728"/>
          </a:xfrm>
        </p:spPr>
        <p:txBody>
          <a:bodyPr>
            <a:noAutofit/>
          </a:bodyPr>
          <a:lstStyle/>
          <a:p>
            <a:r>
              <a:rPr lang="en-US" sz="3200" dirty="0" err="1"/>
              <a:t>Kotlin</a:t>
            </a:r>
            <a:r>
              <a:rPr lang="en-US" sz="3200" dirty="0"/>
              <a:t> loops </a:t>
            </a:r>
            <a:r>
              <a:rPr lang="en-US" sz="3200" b="0" dirty="0"/>
              <a:t>for, </a:t>
            </a:r>
            <a:r>
              <a:rPr lang="en-US" sz="3200" b="0" dirty="0" err="1"/>
              <a:t>forEach</a:t>
            </a:r>
            <a:r>
              <a:rPr lang="en-US" sz="3200" b="0" dirty="0"/>
              <a:t>, repeat, while, do-while</a:t>
            </a:r>
            <a:br>
              <a:rPr lang="en-US" sz="3200" b="0" dirty="0"/>
            </a:br>
            <a:endParaRPr lang="en-US" sz="3200" dirty="0"/>
          </a:p>
        </p:txBody>
      </p:sp>
      <p:sp>
        <p:nvSpPr>
          <p:cNvPr id="5" name="Content Placeholder 2"/>
          <p:cNvSpPr txBox="1">
            <a:spLocks/>
          </p:cNvSpPr>
          <p:nvPr/>
        </p:nvSpPr>
        <p:spPr>
          <a:xfrm>
            <a:off x="152400" y="1524000"/>
            <a:ext cx="11734800" cy="5257800"/>
          </a:xfrm>
          <a:prstGeom prst="rect">
            <a:avLst/>
          </a:prstGeom>
        </p:spPr>
        <p:txBody>
          <a:bodyPr vert="horz" lIns="54864" tIns="91440" rtlCol="0">
            <a:normAutofit fontScale="92500"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fontAlgn="base"/>
            <a:r>
              <a:rPr lang="en-US" sz="3000" b="1" dirty="0" err="1"/>
              <a:t>forEach</a:t>
            </a:r>
            <a:r>
              <a:rPr lang="en-US" sz="3000" dirty="0"/>
              <a:t> can be used to repeat a set of statement for each element in an </a:t>
            </a:r>
            <a:r>
              <a:rPr lang="en-US" sz="3000" dirty="0" err="1"/>
              <a:t>iterable</a:t>
            </a:r>
            <a:r>
              <a:rPr lang="en-US" sz="3000" dirty="0"/>
              <a:t>.</a:t>
            </a:r>
          </a:p>
          <a:p>
            <a:pPr marL="118872" indent="0" fontAlgn="base">
              <a:buNone/>
            </a:pPr>
            <a:r>
              <a:rPr lang="en-US" sz="3000" b="1" dirty="0" err="1">
                <a:solidFill>
                  <a:srgbClr val="0070C0"/>
                </a:solidFill>
              </a:rPr>
              <a:t>daysOfWeek.forEach</a:t>
            </a:r>
            <a:r>
              <a:rPr lang="en-US" sz="3000" b="1" dirty="0">
                <a:solidFill>
                  <a:srgbClr val="0070C0"/>
                </a:solidFill>
              </a:rPr>
              <a:t>{</a:t>
            </a:r>
          </a:p>
          <a:p>
            <a:pPr marL="118872" indent="0" fontAlgn="base">
              <a:buNone/>
            </a:pPr>
            <a:r>
              <a:rPr lang="en-US" sz="3000" b="1" dirty="0">
                <a:solidFill>
                  <a:srgbClr val="0070C0"/>
                </a:solidFill>
              </a:rPr>
              <a:t>        </a:t>
            </a:r>
            <a:r>
              <a:rPr lang="en-US" sz="3000" b="1" dirty="0" err="1">
                <a:solidFill>
                  <a:srgbClr val="0070C0"/>
                </a:solidFill>
              </a:rPr>
              <a:t>println</a:t>
            </a:r>
            <a:r>
              <a:rPr lang="en-US" sz="3000" b="1" dirty="0">
                <a:solidFill>
                  <a:srgbClr val="0070C0"/>
                </a:solidFill>
              </a:rPr>
              <a:t>(it)</a:t>
            </a:r>
          </a:p>
          <a:p>
            <a:pPr marL="118872" indent="0" fontAlgn="base">
              <a:buNone/>
            </a:pPr>
            <a:r>
              <a:rPr lang="en-US" sz="3000" b="1" dirty="0">
                <a:solidFill>
                  <a:srgbClr val="0070C0"/>
                </a:solidFill>
              </a:rPr>
              <a:t>    }</a:t>
            </a:r>
          </a:p>
          <a:p>
            <a:r>
              <a:rPr lang="en-US" sz="3000" dirty="0"/>
              <a:t>while and </a:t>
            </a:r>
            <a:r>
              <a:rPr lang="en-US" sz="3000" dirty="0" err="1"/>
              <a:t>do..while</a:t>
            </a:r>
            <a:r>
              <a:rPr lang="en-US" sz="3000" dirty="0"/>
              <a:t> work as usual in Java</a:t>
            </a:r>
          </a:p>
          <a:p>
            <a:pPr fontAlgn="base"/>
            <a:r>
              <a:rPr lang="en-US" sz="3000" b="1" dirty="0"/>
              <a:t>repeat :</a:t>
            </a:r>
            <a:r>
              <a:rPr lang="en-US" sz="3000" b="1" dirty="0">
                <a:solidFill>
                  <a:srgbClr val="C00000"/>
                </a:solidFill>
              </a:rPr>
              <a:t> </a:t>
            </a:r>
            <a:r>
              <a:rPr lang="en-US" sz="3000" dirty="0"/>
              <a:t>repeat statement is used when a set of statements must be executed N-number of times.</a:t>
            </a:r>
            <a:br>
              <a:rPr lang="en-US" sz="3000" dirty="0"/>
            </a:br>
            <a:r>
              <a:rPr lang="en-US" sz="3000" b="1" dirty="0" err="1">
                <a:solidFill>
                  <a:srgbClr val="0070C0"/>
                </a:solidFill>
              </a:rPr>
              <a:t>Eg</a:t>
            </a:r>
            <a:r>
              <a:rPr lang="en-US" sz="3000" b="1" dirty="0">
                <a:solidFill>
                  <a:srgbClr val="0070C0"/>
                </a:solidFill>
              </a:rPr>
              <a:t>: repeat(4) {</a:t>
            </a:r>
          </a:p>
          <a:p>
            <a:pPr marL="118872" indent="0" fontAlgn="base">
              <a:buNone/>
            </a:pPr>
            <a:r>
              <a:rPr lang="en-US" sz="3000" b="1" dirty="0">
                <a:solidFill>
                  <a:srgbClr val="0070C0"/>
                </a:solidFill>
              </a:rPr>
              <a:t>        </a:t>
            </a:r>
            <a:r>
              <a:rPr lang="en-US" sz="3000" b="1" dirty="0" err="1">
                <a:solidFill>
                  <a:srgbClr val="0070C0"/>
                </a:solidFill>
              </a:rPr>
              <a:t>println</a:t>
            </a:r>
            <a:r>
              <a:rPr lang="en-US" sz="3000" b="1" dirty="0">
                <a:solidFill>
                  <a:srgbClr val="0070C0"/>
                </a:solidFill>
              </a:rPr>
              <a:t>("Hello World!")</a:t>
            </a:r>
          </a:p>
          <a:p>
            <a:pPr marL="118872" indent="0" fontAlgn="base">
              <a:buNone/>
            </a:pPr>
            <a:r>
              <a:rPr lang="en-US" sz="3000" b="1" dirty="0">
                <a:solidFill>
                  <a:srgbClr val="0070C0"/>
                </a:solidFill>
              </a:rPr>
              <a:t>    }</a:t>
            </a:r>
          </a:p>
          <a:p>
            <a:pPr marL="118872" indent="0">
              <a:buNone/>
            </a:pPr>
            <a:endParaRPr lang="en-US" sz="1800" dirty="0"/>
          </a:p>
          <a:p>
            <a:pPr marL="118872" indent="0">
              <a:buNone/>
            </a:pPr>
            <a:r>
              <a:rPr lang="en-US" sz="3000" dirty="0"/>
              <a:t>Refer : </a:t>
            </a:r>
            <a:r>
              <a:rPr lang="en-US" sz="3000" dirty="0" err="1"/>
              <a:t>forloop.kt</a:t>
            </a:r>
            <a:endParaRPr lang="en-US" sz="3000" dirty="0"/>
          </a:p>
        </p:txBody>
      </p:sp>
    </p:spTree>
    <p:extLst>
      <p:ext uri="{BB962C8B-B14F-4D97-AF65-F5344CB8AC3E}">
        <p14:creationId xmlns:p14="http://schemas.microsoft.com/office/powerpoint/2010/main" val="2225895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5448"/>
            <a:ext cx="8534400" cy="1252728"/>
          </a:xfrm>
        </p:spPr>
        <p:txBody>
          <a:bodyPr>
            <a:noAutofit/>
          </a:bodyPr>
          <a:lstStyle/>
          <a:p>
            <a:r>
              <a:rPr lang="en-US" sz="3200" dirty="0" err="1"/>
              <a:t>Kotlin</a:t>
            </a:r>
            <a:r>
              <a:rPr lang="en-US" sz="3200" dirty="0"/>
              <a:t>  - Ranges, when expression</a:t>
            </a:r>
            <a:br>
              <a:rPr lang="en-US" sz="3200" b="0" dirty="0"/>
            </a:br>
            <a:endParaRPr lang="en-US" sz="3200" dirty="0"/>
          </a:p>
        </p:txBody>
      </p:sp>
      <p:sp>
        <p:nvSpPr>
          <p:cNvPr id="3" name="Content Placeholder 2"/>
          <p:cNvSpPr>
            <a:spLocks noGrp="1"/>
          </p:cNvSpPr>
          <p:nvPr>
            <p:ph idx="1"/>
          </p:nvPr>
        </p:nvSpPr>
        <p:spPr>
          <a:xfrm>
            <a:off x="76200" y="1393366"/>
            <a:ext cx="12115800" cy="5410200"/>
          </a:xfrm>
        </p:spPr>
        <p:txBody>
          <a:bodyPr>
            <a:normAutofit/>
          </a:bodyPr>
          <a:lstStyle/>
          <a:p>
            <a:pPr marL="118872" indent="0" fontAlgn="base">
              <a:buNone/>
            </a:pPr>
            <a:r>
              <a:rPr lang="en-US" sz="2400" b="1" u="sng" dirty="0"/>
              <a:t>Ranges</a:t>
            </a:r>
          </a:p>
          <a:p>
            <a:pPr fontAlgn="base"/>
            <a:r>
              <a:rPr lang="en-US" sz="2800" dirty="0"/>
              <a:t>You can create a range in Kotlin via </a:t>
            </a:r>
            <a:r>
              <a:rPr lang="en-US" sz="3600" b="1" dirty="0">
                <a:solidFill>
                  <a:schemeClr val="accent2"/>
                </a:solidFill>
              </a:rPr>
              <a:t>..</a:t>
            </a:r>
            <a:r>
              <a:rPr lang="en-US" sz="2800" dirty="0">
                <a:solidFill>
                  <a:schemeClr val="accent2"/>
                </a:solidFill>
              </a:rPr>
              <a:t> </a:t>
            </a:r>
            <a:r>
              <a:rPr lang="en-US" sz="2800" dirty="0"/>
              <a:t>operator.</a:t>
            </a:r>
          </a:p>
          <a:p>
            <a:r>
              <a:rPr lang="en-US" sz="2800" dirty="0"/>
              <a:t>Example</a:t>
            </a:r>
          </a:p>
          <a:p>
            <a:pPr marL="118872" indent="0">
              <a:buNone/>
            </a:pPr>
            <a:r>
              <a:rPr lang="en-US" sz="2800" dirty="0">
                <a:solidFill>
                  <a:srgbClr val="0070C0"/>
                </a:solidFill>
              </a:rPr>
              <a:t>for(i in 1..5) { print(i) }              		//  Result: 1 2 3 4 5</a:t>
            </a:r>
          </a:p>
          <a:p>
            <a:r>
              <a:rPr lang="en-US" sz="2800" b="1" dirty="0" err="1"/>
              <a:t>downTo</a:t>
            </a:r>
            <a:r>
              <a:rPr lang="en-US" sz="2800" b="1" dirty="0"/>
              <a:t> : </a:t>
            </a:r>
            <a:r>
              <a:rPr lang="en-US" sz="2800" dirty="0"/>
              <a:t>Using </a:t>
            </a:r>
            <a:r>
              <a:rPr lang="en-US" sz="2800" dirty="0" err="1"/>
              <a:t>downTo</a:t>
            </a:r>
            <a:r>
              <a:rPr lang="en-US" sz="2800" dirty="0"/>
              <a:t> function we can go reverse in a range.</a:t>
            </a:r>
          </a:p>
          <a:p>
            <a:pPr marL="118872" indent="0">
              <a:buNone/>
            </a:pPr>
            <a:r>
              <a:rPr lang="en-US" sz="2800" dirty="0"/>
              <a:t>    for(i in 5 </a:t>
            </a:r>
            <a:r>
              <a:rPr lang="en-US" sz="2800" dirty="0" err="1"/>
              <a:t>downTo</a:t>
            </a:r>
            <a:r>
              <a:rPr lang="en-US" sz="2800" dirty="0"/>
              <a:t> 1) </a:t>
            </a:r>
            <a:r>
              <a:rPr lang="en-US" sz="2800" dirty="0">
                <a:solidFill>
                  <a:srgbClr val="0070C0"/>
                </a:solidFill>
              </a:rPr>
              <a:t>{ print(i) } 		//  Result: 5 4 3 2 1</a:t>
            </a:r>
          </a:p>
          <a:p>
            <a:r>
              <a:rPr lang="en-US" sz="2800" b="1" dirty="0">
                <a:solidFill>
                  <a:srgbClr val="0070C0"/>
                </a:solidFill>
              </a:rPr>
              <a:t>step :</a:t>
            </a:r>
            <a:r>
              <a:rPr lang="en-US" sz="2800" dirty="0">
                <a:solidFill>
                  <a:srgbClr val="0070C0"/>
                </a:solidFill>
              </a:rPr>
              <a:t> </a:t>
            </a:r>
            <a:r>
              <a:rPr lang="en-US" sz="2800" dirty="0"/>
              <a:t>Using step function we can increase the step</a:t>
            </a:r>
          </a:p>
          <a:p>
            <a:pPr marL="118872" indent="0">
              <a:buNone/>
            </a:pPr>
            <a:r>
              <a:rPr lang="en-US" sz="2800" dirty="0"/>
              <a:t>    for (i in 1..10 step 2) { print(i) } 		//  </a:t>
            </a:r>
            <a:r>
              <a:rPr lang="en-US" sz="2800" dirty="0">
                <a:solidFill>
                  <a:srgbClr val="0070C0"/>
                </a:solidFill>
              </a:rPr>
              <a:t>Result: 1 3 5 7 9</a:t>
            </a:r>
          </a:p>
          <a:p>
            <a:pPr marL="118872" indent="0">
              <a:buNone/>
            </a:pPr>
            <a:r>
              <a:rPr lang="en-US" sz="2800" dirty="0"/>
              <a:t>if we want to exclude the last value in a range use until </a:t>
            </a:r>
          </a:p>
          <a:p>
            <a:pPr marL="118872" indent="0">
              <a:buNone/>
            </a:pPr>
            <a:r>
              <a:rPr lang="en-US" sz="2800" dirty="0"/>
              <a:t>     for (i in 1 until 5) { print(i) } 		//  </a:t>
            </a:r>
            <a:r>
              <a:rPr lang="en-US" sz="2800" dirty="0">
                <a:solidFill>
                  <a:srgbClr val="0070C0"/>
                </a:solidFill>
              </a:rPr>
              <a:t>Result: 1 2 3 4</a:t>
            </a:r>
            <a:endParaRPr lang="en-US" sz="2800" dirty="0"/>
          </a:p>
          <a:p>
            <a:pPr marL="118872" indent="0">
              <a:lnSpc>
                <a:spcPct val="150000"/>
              </a:lnSpc>
              <a:buNone/>
            </a:pPr>
            <a:endParaRPr lang="en-US" sz="1800" dirty="0">
              <a:solidFill>
                <a:srgbClr val="0070C0"/>
              </a:solidFill>
            </a:endParaRPr>
          </a:p>
        </p:txBody>
      </p:sp>
    </p:spTree>
    <p:extLst>
      <p:ext uri="{BB962C8B-B14F-4D97-AF65-F5344CB8AC3E}">
        <p14:creationId xmlns:p14="http://schemas.microsoft.com/office/powerpoint/2010/main" val="19982539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5448"/>
            <a:ext cx="8534400" cy="1252728"/>
          </a:xfrm>
        </p:spPr>
        <p:txBody>
          <a:bodyPr>
            <a:noAutofit/>
          </a:bodyPr>
          <a:lstStyle/>
          <a:p>
            <a:r>
              <a:rPr lang="en-US" sz="3200" dirty="0" err="1"/>
              <a:t>Kotlin</a:t>
            </a:r>
            <a:r>
              <a:rPr lang="en-US" sz="3200" dirty="0"/>
              <a:t>  - Ranges, when expression</a:t>
            </a:r>
            <a:br>
              <a:rPr lang="en-US" sz="3200" b="0" dirty="0"/>
            </a:br>
            <a:endParaRPr lang="en-US" sz="3200" dirty="0"/>
          </a:p>
        </p:txBody>
      </p:sp>
      <p:sp>
        <p:nvSpPr>
          <p:cNvPr id="5" name="Content Placeholder 2"/>
          <p:cNvSpPr txBox="1">
            <a:spLocks/>
          </p:cNvSpPr>
          <p:nvPr/>
        </p:nvSpPr>
        <p:spPr>
          <a:xfrm>
            <a:off x="228600" y="1524000"/>
            <a:ext cx="11811000" cy="5257800"/>
          </a:xfrm>
          <a:prstGeom prst="rect">
            <a:avLst/>
          </a:prstGeom>
        </p:spPr>
        <p:txBody>
          <a:bodyPr vert="horz" lIns="54864" tIns="91440" rtlCol="0">
            <a:normAutofit lnSpcReduction="10000"/>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lnSpc>
                <a:spcPct val="110000"/>
              </a:lnSpc>
              <a:buNone/>
            </a:pPr>
            <a:r>
              <a:rPr lang="en-US" sz="2400" b="1" u="sng" dirty="0"/>
              <a:t>When expression</a:t>
            </a:r>
          </a:p>
          <a:p>
            <a:pPr>
              <a:lnSpc>
                <a:spcPct val="110000"/>
              </a:lnSpc>
            </a:pPr>
            <a:r>
              <a:rPr lang="en-US" sz="2400" dirty="0" err="1"/>
              <a:t>Kotlin</a:t>
            </a:r>
            <a:r>
              <a:rPr lang="en-US" sz="2400" dirty="0"/>
              <a:t> when expression is kind of switch case in Java, but concise in syntax, extended in functionality and more fun. Using “Any” object type with </a:t>
            </a:r>
            <a:r>
              <a:rPr lang="en-US" sz="2400" b="1" dirty="0"/>
              <a:t>when </a:t>
            </a:r>
            <a:r>
              <a:rPr lang="en-US" sz="2400" dirty="0"/>
              <a:t>expression makes is really broad in the usage.</a:t>
            </a:r>
          </a:p>
          <a:p>
            <a:pPr marL="118872" indent="0">
              <a:lnSpc>
                <a:spcPct val="110000"/>
              </a:lnSpc>
              <a:buNone/>
            </a:pPr>
            <a:r>
              <a:rPr lang="en-US" sz="2400" b="1" u="sng" dirty="0"/>
              <a:t>Example</a:t>
            </a:r>
          </a:p>
          <a:p>
            <a:pPr marL="118872" indent="0">
              <a:lnSpc>
                <a:spcPct val="110000"/>
              </a:lnSpc>
              <a:buNone/>
            </a:pPr>
            <a:r>
              <a:rPr lang="en-US" sz="2400" b="1" dirty="0"/>
              <a:t>when</a:t>
            </a:r>
            <a:r>
              <a:rPr lang="en-US" sz="2400" dirty="0"/>
              <a:t> (x) { </a:t>
            </a:r>
          </a:p>
          <a:p>
            <a:pPr marL="118872" indent="0">
              <a:lnSpc>
                <a:spcPct val="110000"/>
              </a:lnSpc>
              <a:buNone/>
            </a:pPr>
            <a:r>
              <a:rPr lang="en-US" sz="2400" dirty="0"/>
              <a:t> 1 -&gt; print("x == 1") </a:t>
            </a:r>
          </a:p>
          <a:p>
            <a:pPr marL="118872" indent="0">
              <a:lnSpc>
                <a:spcPct val="110000"/>
              </a:lnSpc>
              <a:buNone/>
            </a:pPr>
            <a:r>
              <a:rPr lang="en-US" sz="2400" dirty="0"/>
              <a:t>2 -&gt; print("x == 2")</a:t>
            </a:r>
          </a:p>
          <a:p>
            <a:pPr marL="118872" indent="0">
              <a:lnSpc>
                <a:spcPct val="110000"/>
              </a:lnSpc>
              <a:buNone/>
            </a:pPr>
            <a:r>
              <a:rPr lang="en-US" sz="2400" dirty="0"/>
              <a:t> </a:t>
            </a:r>
            <a:r>
              <a:rPr lang="en-US" sz="2400" b="1" dirty="0"/>
              <a:t>else</a:t>
            </a:r>
            <a:r>
              <a:rPr lang="en-US" sz="2400" dirty="0"/>
              <a:t> -&gt; { // Note the block </a:t>
            </a:r>
          </a:p>
          <a:p>
            <a:pPr marL="118872" indent="0">
              <a:lnSpc>
                <a:spcPct val="110000"/>
              </a:lnSpc>
              <a:buNone/>
            </a:pPr>
            <a:r>
              <a:rPr lang="en-US" sz="2400" dirty="0"/>
              <a:t>            print("x is neither 1 nor 2") </a:t>
            </a:r>
          </a:p>
          <a:p>
            <a:pPr marL="118872" indent="0">
              <a:lnSpc>
                <a:spcPct val="110000"/>
              </a:lnSpc>
              <a:buNone/>
            </a:pPr>
            <a:r>
              <a:rPr lang="en-US" sz="2400" dirty="0"/>
              <a:t>             }</a:t>
            </a:r>
          </a:p>
          <a:p>
            <a:pPr marL="118872" indent="0">
              <a:lnSpc>
                <a:spcPct val="110000"/>
              </a:lnSpc>
              <a:buNone/>
            </a:pPr>
            <a:r>
              <a:rPr lang="en-US" sz="2400" dirty="0"/>
              <a:t> }</a:t>
            </a:r>
          </a:p>
          <a:p>
            <a:pPr marL="118872" indent="0">
              <a:lnSpc>
                <a:spcPct val="110000"/>
              </a:lnSpc>
              <a:buNone/>
            </a:pPr>
            <a:r>
              <a:rPr lang="en-US" sz="2400" dirty="0"/>
              <a:t>Refer : </a:t>
            </a:r>
            <a:r>
              <a:rPr lang="en-US" sz="2400" dirty="0" err="1"/>
              <a:t>WhenExample.kt</a:t>
            </a:r>
            <a:endParaRPr lang="en-US" sz="2400" dirty="0"/>
          </a:p>
          <a:p>
            <a:pPr marL="118872" indent="0">
              <a:lnSpc>
                <a:spcPct val="110000"/>
              </a:lnSpc>
              <a:buNone/>
            </a:pPr>
            <a:r>
              <a:rPr lang="en-US" sz="2400" dirty="0"/>
              <a:t>https://kotlinlang.org/docs/control-flow.html#when-expression</a:t>
            </a:r>
          </a:p>
          <a:p>
            <a:pPr marL="118872" indent="0">
              <a:lnSpc>
                <a:spcPct val="150000"/>
              </a:lnSpc>
              <a:buNone/>
            </a:pPr>
            <a:endParaRPr lang="en-US" sz="1600" dirty="0">
              <a:solidFill>
                <a:srgbClr val="0070C0"/>
              </a:solidFill>
            </a:endParaRPr>
          </a:p>
          <a:p>
            <a:endParaRPr lang="en-US" sz="1600" b="1" u="sng" dirty="0"/>
          </a:p>
          <a:p>
            <a:pPr marL="118872" indent="0">
              <a:buNone/>
            </a:pPr>
            <a:endParaRPr lang="en-US" sz="1600" dirty="0"/>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4400" y="2971800"/>
            <a:ext cx="327660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5880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1">
            <a:extLst>
              <a:ext uri="{FF2B5EF4-FFF2-40B4-BE49-F238E27FC236}">
                <a16:creationId xmlns:a16="http://schemas.microsoft.com/office/drawing/2014/main" id="{C21BFB72-9B2C-4632-873D-F6C9509CB284}"/>
              </a:ext>
            </a:extLst>
          </p:cNvPr>
          <p:cNvPicPr/>
          <p:nvPr/>
        </p:nvPicPr>
        <p:blipFill>
          <a:blip r:embed="rId2">
            <a:extLst>
              <a:ext uri="{96DAC541-7B7A-43D3-8B79-37D633B846F1}">
                <asvg:svgBlip xmlns:asvg="http://schemas.microsoft.com/office/drawing/2016/SVG/main" r:embed="rId3"/>
              </a:ext>
            </a:extLst>
          </a:blip>
          <a:stretch>
            <a:fillRect/>
          </a:stretch>
        </p:blipFill>
        <p:spPr>
          <a:xfrm>
            <a:off x="0" y="-76200"/>
            <a:ext cx="12192000" cy="6934200"/>
          </a:xfrm>
          <a:prstGeom prst="rect">
            <a:avLst/>
          </a:prstGeom>
        </p:spPr>
      </p:pic>
    </p:spTree>
    <p:extLst>
      <p:ext uri="{BB962C8B-B14F-4D97-AF65-F5344CB8AC3E}">
        <p14:creationId xmlns:p14="http://schemas.microsoft.com/office/powerpoint/2010/main" val="10679035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solidFill>
                  <a:schemeClr val="bg2">
                    <a:lumMod val="50000"/>
                  </a:schemeClr>
                </a:solidFill>
              </a:rPr>
              <a:t>Main Point 1</a:t>
            </a:r>
            <a:endParaRPr lang="en-US" dirty="0"/>
          </a:p>
        </p:txBody>
      </p:sp>
      <p:sp>
        <p:nvSpPr>
          <p:cNvPr id="3" name="Content Placeholder 2"/>
          <p:cNvSpPr>
            <a:spLocks noGrp="1"/>
          </p:cNvSpPr>
          <p:nvPr>
            <p:ph idx="1"/>
          </p:nvPr>
        </p:nvSpPr>
        <p:spPr>
          <a:xfrm>
            <a:off x="228600" y="1775192"/>
            <a:ext cx="11734800" cy="4625609"/>
          </a:xfrm>
        </p:spPr>
        <p:txBody>
          <a:bodyPr>
            <a:normAutofit/>
          </a:bodyPr>
          <a:lstStyle/>
          <a:p>
            <a:pPr marL="0" indent="0">
              <a:buNone/>
            </a:pPr>
            <a:r>
              <a:rPr lang="en-US" sz="2800" dirty="0">
                <a:latin typeface="Times" panose="02020603050405020304" pitchFamily="18" charset="0"/>
                <a:ea typeface="Times New Roman" panose="02020603050405020304" pitchFamily="18" charset="0"/>
                <a:cs typeface="Times New Roman" panose="02020603050405020304" pitchFamily="18" charset="0"/>
              </a:rPr>
              <a:t>Lesson covers the fundamentals must know to write Kotlin code. Understand the features, declaring variables, constants and writing methods.</a:t>
            </a:r>
            <a:r>
              <a:rPr lang="en-US" sz="2800" i="1" dirty="0">
                <a:latin typeface="Times" panose="02020603050405020304" pitchFamily="18" charset="0"/>
                <a:ea typeface="Times New Roman" panose="02020603050405020304" pitchFamily="18" charset="0"/>
                <a:cs typeface="Times New Roman" panose="02020603050405020304" pitchFamily="18" charset="0"/>
              </a:rPr>
              <a:t> </a:t>
            </a:r>
            <a:r>
              <a:rPr lang="en-US" sz="2800" dirty="0">
                <a:latin typeface="Times" panose="02020603050405020304" pitchFamily="18" charset="0"/>
                <a:ea typeface="Times New Roman" panose="02020603050405020304" pitchFamily="18" charset="0"/>
                <a:cs typeface="Times New Roman" panose="02020603050405020304" pitchFamily="18" charset="0"/>
              </a:rPr>
              <a:t>The Kotlin language specifies rules for working with null safety. Objects have both data and behavior which support the intended purpose of the object</a:t>
            </a:r>
            <a:r>
              <a:rPr lang="en-US" sz="2800" i="1" dirty="0">
                <a:latin typeface="Times" panose="02020603050405020304" pitchFamily="18" charset="0"/>
                <a:ea typeface="Times New Roman" panose="02020603050405020304" pitchFamily="18" charset="0"/>
                <a:cs typeface="Times New Roman" panose="02020603050405020304" pitchFamily="18" charset="0"/>
              </a:rPr>
              <a:t>.</a:t>
            </a:r>
            <a:r>
              <a:rPr lang="en-US" sz="2800" dirty="0">
                <a:latin typeface="Times" panose="02020603050405020304" pitchFamily="18" charset="0"/>
                <a:ea typeface="Times New Roman" panose="02020603050405020304" pitchFamily="18" charset="0"/>
                <a:cs typeface="Times New Roman" panose="02020603050405020304" pitchFamily="18" charset="0"/>
              </a:rPr>
              <a:t>  </a:t>
            </a:r>
            <a:r>
              <a:rPr lang="en-US" sz="2800" i="1" dirty="0">
                <a:latin typeface="Times" panose="02020603050405020304" pitchFamily="18" charset="0"/>
                <a:ea typeface="Times New Roman" panose="02020603050405020304" pitchFamily="18" charset="0"/>
                <a:cs typeface="Times New Roman" panose="02020603050405020304" pitchFamily="18" charset="0"/>
              </a:rPr>
              <a:t>Similarly, consciousness </a:t>
            </a:r>
            <a:r>
              <a:rPr lang="en-US" sz="2800" i="1"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is </a:t>
            </a:r>
            <a:r>
              <a:rPr lang="en-US" sz="2800" i="1" dirty="0">
                <a:solidFill>
                  <a:srgbClr val="000000"/>
                </a:solidFill>
                <a:latin typeface="TimesNewRomanPSMT"/>
                <a:ea typeface="Times New Roman" panose="02020603050405020304" pitchFamily="18" charset="0"/>
                <a:cs typeface="TimesNewRomanPSMT"/>
              </a:rPr>
              <a:t>established when the unmanifest value of the object is realized; everything perceived in terms of </a:t>
            </a:r>
            <a:r>
              <a:rPr lang="en-US" sz="2800" i="1"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the</a:t>
            </a:r>
            <a:r>
              <a:rPr lang="en-US" sz="2800" i="1" dirty="0">
                <a:solidFill>
                  <a:srgbClr val="000000"/>
                </a:solidFill>
                <a:latin typeface="TimesNewRomanPSMT"/>
                <a:ea typeface="Times New Roman" panose="02020603050405020304" pitchFamily="18" charset="0"/>
                <a:cs typeface="TimesNewRomanPSMT"/>
              </a:rPr>
              <a:t> Self.</a:t>
            </a:r>
            <a:endParaRPr lang="en-US" sz="2800" dirty="0">
              <a:latin typeface="Times" panose="02020603050405020304" pitchFamily="18" charset="0"/>
              <a:ea typeface="Times New Roman" panose="02020603050405020304" pitchFamily="18" charset="0"/>
              <a:cs typeface="Times New Roman" panose="02020603050405020304" pitchFamily="18" charset="0"/>
            </a:endParaRPr>
          </a:p>
          <a:p>
            <a:pPr marL="0" indent="0">
              <a:buNone/>
            </a:pPr>
            <a:endParaRPr lang="en-US" sz="1800" dirty="0">
              <a:latin typeface="Times" panose="02020603050405020304" pitchFamily="18" charset="0"/>
              <a:ea typeface="Times New Roman" panose="02020603050405020304" pitchFamily="18" charset="0"/>
              <a:cs typeface="Times New Roman" panose="02020603050405020304" pitchFamily="18" charset="0"/>
            </a:endParaRPr>
          </a:p>
          <a:p>
            <a:pPr marL="118872" indent="0">
              <a:buNone/>
            </a:pPr>
            <a:endParaRPr lang="en-US" dirty="0"/>
          </a:p>
        </p:txBody>
      </p:sp>
    </p:spTree>
    <p:extLst>
      <p:ext uri="{BB962C8B-B14F-4D97-AF65-F5344CB8AC3E}">
        <p14:creationId xmlns:p14="http://schemas.microsoft.com/office/powerpoint/2010/main" val="31091912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5448"/>
            <a:ext cx="8534400" cy="1252728"/>
          </a:xfrm>
        </p:spPr>
        <p:txBody>
          <a:bodyPr>
            <a:noAutofit/>
          </a:bodyPr>
          <a:lstStyle/>
          <a:p>
            <a:pPr algn="ctr"/>
            <a:r>
              <a:rPr lang="en-US" sz="4400" dirty="0" err="1"/>
              <a:t>Kotlin</a:t>
            </a:r>
            <a:r>
              <a:rPr lang="en-US" sz="4400" dirty="0"/>
              <a:t>  - Null Safety</a:t>
            </a:r>
            <a:br>
              <a:rPr lang="en-US" sz="3200" b="0" dirty="0"/>
            </a:br>
            <a:endParaRPr lang="en-US" sz="3200" dirty="0"/>
          </a:p>
        </p:txBody>
      </p:sp>
      <p:sp>
        <p:nvSpPr>
          <p:cNvPr id="3" name="Content Placeholder 2"/>
          <p:cNvSpPr>
            <a:spLocks noGrp="1"/>
          </p:cNvSpPr>
          <p:nvPr>
            <p:ph idx="1"/>
          </p:nvPr>
        </p:nvSpPr>
        <p:spPr>
          <a:xfrm>
            <a:off x="419100" y="1514640"/>
            <a:ext cx="11658600" cy="5310703"/>
          </a:xfrm>
        </p:spPr>
        <p:txBody>
          <a:bodyPr>
            <a:normAutofit/>
          </a:bodyPr>
          <a:lstStyle/>
          <a:p>
            <a:r>
              <a:rPr lang="en-US" dirty="0"/>
              <a:t>Null Safety in </a:t>
            </a:r>
            <a:r>
              <a:rPr lang="en-US" dirty="0" err="1"/>
              <a:t>Kotlin</a:t>
            </a:r>
            <a:r>
              <a:rPr lang="en-US" dirty="0"/>
              <a:t> is to eliminate the risk of occurrence of </a:t>
            </a:r>
            <a:r>
              <a:rPr lang="en-US" dirty="0" err="1"/>
              <a:t>NullPointerException</a:t>
            </a:r>
            <a:r>
              <a:rPr lang="en-US" dirty="0"/>
              <a:t> in real time.</a:t>
            </a:r>
          </a:p>
          <a:p>
            <a:r>
              <a:rPr lang="en-US" dirty="0"/>
              <a:t>Way to handle Null Safety in Kotlin</a:t>
            </a:r>
          </a:p>
          <a:p>
            <a:pPr marL="800100" lvl="1" indent="-342900">
              <a:buFont typeface="+mj-lt"/>
              <a:buAutoNum type="arabicPeriod"/>
            </a:pPr>
            <a:r>
              <a:rPr lang="en-US" dirty="0"/>
              <a:t>Differentiate between nullable references and non-nullable references.</a:t>
            </a:r>
          </a:p>
          <a:p>
            <a:pPr marL="800100" lvl="1" indent="-342900">
              <a:buFont typeface="+mj-lt"/>
              <a:buAutoNum type="arabicPeriod"/>
            </a:pPr>
            <a:r>
              <a:rPr lang="en-US" dirty="0"/>
              <a:t>User explicitly checks for a null if conditions</a:t>
            </a:r>
          </a:p>
          <a:p>
            <a:pPr marL="800100" lvl="1" indent="-342900">
              <a:buFont typeface="+mj-lt"/>
              <a:buAutoNum type="arabicPeriod"/>
            </a:pPr>
            <a:r>
              <a:rPr lang="en-US" dirty="0"/>
              <a:t>Using a Safe Call Operator (?.)</a:t>
            </a:r>
          </a:p>
          <a:p>
            <a:pPr marL="800100" lvl="1" indent="-342900">
              <a:buFont typeface="+mj-lt"/>
              <a:buAutoNum type="arabicPeriod"/>
            </a:pPr>
            <a:r>
              <a:rPr lang="en-US" dirty="0"/>
              <a:t>Elvis Operator (?:) </a:t>
            </a:r>
          </a:p>
          <a:p>
            <a:r>
              <a:rPr lang="en-US" dirty="0"/>
              <a:t>Refer : </a:t>
            </a:r>
            <a:r>
              <a:rPr lang="en-US" dirty="0" err="1"/>
              <a:t>NullabilityCheck.kt</a:t>
            </a:r>
            <a:endParaRPr lang="en-US" dirty="0"/>
          </a:p>
          <a:p>
            <a:pPr>
              <a:lnSpc>
                <a:spcPct val="150000"/>
              </a:lnSpc>
            </a:pPr>
            <a:endParaRPr lang="en-US" sz="1800" dirty="0"/>
          </a:p>
          <a:p>
            <a:pPr lvl="1">
              <a:lnSpc>
                <a:spcPct val="150000"/>
              </a:lnSpc>
            </a:pPr>
            <a:endParaRPr lang="en-US" sz="1400" dirty="0">
              <a:solidFill>
                <a:srgbClr val="0070C0"/>
              </a:solidFill>
            </a:endParaRPr>
          </a:p>
        </p:txBody>
      </p:sp>
    </p:spTree>
    <p:extLst>
      <p:ext uri="{BB962C8B-B14F-4D97-AF65-F5344CB8AC3E}">
        <p14:creationId xmlns:p14="http://schemas.microsoft.com/office/powerpoint/2010/main" val="22023928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5448"/>
            <a:ext cx="8534400" cy="1252728"/>
          </a:xfrm>
        </p:spPr>
        <p:txBody>
          <a:bodyPr>
            <a:noAutofit/>
          </a:bodyPr>
          <a:lstStyle/>
          <a:p>
            <a:pPr>
              <a:lnSpc>
                <a:spcPct val="150000"/>
              </a:lnSpc>
            </a:pPr>
            <a:r>
              <a:rPr lang="en-US" sz="3600" dirty="0"/>
              <a:t>Way to handle Null Safety in </a:t>
            </a:r>
            <a:r>
              <a:rPr lang="en-US" sz="3600" dirty="0" err="1"/>
              <a:t>Kotlin</a:t>
            </a:r>
            <a:endParaRPr lang="en-US" sz="3600" dirty="0"/>
          </a:p>
        </p:txBody>
      </p:sp>
      <p:sp>
        <p:nvSpPr>
          <p:cNvPr id="3" name="Content Placeholder 2"/>
          <p:cNvSpPr>
            <a:spLocks noGrp="1"/>
          </p:cNvSpPr>
          <p:nvPr>
            <p:ph idx="1"/>
          </p:nvPr>
        </p:nvSpPr>
        <p:spPr>
          <a:xfrm>
            <a:off x="228600" y="1600200"/>
            <a:ext cx="11658600" cy="5181600"/>
          </a:xfrm>
        </p:spPr>
        <p:txBody>
          <a:bodyPr>
            <a:normAutofit/>
          </a:bodyPr>
          <a:lstStyle/>
          <a:p>
            <a:pPr marL="438912" lvl="1" indent="-320040">
              <a:spcBef>
                <a:spcPts val="0"/>
              </a:spcBef>
              <a:buClr>
                <a:schemeClr val="accent1"/>
              </a:buClr>
              <a:buSzPct val="80000"/>
              <a:buFont typeface="Wingdings 2"/>
              <a:buChar char=""/>
            </a:pPr>
            <a:r>
              <a:rPr lang="en-US" b="1" dirty="0"/>
              <a:t>Way – 1</a:t>
            </a:r>
            <a:r>
              <a:rPr lang="en-US" dirty="0"/>
              <a:t> - Differentiate between nullable references and non-nullable references.</a:t>
            </a:r>
          </a:p>
          <a:p>
            <a:pPr lvl="1"/>
            <a:r>
              <a:rPr lang="en-US" sz="2400" dirty="0"/>
              <a:t>Kotlin’s type system can differentiate between nullable references and non-nullable references. </a:t>
            </a:r>
            <a:r>
              <a:rPr lang="en-US" sz="2400" b="1" dirty="0"/>
              <a:t> ?</a:t>
            </a:r>
            <a:r>
              <a:rPr lang="en-US" sz="2400" dirty="0"/>
              <a:t>  operator is used during variable declaration for the differentiation.</a:t>
            </a:r>
          </a:p>
          <a:p>
            <a:pPr lvl="1"/>
            <a:endParaRPr lang="en-US" sz="2000" dirty="0"/>
          </a:p>
          <a:p>
            <a:pPr lvl="1">
              <a:lnSpc>
                <a:spcPct val="150000"/>
              </a:lnSpc>
            </a:pPr>
            <a:endParaRPr lang="en-US" sz="1600" dirty="0"/>
          </a:p>
          <a:p>
            <a:pPr lvl="1">
              <a:lnSpc>
                <a:spcPct val="150000"/>
              </a:lnSpc>
            </a:pPr>
            <a:endParaRPr lang="en-US" sz="1400" dirty="0"/>
          </a:p>
          <a:p>
            <a:pPr lvl="1">
              <a:lnSpc>
                <a:spcPct val="150000"/>
              </a:lnSpc>
            </a:pPr>
            <a:endParaRPr lang="en-US" sz="1400" dirty="0"/>
          </a:p>
          <a:p>
            <a:pPr lvl="1">
              <a:lnSpc>
                <a:spcPct val="150000"/>
              </a:lnSpc>
            </a:pPr>
            <a:endParaRPr lang="en-US" sz="1400" dirty="0"/>
          </a:p>
        </p:txBody>
      </p:sp>
      <p:sp>
        <p:nvSpPr>
          <p:cNvPr id="5" name="TextBox 4"/>
          <p:cNvSpPr txBox="1"/>
          <p:nvPr/>
        </p:nvSpPr>
        <p:spPr>
          <a:xfrm>
            <a:off x="762000" y="3878713"/>
            <a:ext cx="9829800" cy="1184940"/>
          </a:xfrm>
          <a:prstGeom prst="rect">
            <a:avLst/>
          </a:prstGeom>
          <a:noFill/>
          <a:ln>
            <a:solidFill>
              <a:schemeClr val="accent2"/>
            </a:solidFill>
          </a:ln>
        </p:spPr>
        <p:txBody>
          <a:bodyPr wrap="square" rtlCol="0">
            <a:spAutoFit/>
          </a:bodyPr>
          <a:lstStyle/>
          <a:p>
            <a:pPr lvl="1"/>
            <a:r>
              <a:rPr lang="en-US" sz="2300" b="1" dirty="0"/>
              <a:t>//Non- </a:t>
            </a:r>
            <a:r>
              <a:rPr lang="en-US" sz="2300" b="1" dirty="0" err="1"/>
              <a:t>nullable</a:t>
            </a:r>
            <a:r>
              <a:rPr lang="en-US" sz="2300" b="1" dirty="0"/>
              <a:t> – You cannot assign null to //the non-null variable</a:t>
            </a:r>
          </a:p>
          <a:p>
            <a:pPr lvl="1"/>
            <a:r>
              <a:rPr lang="en-US" sz="2400" b="1" dirty="0"/>
              <a:t>var</a:t>
            </a:r>
            <a:r>
              <a:rPr lang="en-US" sz="2400" dirty="0"/>
              <a:t> a: String = "Hello" </a:t>
            </a:r>
          </a:p>
          <a:p>
            <a:pPr lvl="1"/>
            <a:r>
              <a:rPr lang="en-US" sz="2400" dirty="0"/>
              <a:t>a = </a:t>
            </a:r>
            <a:r>
              <a:rPr lang="en-US" sz="2400" b="1" dirty="0"/>
              <a:t>null</a:t>
            </a:r>
            <a:r>
              <a:rPr lang="en-US" sz="2400" dirty="0"/>
              <a:t> // compilation error</a:t>
            </a:r>
          </a:p>
        </p:txBody>
      </p:sp>
      <p:sp>
        <p:nvSpPr>
          <p:cNvPr id="6" name="TextBox 5"/>
          <p:cNvSpPr txBox="1"/>
          <p:nvPr/>
        </p:nvSpPr>
        <p:spPr>
          <a:xfrm>
            <a:off x="762000" y="5359809"/>
            <a:ext cx="9829800" cy="1200329"/>
          </a:xfrm>
          <a:prstGeom prst="rect">
            <a:avLst/>
          </a:prstGeom>
          <a:noFill/>
          <a:ln>
            <a:solidFill>
              <a:schemeClr val="accent2"/>
            </a:solidFill>
          </a:ln>
        </p:spPr>
        <p:txBody>
          <a:bodyPr wrap="square" rtlCol="0">
            <a:spAutoFit/>
          </a:bodyPr>
          <a:lstStyle/>
          <a:p>
            <a:pPr lvl="1"/>
            <a:r>
              <a:rPr lang="en-US" sz="2400" b="1" dirty="0"/>
              <a:t>// If you want to assign null value use ? operator</a:t>
            </a:r>
          </a:p>
          <a:p>
            <a:pPr lvl="1"/>
            <a:r>
              <a:rPr lang="en-US" sz="2400" b="1" dirty="0" err="1"/>
              <a:t>var</a:t>
            </a:r>
            <a:r>
              <a:rPr lang="en-US" sz="2400" dirty="0"/>
              <a:t> a: String? = "Hello" </a:t>
            </a:r>
          </a:p>
          <a:p>
            <a:pPr lvl="1"/>
            <a:r>
              <a:rPr lang="en-US" sz="2400" dirty="0"/>
              <a:t>a = </a:t>
            </a:r>
            <a:r>
              <a:rPr lang="en-US" sz="2400" b="1" dirty="0"/>
              <a:t>null</a:t>
            </a:r>
            <a:r>
              <a:rPr lang="en-US" sz="2400" dirty="0"/>
              <a:t> // OK</a:t>
            </a:r>
            <a:endParaRPr lang="en-US" sz="2000" dirty="0"/>
          </a:p>
        </p:txBody>
      </p:sp>
    </p:spTree>
    <p:extLst>
      <p:ext uri="{BB962C8B-B14F-4D97-AF65-F5344CB8AC3E}">
        <p14:creationId xmlns:p14="http://schemas.microsoft.com/office/powerpoint/2010/main" val="4547662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534400" cy="1252728"/>
          </a:xfrm>
        </p:spPr>
        <p:txBody>
          <a:bodyPr>
            <a:noAutofit/>
          </a:bodyPr>
          <a:lstStyle/>
          <a:p>
            <a:pPr>
              <a:lnSpc>
                <a:spcPct val="150000"/>
              </a:lnSpc>
            </a:pPr>
            <a:r>
              <a:rPr lang="en-US" sz="3200" dirty="0"/>
              <a:t>Way to handle Null Safety in </a:t>
            </a:r>
            <a:r>
              <a:rPr lang="en-US" sz="3200" dirty="0" err="1"/>
              <a:t>Kotlin</a:t>
            </a:r>
            <a:endParaRPr lang="en-US" sz="3200" dirty="0"/>
          </a:p>
        </p:txBody>
      </p:sp>
      <p:sp>
        <p:nvSpPr>
          <p:cNvPr id="3" name="Content Placeholder 2"/>
          <p:cNvSpPr>
            <a:spLocks noGrp="1"/>
          </p:cNvSpPr>
          <p:nvPr>
            <p:ph idx="1"/>
          </p:nvPr>
        </p:nvSpPr>
        <p:spPr>
          <a:xfrm>
            <a:off x="381000" y="1600200"/>
            <a:ext cx="11506200" cy="5181600"/>
          </a:xfrm>
        </p:spPr>
        <p:txBody>
          <a:bodyPr>
            <a:normAutofit/>
          </a:bodyPr>
          <a:lstStyle/>
          <a:p>
            <a:r>
              <a:rPr lang="en-US" b="1" dirty="0"/>
              <a:t>Way – 2 – Nullable Check </a:t>
            </a:r>
          </a:p>
          <a:p>
            <a:pPr lvl="1"/>
            <a:r>
              <a:rPr lang="en-US" dirty="0"/>
              <a:t>The Kotlin system will tell you an error if you want to call a method from a nullable variable. Always check before accessing whether it is null or not.</a:t>
            </a:r>
          </a:p>
        </p:txBody>
      </p:sp>
      <p:sp>
        <p:nvSpPr>
          <p:cNvPr id="8" name="TextBox 7"/>
          <p:cNvSpPr txBox="1"/>
          <p:nvPr/>
        </p:nvSpPr>
        <p:spPr>
          <a:xfrm>
            <a:off x="2667000" y="4419601"/>
            <a:ext cx="6400800" cy="1661993"/>
          </a:xfrm>
          <a:prstGeom prst="rect">
            <a:avLst/>
          </a:prstGeom>
          <a:noFill/>
          <a:ln>
            <a:solidFill>
              <a:schemeClr val="accent2"/>
            </a:solidFill>
          </a:ln>
        </p:spPr>
        <p:txBody>
          <a:bodyPr wrap="square" rtlCol="0">
            <a:spAutoFit/>
          </a:bodyPr>
          <a:lstStyle/>
          <a:p>
            <a:pPr marL="118872" lvl="1">
              <a:lnSpc>
                <a:spcPct val="150000"/>
              </a:lnSpc>
              <a:buClr>
                <a:schemeClr val="accent1"/>
              </a:buClr>
              <a:buSzPct val="80000"/>
            </a:pPr>
            <a:r>
              <a:rPr lang="en-US" sz="2800" b="1" dirty="0" err="1"/>
              <a:t>var</a:t>
            </a:r>
            <a:r>
              <a:rPr lang="en-US" sz="2800" b="1" dirty="0"/>
              <a:t> a: String? = "Hello" </a:t>
            </a:r>
          </a:p>
          <a:p>
            <a:pPr marL="118872" lvl="1">
              <a:lnSpc>
                <a:spcPct val="150000"/>
              </a:lnSpc>
              <a:buClr>
                <a:schemeClr val="accent1"/>
              </a:buClr>
              <a:buSzPct val="80000"/>
            </a:pPr>
            <a:r>
              <a:rPr lang="en-US" sz="2800" b="1" dirty="0" err="1"/>
              <a:t>val</a:t>
            </a:r>
            <a:r>
              <a:rPr lang="en-US" sz="2800" b="1" dirty="0"/>
              <a:t> l = if (a != null) </a:t>
            </a:r>
            <a:r>
              <a:rPr lang="en-US" sz="2800" b="1" dirty="0" err="1"/>
              <a:t>a.length</a:t>
            </a:r>
            <a:r>
              <a:rPr lang="en-US" sz="2800" b="1" dirty="0"/>
              <a:t> else -1</a:t>
            </a:r>
          </a:p>
          <a:p>
            <a:endParaRPr lang="en-US" dirty="0"/>
          </a:p>
        </p:txBody>
      </p:sp>
    </p:spTree>
    <p:extLst>
      <p:ext uri="{BB962C8B-B14F-4D97-AF65-F5344CB8AC3E}">
        <p14:creationId xmlns:p14="http://schemas.microsoft.com/office/powerpoint/2010/main" val="11241114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5448"/>
            <a:ext cx="8534400" cy="1252728"/>
          </a:xfrm>
        </p:spPr>
        <p:txBody>
          <a:bodyPr>
            <a:noAutofit/>
          </a:bodyPr>
          <a:lstStyle/>
          <a:p>
            <a:pPr>
              <a:lnSpc>
                <a:spcPct val="150000"/>
              </a:lnSpc>
            </a:pPr>
            <a:r>
              <a:rPr lang="en-US" sz="3600" dirty="0"/>
              <a:t>Way to handle Null Safety in </a:t>
            </a:r>
            <a:r>
              <a:rPr lang="en-US" sz="3600" dirty="0" err="1"/>
              <a:t>Kotlin</a:t>
            </a:r>
            <a:endParaRPr lang="en-US" sz="3600" dirty="0"/>
          </a:p>
        </p:txBody>
      </p:sp>
      <p:sp>
        <p:nvSpPr>
          <p:cNvPr id="3" name="Content Placeholder 2"/>
          <p:cNvSpPr>
            <a:spLocks noGrp="1"/>
          </p:cNvSpPr>
          <p:nvPr>
            <p:ph idx="1"/>
          </p:nvPr>
        </p:nvSpPr>
        <p:spPr>
          <a:xfrm>
            <a:off x="228600" y="1408176"/>
            <a:ext cx="11811000" cy="5221224"/>
          </a:xfrm>
        </p:spPr>
        <p:txBody>
          <a:bodyPr>
            <a:normAutofit/>
          </a:bodyPr>
          <a:lstStyle/>
          <a:p>
            <a:pPr marL="438912" lvl="1" indent="-320040">
              <a:spcBef>
                <a:spcPts val="0"/>
              </a:spcBef>
              <a:buClr>
                <a:schemeClr val="accent1"/>
              </a:buClr>
              <a:buSzPct val="80000"/>
              <a:buFont typeface="Wingdings 2"/>
              <a:buChar char=""/>
            </a:pPr>
            <a:r>
              <a:rPr lang="en-US" dirty="0"/>
              <a:t>Way – 3 - Safe Calls (?.)</a:t>
            </a:r>
          </a:p>
          <a:p>
            <a:pPr lvl="1"/>
            <a:r>
              <a:rPr lang="en-US" sz="2000" dirty="0"/>
              <a:t>The safe call operator returns the variables property only if the variable is not null, else it returns null. So, the variable holding the return value should be declared nullable. </a:t>
            </a:r>
          </a:p>
          <a:p>
            <a:pPr lvl="1">
              <a:lnSpc>
                <a:spcPct val="150000"/>
              </a:lnSpc>
            </a:pPr>
            <a:endParaRPr lang="en-US" sz="1600" dirty="0"/>
          </a:p>
          <a:p>
            <a:pPr lvl="1">
              <a:lnSpc>
                <a:spcPct val="150000"/>
              </a:lnSpc>
            </a:pPr>
            <a:endParaRPr lang="en-US" sz="1400" dirty="0"/>
          </a:p>
          <a:p>
            <a:pPr marL="457200" lvl="1" indent="0">
              <a:lnSpc>
                <a:spcPct val="150000"/>
              </a:lnSpc>
              <a:buNone/>
            </a:pPr>
            <a:endParaRPr lang="en-US" sz="1400" dirty="0"/>
          </a:p>
        </p:txBody>
      </p:sp>
      <p:sp>
        <p:nvSpPr>
          <p:cNvPr id="5" name="TextBox 4"/>
          <p:cNvSpPr txBox="1"/>
          <p:nvPr/>
        </p:nvSpPr>
        <p:spPr>
          <a:xfrm>
            <a:off x="914400" y="2703016"/>
            <a:ext cx="6553200" cy="4154984"/>
          </a:xfrm>
          <a:prstGeom prst="rect">
            <a:avLst/>
          </a:prstGeom>
          <a:noFill/>
          <a:ln>
            <a:solidFill>
              <a:schemeClr val="accent2"/>
            </a:solidFill>
          </a:ln>
        </p:spPr>
        <p:txBody>
          <a:bodyPr wrap="square" rtlCol="0">
            <a:spAutoFit/>
          </a:bodyPr>
          <a:lstStyle/>
          <a:p>
            <a:pPr fontAlgn="base"/>
            <a:r>
              <a:rPr lang="en-US" sz="2400" dirty="0"/>
              <a:t>fun main(</a:t>
            </a:r>
            <a:r>
              <a:rPr lang="en-US" sz="2400" dirty="0" err="1"/>
              <a:t>args</a:t>
            </a:r>
            <a:r>
              <a:rPr lang="en-US" sz="2400" dirty="0"/>
              <a:t>: Array){</a:t>
            </a:r>
          </a:p>
          <a:p>
            <a:pPr fontAlgn="base"/>
            <a:r>
              <a:rPr lang="en-US" sz="2400" dirty="0"/>
              <a:t>    </a:t>
            </a:r>
            <a:r>
              <a:rPr lang="en-US" sz="2400" dirty="0" err="1"/>
              <a:t>var</a:t>
            </a:r>
            <a:r>
              <a:rPr lang="en-US" sz="2400" dirty="0"/>
              <a:t> b: String? = "Hi !"  </a:t>
            </a:r>
            <a:r>
              <a:rPr lang="en-US" b="1" dirty="0"/>
              <a:t>// variable is declared as nullable</a:t>
            </a:r>
            <a:endParaRPr lang="en-US" sz="2400" b="1" dirty="0"/>
          </a:p>
          <a:p>
            <a:pPr fontAlgn="base"/>
            <a:r>
              <a:rPr lang="en-US" sz="2400" dirty="0"/>
              <a:t>    </a:t>
            </a:r>
            <a:r>
              <a:rPr lang="en-US" sz="2400" dirty="0" err="1"/>
              <a:t>var</a:t>
            </a:r>
            <a:r>
              <a:rPr lang="en-US" sz="2400" dirty="0"/>
              <a:t> </a:t>
            </a:r>
            <a:r>
              <a:rPr lang="en-US" sz="2400" dirty="0" err="1"/>
              <a:t>len</a:t>
            </a:r>
            <a:r>
              <a:rPr lang="en-US" sz="2400" dirty="0"/>
              <a:t>: </a:t>
            </a:r>
            <a:r>
              <a:rPr lang="en-US" sz="2400" dirty="0" err="1"/>
              <a:t>Int</a:t>
            </a:r>
            <a:r>
              <a:rPr lang="en-US" sz="2400" dirty="0"/>
              <a:t>?</a:t>
            </a:r>
          </a:p>
          <a:p>
            <a:pPr fontAlgn="base"/>
            <a:r>
              <a:rPr lang="en-US" sz="2400" dirty="0"/>
              <a:t>    </a:t>
            </a:r>
            <a:r>
              <a:rPr lang="en-US" sz="2400" dirty="0" err="1"/>
              <a:t>len</a:t>
            </a:r>
            <a:r>
              <a:rPr lang="en-US" sz="2400" dirty="0"/>
              <a:t> = </a:t>
            </a:r>
            <a:r>
              <a:rPr lang="en-US" sz="2400" dirty="0" err="1"/>
              <a:t>b?.length</a:t>
            </a:r>
            <a:endParaRPr lang="en-US" sz="2400" dirty="0"/>
          </a:p>
          <a:p>
            <a:pPr fontAlgn="base"/>
            <a:r>
              <a:rPr lang="en-US" sz="2400" dirty="0"/>
              <a:t>    </a:t>
            </a:r>
            <a:r>
              <a:rPr lang="en-US" sz="2400" dirty="0" err="1"/>
              <a:t>println</a:t>
            </a:r>
            <a:r>
              <a:rPr lang="en-US" sz="2400" dirty="0"/>
              <a:t>("b is : $b")</a:t>
            </a:r>
          </a:p>
          <a:p>
            <a:pPr fontAlgn="base"/>
            <a:r>
              <a:rPr lang="en-US" sz="2400" dirty="0"/>
              <a:t>    </a:t>
            </a:r>
            <a:r>
              <a:rPr lang="en-US" sz="2400" dirty="0" err="1"/>
              <a:t>println</a:t>
            </a:r>
            <a:r>
              <a:rPr lang="en-US" sz="2400" dirty="0"/>
              <a:t>("length is : $</a:t>
            </a:r>
            <a:r>
              <a:rPr lang="en-US" sz="2400" dirty="0" err="1"/>
              <a:t>len</a:t>
            </a:r>
            <a:r>
              <a:rPr lang="en-US" sz="2400" dirty="0"/>
              <a:t>")</a:t>
            </a:r>
          </a:p>
          <a:p>
            <a:pPr fontAlgn="base"/>
            <a:r>
              <a:rPr lang="en-US" sz="2400" dirty="0"/>
              <a:t>     b = null</a:t>
            </a:r>
          </a:p>
          <a:p>
            <a:pPr fontAlgn="base"/>
            <a:r>
              <a:rPr lang="en-US" sz="2400" dirty="0"/>
              <a:t>    </a:t>
            </a:r>
            <a:r>
              <a:rPr lang="en-US" sz="2400" dirty="0" err="1"/>
              <a:t>len</a:t>
            </a:r>
            <a:r>
              <a:rPr lang="en-US" sz="2400" dirty="0"/>
              <a:t> = </a:t>
            </a:r>
            <a:r>
              <a:rPr lang="en-US" sz="2400" dirty="0" err="1"/>
              <a:t>b?.length</a:t>
            </a:r>
            <a:endParaRPr lang="en-US" sz="2400" dirty="0"/>
          </a:p>
          <a:p>
            <a:pPr fontAlgn="base"/>
            <a:r>
              <a:rPr lang="en-US" sz="2400" dirty="0"/>
              <a:t>    </a:t>
            </a:r>
            <a:r>
              <a:rPr lang="en-US" sz="2400" dirty="0" err="1"/>
              <a:t>println</a:t>
            </a:r>
            <a:r>
              <a:rPr lang="en-US" sz="2400" dirty="0"/>
              <a:t>("b is : $b")</a:t>
            </a:r>
          </a:p>
          <a:p>
            <a:pPr fontAlgn="base"/>
            <a:r>
              <a:rPr lang="en-US" sz="2400" dirty="0"/>
              <a:t>    </a:t>
            </a:r>
            <a:r>
              <a:rPr lang="en-US" sz="2400" dirty="0" err="1"/>
              <a:t>println</a:t>
            </a:r>
            <a:r>
              <a:rPr lang="en-US" sz="2400" dirty="0"/>
              <a:t>("length is : $</a:t>
            </a:r>
            <a:r>
              <a:rPr lang="en-US" sz="2400" dirty="0" err="1"/>
              <a:t>len</a:t>
            </a:r>
            <a:r>
              <a:rPr lang="en-US" sz="2400" dirty="0"/>
              <a:t>")</a:t>
            </a:r>
          </a:p>
          <a:p>
            <a:pPr fontAlgn="base"/>
            <a:r>
              <a:rPr lang="en-US" sz="2400" dirty="0"/>
              <a:t>}</a:t>
            </a:r>
            <a:endParaRPr lang="en-US" sz="2000" dirty="0"/>
          </a:p>
        </p:txBody>
      </p:sp>
      <p:sp>
        <p:nvSpPr>
          <p:cNvPr id="4" name="TextBox 3"/>
          <p:cNvSpPr txBox="1"/>
          <p:nvPr/>
        </p:nvSpPr>
        <p:spPr>
          <a:xfrm>
            <a:off x="8610600" y="3200400"/>
            <a:ext cx="2667000" cy="2585323"/>
          </a:xfrm>
          <a:prstGeom prst="rect">
            <a:avLst/>
          </a:prstGeom>
          <a:noFill/>
          <a:ln>
            <a:solidFill>
              <a:schemeClr val="accent2"/>
            </a:solidFill>
          </a:ln>
        </p:spPr>
        <p:txBody>
          <a:bodyPr wrap="square" rtlCol="0">
            <a:spAutoFit/>
          </a:bodyPr>
          <a:lstStyle/>
          <a:p>
            <a:r>
              <a:rPr lang="en-US" sz="2400" dirty="0"/>
              <a:t>Result for the Code</a:t>
            </a:r>
          </a:p>
          <a:p>
            <a:endParaRPr lang="en-US" sz="2400" dirty="0"/>
          </a:p>
          <a:p>
            <a:pPr fontAlgn="base"/>
            <a:r>
              <a:rPr lang="en-US" sz="2400" dirty="0"/>
              <a:t>b is : Hi !</a:t>
            </a:r>
          </a:p>
          <a:p>
            <a:pPr fontAlgn="base"/>
            <a:r>
              <a:rPr lang="en-US" sz="2400" dirty="0"/>
              <a:t>length is : 4</a:t>
            </a:r>
          </a:p>
          <a:p>
            <a:pPr fontAlgn="base"/>
            <a:r>
              <a:rPr lang="en-US" sz="2400" dirty="0"/>
              <a:t>b is : null</a:t>
            </a:r>
          </a:p>
          <a:p>
            <a:pPr fontAlgn="base"/>
            <a:r>
              <a:rPr lang="en-US" sz="2400" dirty="0"/>
              <a:t>length is : null</a:t>
            </a:r>
          </a:p>
          <a:p>
            <a:endParaRPr lang="en-US" dirty="0"/>
          </a:p>
        </p:txBody>
      </p:sp>
    </p:spTree>
    <p:extLst>
      <p:ext uri="{BB962C8B-B14F-4D97-AF65-F5344CB8AC3E}">
        <p14:creationId xmlns:p14="http://schemas.microsoft.com/office/powerpoint/2010/main" val="32280302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55448"/>
            <a:ext cx="8534400" cy="1252728"/>
          </a:xfrm>
        </p:spPr>
        <p:txBody>
          <a:bodyPr>
            <a:noAutofit/>
          </a:bodyPr>
          <a:lstStyle/>
          <a:p>
            <a:pPr>
              <a:lnSpc>
                <a:spcPct val="150000"/>
              </a:lnSpc>
            </a:pPr>
            <a:r>
              <a:rPr lang="en-US" sz="3200" dirty="0"/>
              <a:t>Way to handle Null Safety in </a:t>
            </a:r>
            <a:r>
              <a:rPr lang="en-US" sz="3200" dirty="0" err="1"/>
              <a:t>Kotlin</a:t>
            </a:r>
            <a:endParaRPr lang="en-US" sz="3200" dirty="0"/>
          </a:p>
        </p:txBody>
      </p:sp>
      <p:sp>
        <p:nvSpPr>
          <p:cNvPr id="3" name="Content Placeholder 2"/>
          <p:cNvSpPr>
            <a:spLocks noGrp="1"/>
          </p:cNvSpPr>
          <p:nvPr>
            <p:ph idx="1"/>
          </p:nvPr>
        </p:nvSpPr>
        <p:spPr>
          <a:xfrm>
            <a:off x="152400" y="1447800"/>
            <a:ext cx="12039600" cy="5181600"/>
          </a:xfrm>
        </p:spPr>
        <p:txBody>
          <a:bodyPr>
            <a:normAutofit/>
          </a:bodyPr>
          <a:lstStyle/>
          <a:p>
            <a:pPr marL="438912" lvl="1" indent="-320040">
              <a:spcBef>
                <a:spcPts val="0"/>
              </a:spcBef>
              <a:buClr>
                <a:schemeClr val="accent1"/>
              </a:buClr>
              <a:buSzPct val="80000"/>
              <a:buFont typeface="Wingdings 2"/>
              <a:buChar char=""/>
            </a:pPr>
            <a:r>
              <a:rPr lang="en-US" sz="2400" dirty="0"/>
              <a:t>Way – 4 – Elvis Operator ( ?:)</a:t>
            </a:r>
          </a:p>
          <a:p>
            <a:pPr marL="704088" lvl="2" indent="-320040">
              <a:spcBef>
                <a:spcPts val="0"/>
              </a:spcBef>
              <a:buClr>
                <a:schemeClr val="accent1"/>
              </a:buClr>
              <a:buSzPct val="80000"/>
              <a:buFont typeface="Wingdings 2"/>
              <a:buChar char=""/>
            </a:pPr>
            <a:r>
              <a:rPr lang="en-US" sz="2000" dirty="0"/>
              <a:t>If reference to a variable is not null, use the value, else use some default value that is not null. This might sound same as explicitly checking for a null value. </a:t>
            </a:r>
          </a:p>
          <a:p>
            <a:pPr marL="457200" lvl="1" indent="0">
              <a:lnSpc>
                <a:spcPct val="150000"/>
              </a:lnSpc>
              <a:buNone/>
            </a:pPr>
            <a:endParaRPr lang="en-US" sz="1400" dirty="0"/>
          </a:p>
        </p:txBody>
      </p:sp>
      <p:sp>
        <p:nvSpPr>
          <p:cNvPr id="5" name="TextBox 4"/>
          <p:cNvSpPr txBox="1"/>
          <p:nvPr/>
        </p:nvSpPr>
        <p:spPr>
          <a:xfrm>
            <a:off x="609600" y="2705249"/>
            <a:ext cx="10668000" cy="3924151"/>
          </a:xfrm>
          <a:prstGeom prst="rect">
            <a:avLst/>
          </a:prstGeom>
          <a:noFill/>
          <a:ln>
            <a:solidFill>
              <a:schemeClr val="accent2"/>
            </a:solidFill>
          </a:ln>
        </p:spPr>
        <p:txBody>
          <a:bodyPr wrap="square" rtlCol="0">
            <a:spAutoFit/>
          </a:bodyPr>
          <a:lstStyle/>
          <a:p>
            <a:pPr fontAlgn="base"/>
            <a:r>
              <a:rPr lang="en-US" sz="2100" dirty="0"/>
              <a:t>fun main(</a:t>
            </a:r>
            <a:r>
              <a:rPr lang="en-US" sz="2100" dirty="0" err="1"/>
              <a:t>args</a:t>
            </a:r>
            <a:r>
              <a:rPr lang="en-US" sz="2100" dirty="0"/>
              <a:t>: Array){</a:t>
            </a:r>
          </a:p>
          <a:p>
            <a:pPr fontAlgn="base"/>
            <a:r>
              <a:rPr lang="en-US" sz="2100" dirty="0"/>
              <a:t>    </a:t>
            </a:r>
            <a:r>
              <a:rPr lang="en-US" sz="2100" dirty="0" err="1"/>
              <a:t>var</a:t>
            </a:r>
            <a:r>
              <a:rPr lang="en-US" sz="2100" dirty="0"/>
              <a:t> b: String? = " David" // variable is declared as </a:t>
            </a:r>
            <a:r>
              <a:rPr lang="en-US" sz="2100" dirty="0" err="1"/>
              <a:t>nullable</a:t>
            </a:r>
            <a:endParaRPr lang="en-US" sz="2100" dirty="0"/>
          </a:p>
          <a:p>
            <a:pPr fontAlgn="base"/>
            <a:r>
              <a:rPr lang="en-US" sz="2100" dirty="0"/>
              <a:t>    </a:t>
            </a:r>
            <a:r>
              <a:rPr lang="en-US" sz="2100" dirty="0" err="1"/>
              <a:t>val</a:t>
            </a:r>
            <a:r>
              <a:rPr lang="en-US" sz="2100" dirty="0"/>
              <a:t> </a:t>
            </a:r>
            <a:r>
              <a:rPr lang="en-US" sz="2100" dirty="0" err="1"/>
              <a:t>len</a:t>
            </a:r>
            <a:r>
              <a:rPr lang="en-US" sz="2100" dirty="0"/>
              <a:t> = </a:t>
            </a:r>
            <a:r>
              <a:rPr lang="en-US" sz="2100" dirty="0" err="1"/>
              <a:t>b?.length</a:t>
            </a:r>
            <a:r>
              <a:rPr lang="en-US" sz="2100" dirty="0"/>
              <a:t> ?: -1</a:t>
            </a:r>
          </a:p>
          <a:p>
            <a:pPr fontAlgn="base"/>
            <a:r>
              <a:rPr lang="en-US" sz="2100" dirty="0"/>
              <a:t>    </a:t>
            </a:r>
            <a:r>
              <a:rPr lang="en-US" sz="2100" dirty="0" err="1"/>
              <a:t>println</a:t>
            </a:r>
            <a:r>
              <a:rPr lang="en-US" sz="2100" dirty="0"/>
              <a:t>("length is : $</a:t>
            </a:r>
            <a:r>
              <a:rPr lang="en-US" sz="2100" dirty="0" err="1"/>
              <a:t>len</a:t>
            </a:r>
            <a:r>
              <a:rPr lang="en-US" sz="2100" dirty="0"/>
              <a:t>")</a:t>
            </a:r>
          </a:p>
          <a:p>
            <a:pPr fontAlgn="base"/>
            <a:r>
              <a:rPr lang="en-US" sz="2100" dirty="0"/>
              <a:t>    b= null</a:t>
            </a:r>
          </a:p>
          <a:p>
            <a:pPr fontAlgn="base"/>
            <a:r>
              <a:rPr lang="en-US" sz="2100" dirty="0"/>
              <a:t>    </a:t>
            </a:r>
            <a:r>
              <a:rPr lang="en-US" sz="2100" dirty="0" err="1"/>
              <a:t>val</a:t>
            </a:r>
            <a:r>
              <a:rPr lang="en-US" sz="2100" dirty="0"/>
              <a:t> </a:t>
            </a:r>
            <a:r>
              <a:rPr lang="en-US" sz="2100" dirty="0" err="1"/>
              <a:t>noname</a:t>
            </a:r>
            <a:r>
              <a:rPr lang="en-US" sz="2100" dirty="0"/>
              <a:t> = b?: “No one knows me" </a:t>
            </a:r>
          </a:p>
          <a:p>
            <a:pPr fontAlgn="base"/>
            <a:r>
              <a:rPr lang="en-US" sz="2100" dirty="0"/>
              <a:t>    </a:t>
            </a:r>
            <a:r>
              <a:rPr lang="en-US" sz="2100" dirty="0" err="1"/>
              <a:t>println</a:t>
            </a:r>
            <a:r>
              <a:rPr lang="en-US" sz="2100" dirty="0"/>
              <a:t>(“Name is : $</a:t>
            </a:r>
            <a:r>
              <a:rPr lang="en-US" sz="2100" dirty="0" err="1"/>
              <a:t>noname</a:t>
            </a:r>
            <a:r>
              <a:rPr lang="en-US" sz="2100" dirty="0"/>
              <a:t>")</a:t>
            </a:r>
          </a:p>
          <a:p>
            <a:pPr fontAlgn="base"/>
            <a:r>
              <a:rPr lang="en-US" sz="2100" dirty="0"/>
              <a:t>}</a:t>
            </a:r>
          </a:p>
          <a:p>
            <a:r>
              <a:rPr lang="en-US" sz="2100" b="1" dirty="0"/>
              <a:t>Result for the Code</a:t>
            </a:r>
          </a:p>
          <a:p>
            <a:pPr fontAlgn="base"/>
            <a:r>
              <a:rPr lang="en-US" sz="2100" dirty="0"/>
              <a:t>length is : 5</a:t>
            </a:r>
          </a:p>
          <a:p>
            <a:pPr fontAlgn="base"/>
            <a:r>
              <a:rPr lang="en-US" sz="2100" dirty="0"/>
              <a:t>Name is : No one knows me</a:t>
            </a:r>
          </a:p>
          <a:p>
            <a:pPr fontAlgn="base"/>
            <a:endParaRPr lang="en-US" dirty="0"/>
          </a:p>
        </p:txBody>
      </p:sp>
    </p:spTree>
    <p:extLst>
      <p:ext uri="{BB962C8B-B14F-4D97-AF65-F5344CB8AC3E}">
        <p14:creationId xmlns:p14="http://schemas.microsoft.com/office/powerpoint/2010/main" val="37613300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62415"/>
            <a:ext cx="9906000" cy="1252728"/>
          </a:xfrm>
        </p:spPr>
        <p:txBody>
          <a:bodyPr>
            <a:noAutofit/>
          </a:bodyPr>
          <a:lstStyle/>
          <a:p>
            <a:pPr algn="ctr"/>
            <a:r>
              <a:rPr lang="en-US" sz="4000" b="0" dirty="0"/>
              <a:t>The !! Operator (not-null assertion operator)</a:t>
            </a:r>
          </a:p>
        </p:txBody>
      </p:sp>
      <p:sp>
        <p:nvSpPr>
          <p:cNvPr id="3" name="Content Placeholder 2"/>
          <p:cNvSpPr>
            <a:spLocks noGrp="1"/>
          </p:cNvSpPr>
          <p:nvPr>
            <p:ph idx="1"/>
          </p:nvPr>
        </p:nvSpPr>
        <p:spPr>
          <a:xfrm>
            <a:off x="533400" y="1447800"/>
            <a:ext cx="11353800" cy="5181600"/>
          </a:xfrm>
        </p:spPr>
        <p:txBody>
          <a:bodyPr>
            <a:normAutofit/>
          </a:bodyPr>
          <a:lstStyle/>
          <a:p>
            <a:pPr>
              <a:lnSpc>
                <a:spcPct val="150000"/>
              </a:lnSpc>
            </a:pPr>
            <a:r>
              <a:rPr lang="en-US" sz="2800" dirty="0"/>
              <a:t>Despite the safety measures </a:t>
            </a:r>
            <a:r>
              <a:rPr lang="en-US" sz="2800" dirty="0" err="1"/>
              <a:t>Kotlin</a:t>
            </a:r>
            <a:r>
              <a:rPr lang="en-US" sz="2800" dirty="0"/>
              <a:t> provides to handle NPE, if you need NPE so badly to include in the code use !! operator.</a:t>
            </a:r>
          </a:p>
          <a:p>
            <a:pPr>
              <a:lnSpc>
                <a:spcPct val="150000"/>
              </a:lnSpc>
            </a:pPr>
            <a:r>
              <a:rPr lang="en-US" sz="2800" dirty="0"/>
              <a:t> You can use this operator, if you are 100% sure that variable holds a non null value, or else you will get </a:t>
            </a:r>
          </a:p>
          <a:p>
            <a:pPr marL="118872" indent="0">
              <a:lnSpc>
                <a:spcPct val="150000"/>
              </a:lnSpc>
              <a:buNone/>
            </a:pPr>
            <a:r>
              <a:rPr lang="en-US" sz="2800" dirty="0"/>
              <a:t>    </a:t>
            </a:r>
            <a:r>
              <a:rPr lang="en-US" sz="2800" dirty="0" err="1"/>
              <a:t>NullPointerException</a:t>
            </a:r>
            <a:r>
              <a:rPr lang="en-US" sz="2800" dirty="0"/>
              <a:t>(NPE)</a:t>
            </a:r>
          </a:p>
        </p:txBody>
      </p:sp>
    </p:spTree>
    <p:extLst>
      <p:ext uri="{BB962C8B-B14F-4D97-AF65-F5344CB8AC3E}">
        <p14:creationId xmlns:p14="http://schemas.microsoft.com/office/powerpoint/2010/main" val="23422946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19200" y="155448"/>
            <a:ext cx="9296400" cy="1252728"/>
          </a:xfrm>
        </p:spPr>
        <p:txBody>
          <a:bodyPr>
            <a:noAutofit/>
          </a:bodyPr>
          <a:lstStyle/>
          <a:p>
            <a:pPr algn="ctr"/>
            <a:r>
              <a:rPr lang="en-US" sz="3600" b="0" dirty="0"/>
              <a:t>The !! Operator (not-null assertion operator)</a:t>
            </a:r>
          </a:p>
        </p:txBody>
      </p:sp>
      <p:sp>
        <p:nvSpPr>
          <p:cNvPr id="5" name="TextBox 4"/>
          <p:cNvSpPr txBox="1"/>
          <p:nvPr/>
        </p:nvSpPr>
        <p:spPr>
          <a:xfrm>
            <a:off x="304800" y="1734978"/>
            <a:ext cx="6705600" cy="4339650"/>
          </a:xfrm>
          <a:prstGeom prst="rect">
            <a:avLst/>
          </a:prstGeom>
          <a:noFill/>
          <a:ln>
            <a:solidFill>
              <a:schemeClr val="accent2"/>
            </a:solidFill>
          </a:ln>
        </p:spPr>
        <p:txBody>
          <a:bodyPr wrap="square" rtlCol="0">
            <a:spAutoFit/>
          </a:bodyPr>
          <a:lstStyle/>
          <a:p>
            <a:pPr fontAlgn="base"/>
            <a:r>
              <a:rPr lang="en-US" sz="2400" dirty="0"/>
              <a:t>fun main(</a:t>
            </a:r>
            <a:r>
              <a:rPr lang="en-US" sz="2400" dirty="0" err="1"/>
              <a:t>args</a:t>
            </a:r>
            <a:r>
              <a:rPr lang="en-US" sz="2400" dirty="0"/>
              <a:t>: Array){</a:t>
            </a:r>
          </a:p>
          <a:p>
            <a:pPr fontAlgn="base"/>
            <a:r>
              <a:rPr lang="en-US" sz="2400" dirty="0"/>
              <a:t>    </a:t>
            </a:r>
            <a:r>
              <a:rPr lang="en-US" sz="2400" dirty="0" err="1"/>
              <a:t>var</a:t>
            </a:r>
            <a:r>
              <a:rPr lang="en-US" sz="2400" dirty="0"/>
              <a:t> b: String? = "Hello"     // variable is declared as </a:t>
            </a:r>
            <a:r>
              <a:rPr lang="en-US" sz="2400" dirty="0" err="1"/>
              <a:t>nullable</a:t>
            </a:r>
            <a:endParaRPr lang="en-US" sz="2400" dirty="0"/>
          </a:p>
          <a:p>
            <a:pPr fontAlgn="base"/>
            <a:r>
              <a:rPr lang="en-US" sz="2400" dirty="0"/>
              <a:t>    </a:t>
            </a:r>
            <a:r>
              <a:rPr lang="en-US" sz="2400" dirty="0" err="1"/>
              <a:t>var</a:t>
            </a:r>
            <a:r>
              <a:rPr lang="en-US" sz="2400" dirty="0"/>
              <a:t> </a:t>
            </a:r>
            <a:r>
              <a:rPr lang="en-US" sz="2400" dirty="0" err="1"/>
              <a:t>blen</a:t>
            </a:r>
            <a:r>
              <a:rPr lang="en-US" sz="2400" dirty="0"/>
              <a:t> = b!!.length</a:t>
            </a:r>
          </a:p>
          <a:p>
            <a:pPr fontAlgn="base"/>
            <a:r>
              <a:rPr lang="en-US" sz="2400" dirty="0"/>
              <a:t>    </a:t>
            </a:r>
            <a:r>
              <a:rPr lang="en-US" sz="2400" dirty="0" err="1"/>
              <a:t>println</a:t>
            </a:r>
            <a:r>
              <a:rPr lang="en-US" sz="2400" dirty="0"/>
              <a:t>("b is : $b")</a:t>
            </a:r>
          </a:p>
          <a:p>
            <a:pPr fontAlgn="base"/>
            <a:r>
              <a:rPr lang="en-US" sz="2400" dirty="0"/>
              <a:t>    </a:t>
            </a:r>
            <a:r>
              <a:rPr lang="en-US" sz="2400" dirty="0" err="1"/>
              <a:t>println</a:t>
            </a:r>
            <a:r>
              <a:rPr lang="en-US" sz="2400" dirty="0"/>
              <a:t>("b length is : $</a:t>
            </a:r>
            <a:r>
              <a:rPr lang="en-US" sz="2400" dirty="0" err="1"/>
              <a:t>blen</a:t>
            </a:r>
            <a:r>
              <a:rPr lang="en-US" sz="2400" dirty="0"/>
              <a:t>")</a:t>
            </a:r>
          </a:p>
          <a:p>
            <a:pPr fontAlgn="base"/>
            <a:r>
              <a:rPr lang="en-US" sz="2400" dirty="0"/>
              <a:t>    b = null</a:t>
            </a:r>
          </a:p>
          <a:p>
            <a:pPr fontAlgn="base"/>
            <a:r>
              <a:rPr lang="en-US" sz="2400" dirty="0"/>
              <a:t>    </a:t>
            </a:r>
            <a:r>
              <a:rPr lang="en-US" sz="2400" dirty="0" err="1"/>
              <a:t>println</a:t>
            </a:r>
            <a:r>
              <a:rPr lang="en-US" sz="2400" dirty="0"/>
              <a:t>("b is : $b")</a:t>
            </a:r>
          </a:p>
          <a:p>
            <a:pPr fontAlgn="base"/>
            <a:r>
              <a:rPr lang="en-US" sz="2400" dirty="0"/>
              <a:t>    </a:t>
            </a:r>
            <a:r>
              <a:rPr lang="en-US" sz="2400" dirty="0" err="1"/>
              <a:t>blen</a:t>
            </a:r>
            <a:r>
              <a:rPr lang="en-US" sz="2400" dirty="0"/>
              <a:t> = b!!.length // Throws </a:t>
            </a:r>
            <a:r>
              <a:rPr lang="en-US" sz="2400" dirty="0" err="1"/>
              <a:t>NullPointerException</a:t>
            </a:r>
            <a:endParaRPr lang="en-US" sz="2400" dirty="0"/>
          </a:p>
          <a:p>
            <a:pPr fontAlgn="base"/>
            <a:r>
              <a:rPr lang="en-US" sz="2400" dirty="0"/>
              <a:t>    </a:t>
            </a:r>
            <a:r>
              <a:rPr lang="en-US" sz="2400" dirty="0" err="1"/>
              <a:t>println</a:t>
            </a:r>
            <a:r>
              <a:rPr lang="en-US" sz="2400" dirty="0"/>
              <a:t>("b length is : $</a:t>
            </a:r>
            <a:r>
              <a:rPr lang="en-US" sz="2400" dirty="0" err="1"/>
              <a:t>blen</a:t>
            </a:r>
            <a:r>
              <a:rPr lang="en-US" sz="2400" dirty="0"/>
              <a:t>")</a:t>
            </a:r>
          </a:p>
          <a:p>
            <a:pPr fontAlgn="base"/>
            <a:r>
              <a:rPr lang="en-US" sz="2400" dirty="0"/>
              <a:t>}</a:t>
            </a:r>
          </a:p>
          <a:p>
            <a:pPr fontAlgn="base"/>
            <a:endParaRPr lang="en-US" sz="1200" dirty="0"/>
          </a:p>
        </p:txBody>
      </p:sp>
      <p:sp>
        <p:nvSpPr>
          <p:cNvPr id="3" name="TextBox 2">
            <a:extLst>
              <a:ext uri="{FF2B5EF4-FFF2-40B4-BE49-F238E27FC236}">
                <a16:creationId xmlns:a16="http://schemas.microsoft.com/office/drawing/2014/main" id="{36347908-3C53-4419-91B9-E3D2C21300C9}"/>
              </a:ext>
            </a:extLst>
          </p:cNvPr>
          <p:cNvSpPr txBox="1"/>
          <p:nvPr/>
        </p:nvSpPr>
        <p:spPr>
          <a:xfrm>
            <a:off x="7162800" y="1981200"/>
            <a:ext cx="4876800" cy="3631763"/>
          </a:xfrm>
          <a:prstGeom prst="rect">
            <a:avLst/>
          </a:prstGeom>
          <a:noFill/>
          <a:ln>
            <a:solidFill>
              <a:srgbClr val="FF0000"/>
            </a:solidFill>
          </a:ln>
        </p:spPr>
        <p:txBody>
          <a:bodyPr wrap="square" rtlCol="0">
            <a:spAutoFit/>
          </a:bodyPr>
          <a:lstStyle/>
          <a:p>
            <a:pPr fontAlgn="base"/>
            <a:r>
              <a:rPr lang="en-US" sz="2400" dirty="0"/>
              <a:t>Result for the code</a:t>
            </a:r>
          </a:p>
          <a:p>
            <a:pPr fontAlgn="base"/>
            <a:r>
              <a:rPr lang="en-US" sz="2400" dirty="0"/>
              <a:t>b is : Hello</a:t>
            </a:r>
          </a:p>
          <a:p>
            <a:pPr fontAlgn="base"/>
            <a:r>
              <a:rPr lang="en-US" sz="2400" dirty="0"/>
              <a:t>b length is : 5</a:t>
            </a:r>
          </a:p>
          <a:p>
            <a:pPr fontAlgn="base"/>
            <a:r>
              <a:rPr lang="en-US" sz="2400" dirty="0"/>
              <a:t>b is : null</a:t>
            </a:r>
          </a:p>
          <a:p>
            <a:pPr fontAlgn="base"/>
            <a:endParaRPr lang="en-US" sz="2000" dirty="0"/>
          </a:p>
          <a:p>
            <a:pPr fontAlgn="base"/>
            <a:r>
              <a:rPr lang="en-US" sz="2400" dirty="0"/>
              <a:t>Exception in thread "main" </a:t>
            </a:r>
            <a:r>
              <a:rPr lang="en-US" sz="2400" dirty="0" err="1"/>
              <a:t>kotlin.KotlinNullPointerException</a:t>
            </a:r>
            <a:r>
              <a:rPr lang="en-US" sz="2400" dirty="0"/>
              <a:t>  at </a:t>
            </a:r>
            <a:r>
              <a:rPr lang="en-US" sz="2400" dirty="0" err="1"/>
              <a:t>ArrayaddremoveKt.main</a:t>
            </a:r>
            <a:r>
              <a:rPr lang="en-US" sz="2400" dirty="0"/>
              <a:t>   (Arrayaddremove.kt:9)</a:t>
            </a:r>
          </a:p>
          <a:p>
            <a:endParaRPr lang="en-US" dirty="0"/>
          </a:p>
        </p:txBody>
      </p:sp>
    </p:spTree>
    <p:extLst>
      <p:ext uri="{BB962C8B-B14F-4D97-AF65-F5344CB8AC3E}">
        <p14:creationId xmlns:p14="http://schemas.microsoft.com/office/powerpoint/2010/main" val="42779633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057D-1911-48DB-A72E-F4F5BDCD4441}"/>
              </a:ext>
            </a:extLst>
          </p:cNvPr>
          <p:cNvSpPr>
            <a:spLocks noGrp="1"/>
          </p:cNvSpPr>
          <p:nvPr>
            <p:ph type="title"/>
          </p:nvPr>
        </p:nvSpPr>
        <p:spPr/>
        <p:txBody>
          <a:bodyPr/>
          <a:lstStyle/>
          <a:p>
            <a:pPr algn="ctr"/>
            <a:r>
              <a:rPr lang="en-US" dirty="0"/>
              <a:t>Arrays </a:t>
            </a:r>
          </a:p>
        </p:txBody>
      </p:sp>
      <p:sp>
        <p:nvSpPr>
          <p:cNvPr id="3" name="Content Placeholder 2">
            <a:extLst>
              <a:ext uri="{FF2B5EF4-FFF2-40B4-BE49-F238E27FC236}">
                <a16:creationId xmlns:a16="http://schemas.microsoft.com/office/drawing/2014/main" id="{C5323690-690E-42CA-90C8-2E354074272B}"/>
              </a:ext>
            </a:extLst>
          </p:cNvPr>
          <p:cNvSpPr>
            <a:spLocks noGrp="1"/>
          </p:cNvSpPr>
          <p:nvPr>
            <p:ph idx="1"/>
          </p:nvPr>
        </p:nvSpPr>
        <p:spPr>
          <a:xfrm>
            <a:off x="228600" y="1408176"/>
            <a:ext cx="11963400" cy="5449824"/>
          </a:xfrm>
        </p:spPr>
        <p:txBody>
          <a:bodyPr>
            <a:normAutofit fontScale="85000" lnSpcReduction="20000"/>
          </a:bodyPr>
          <a:lstStyle/>
          <a:p>
            <a:pPr marL="118872" indent="0">
              <a:lnSpc>
                <a:spcPct val="120000"/>
              </a:lnSpc>
              <a:buNone/>
            </a:pPr>
            <a:r>
              <a:rPr lang="en-US" sz="3100" dirty="0"/>
              <a:t>var </a:t>
            </a:r>
            <a:r>
              <a:rPr lang="en-US" sz="3100" dirty="0" err="1"/>
              <a:t>myArray</a:t>
            </a:r>
            <a:r>
              <a:rPr lang="en-US" sz="3100" dirty="0"/>
              <a:t> = </a:t>
            </a:r>
            <a:r>
              <a:rPr lang="en-US" sz="3100" dirty="0" err="1"/>
              <a:t>arrayOf</a:t>
            </a:r>
            <a:r>
              <a:rPr lang="en-US" sz="3100" dirty="0"/>
              <a:t>(1, 2, 3)</a:t>
            </a:r>
          </a:p>
          <a:p>
            <a:pPr marL="118872" indent="0">
              <a:lnSpc>
                <a:spcPct val="120000"/>
              </a:lnSpc>
              <a:buNone/>
            </a:pPr>
            <a:r>
              <a:rPr lang="en-US" sz="3100" dirty="0"/>
              <a:t>var </a:t>
            </a:r>
            <a:r>
              <a:rPr lang="en-US" sz="3100" dirty="0" err="1"/>
              <a:t>arraySize</a:t>
            </a:r>
            <a:r>
              <a:rPr lang="en-US" sz="3100" dirty="0"/>
              <a:t> = "</a:t>
            </a:r>
            <a:r>
              <a:rPr lang="en-US" sz="3100" dirty="0" err="1"/>
              <a:t>myArray</a:t>
            </a:r>
            <a:r>
              <a:rPr lang="en-US" sz="3100" dirty="0"/>
              <a:t> has ${</a:t>
            </a:r>
            <a:r>
              <a:rPr lang="en-US" sz="3100" dirty="0" err="1"/>
              <a:t>myArray.size</a:t>
            </a:r>
            <a:r>
              <a:rPr lang="en-US" sz="3100" dirty="0"/>
              <a:t>} items"</a:t>
            </a:r>
          </a:p>
          <a:p>
            <a:pPr marL="118872" indent="0">
              <a:lnSpc>
                <a:spcPct val="120000"/>
              </a:lnSpc>
              <a:buNone/>
            </a:pPr>
            <a:r>
              <a:rPr lang="en-US" sz="3100" dirty="0"/>
              <a:t>var </a:t>
            </a:r>
            <a:r>
              <a:rPr lang="en-US" sz="3100" dirty="0" err="1"/>
              <a:t>firstItem</a:t>
            </a:r>
            <a:r>
              <a:rPr lang="en-US" sz="3100" dirty="0"/>
              <a:t> = "The first item is ${</a:t>
            </a:r>
            <a:r>
              <a:rPr lang="en-US" sz="3100" dirty="0" err="1"/>
              <a:t>myArray</a:t>
            </a:r>
            <a:r>
              <a:rPr lang="en-US" sz="3100" dirty="0"/>
              <a:t>[0]} "</a:t>
            </a:r>
          </a:p>
          <a:p>
            <a:pPr marL="118872" indent="0">
              <a:buNone/>
            </a:pPr>
            <a:endParaRPr lang="en-US" sz="3100" dirty="0"/>
          </a:p>
          <a:p>
            <a:pPr marL="118872" indent="0">
              <a:lnSpc>
                <a:spcPct val="120000"/>
              </a:lnSpc>
              <a:buNone/>
            </a:pPr>
            <a:r>
              <a:rPr lang="en-US" sz="3100" dirty="0"/>
              <a:t> var temp = </a:t>
            </a:r>
            <a:r>
              <a:rPr lang="en-US" sz="3100" dirty="0" err="1"/>
              <a:t>intArrayOf</a:t>
            </a:r>
            <a:r>
              <a:rPr lang="en-US" sz="3100" dirty="0"/>
              <a:t>(4,6,7,8)</a:t>
            </a:r>
          </a:p>
          <a:p>
            <a:pPr marL="118872" indent="0">
              <a:lnSpc>
                <a:spcPct val="120000"/>
              </a:lnSpc>
              <a:buNone/>
            </a:pPr>
            <a:r>
              <a:rPr lang="en-US" sz="3100" dirty="0"/>
              <a:t>    for(index in temp){</a:t>
            </a:r>
          </a:p>
          <a:p>
            <a:pPr marL="118872" indent="0">
              <a:lnSpc>
                <a:spcPct val="120000"/>
              </a:lnSpc>
              <a:buNone/>
            </a:pPr>
            <a:r>
              <a:rPr lang="en-US" sz="3100" dirty="0"/>
              <a:t>        </a:t>
            </a:r>
            <a:r>
              <a:rPr lang="en-US" sz="3100" dirty="0" err="1"/>
              <a:t>println</a:t>
            </a:r>
            <a:r>
              <a:rPr lang="en-US" sz="3100" dirty="0"/>
              <a:t>(index)</a:t>
            </a:r>
          </a:p>
          <a:p>
            <a:pPr marL="118872" indent="0">
              <a:lnSpc>
                <a:spcPct val="120000"/>
              </a:lnSpc>
              <a:buNone/>
            </a:pPr>
            <a:r>
              <a:rPr lang="en-US" sz="3100" dirty="0"/>
              <a:t>    }</a:t>
            </a:r>
          </a:p>
          <a:p>
            <a:pPr marL="118872" indent="0">
              <a:lnSpc>
                <a:spcPct val="120000"/>
              </a:lnSpc>
              <a:buNone/>
            </a:pPr>
            <a:endParaRPr lang="en-US" sz="3100" dirty="0"/>
          </a:p>
          <a:p>
            <a:pPr marL="118872" indent="0">
              <a:lnSpc>
                <a:spcPct val="120000"/>
              </a:lnSpc>
              <a:buNone/>
            </a:pPr>
            <a:r>
              <a:rPr lang="en-US" sz="3100" dirty="0"/>
              <a:t>The provided classes are </a:t>
            </a:r>
            <a:r>
              <a:rPr lang="en-US" sz="3100" dirty="0" err="1"/>
              <a:t>ByteArray</a:t>
            </a:r>
            <a:r>
              <a:rPr lang="en-US" sz="3100" dirty="0"/>
              <a:t>, </a:t>
            </a:r>
            <a:r>
              <a:rPr lang="en-US" sz="3100" dirty="0" err="1"/>
              <a:t>CharArray</a:t>
            </a:r>
            <a:r>
              <a:rPr lang="en-US" sz="3100" dirty="0"/>
              <a:t>, </a:t>
            </a:r>
            <a:r>
              <a:rPr lang="en-US" sz="3100" dirty="0" err="1"/>
              <a:t>ShortArray</a:t>
            </a:r>
            <a:r>
              <a:rPr lang="en-US" sz="3100" dirty="0"/>
              <a:t>, </a:t>
            </a:r>
            <a:r>
              <a:rPr lang="en-US" sz="3100" dirty="0" err="1"/>
              <a:t>IntArray</a:t>
            </a:r>
            <a:r>
              <a:rPr lang="en-US" sz="3100" dirty="0"/>
              <a:t>, </a:t>
            </a:r>
            <a:r>
              <a:rPr lang="en-US" sz="3100" dirty="0" err="1"/>
              <a:t>LongArray</a:t>
            </a:r>
            <a:r>
              <a:rPr lang="en-US" sz="3100" dirty="0"/>
              <a:t>, </a:t>
            </a:r>
            <a:r>
              <a:rPr lang="en-US" sz="3100" dirty="0" err="1"/>
              <a:t>BooleanArray</a:t>
            </a:r>
            <a:r>
              <a:rPr lang="en-US" sz="3100" dirty="0"/>
              <a:t>, </a:t>
            </a:r>
            <a:r>
              <a:rPr lang="en-US" sz="3100" dirty="0" err="1"/>
              <a:t>FloatArray</a:t>
            </a:r>
            <a:r>
              <a:rPr lang="en-US" sz="3100" dirty="0"/>
              <a:t>, and </a:t>
            </a:r>
            <a:r>
              <a:rPr lang="en-US" sz="3100" dirty="0" err="1"/>
              <a:t>DoubleArray</a:t>
            </a:r>
            <a:r>
              <a:rPr lang="en-US" sz="3100" dirty="0"/>
              <a:t>. </a:t>
            </a:r>
          </a:p>
          <a:p>
            <a:pPr marL="118872" indent="0">
              <a:lnSpc>
                <a:spcPct val="120000"/>
              </a:lnSpc>
              <a:buNone/>
            </a:pPr>
            <a:r>
              <a:rPr lang="en-US" sz="3100" dirty="0"/>
              <a:t>For String : Array&lt;String&gt; or </a:t>
            </a:r>
            <a:r>
              <a:rPr lang="en-US" sz="3100" dirty="0" err="1"/>
              <a:t>arrayOf</a:t>
            </a:r>
            <a:r>
              <a:rPr lang="en-US" sz="3100" dirty="0"/>
              <a:t>("String1","String2");</a:t>
            </a:r>
          </a:p>
          <a:p>
            <a:pPr marL="118872" indent="0">
              <a:lnSpc>
                <a:spcPct val="120000"/>
              </a:lnSpc>
              <a:buNone/>
            </a:pPr>
            <a:r>
              <a:rPr lang="en-US" sz="3100" dirty="0"/>
              <a:t>Ref: </a:t>
            </a:r>
            <a:r>
              <a:rPr lang="en-US" sz="3100" dirty="0" err="1"/>
              <a:t>ArrayandList.kt</a:t>
            </a:r>
            <a:r>
              <a:rPr lang="en-US" sz="3800" dirty="0"/>
              <a:t> </a:t>
            </a:r>
          </a:p>
          <a:p>
            <a:pPr marL="118872" indent="0">
              <a:buNone/>
            </a:pPr>
            <a:endParaRPr lang="en-US" sz="2400" dirty="0"/>
          </a:p>
        </p:txBody>
      </p:sp>
    </p:spTree>
    <p:extLst>
      <p:ext uri="{BB962C8B-B14F-4D97-AF65-F5344CB8AC3E}">
        <p14:creationId xmlns:p14="http://schemas.microsoft.com/office/powerpoint/2010/main" val="18842854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057D-1911-48DB-A72E-F4F5BDCD4441}"/>
              </a:ext>
            </a:extLst>
          </p:cNvPr>
          <p:cNvSpPr>
            <a:spLocks noGrp="1"/>
          </p:cNvSpPr>
          <p:nvPr>
            <p:ph type="title"/>
          </p:nvPr>
        </p:nvSpPr>
        <p:spPr/>
        <p:txBody>
          <a:bodyPr/>
          <a:lstStyle/>
          <a:p>
            <a:pPr algn="ctr"/>
            <a:r>
              <a:rPr lang="en-US" dirty="0"/>
              <a:t>String Arrays</a:t>
            </a:r>
          </a:p>
        </p:txBody>
      </p:sp>
      <p:sp>
        <p:nvSpPr>
          <p:cNvPr id="3" name="Content Placeholder 2">
            <a:extLst>
              <a:ext uri="{FF2B5EF4-FFF2-40B4-BE49-F238E27FC236}">
                <a16:creationId xmlns:a16="http://schemas.microsoft.com/office/drawing/2014/main" id="{C5323690-690E-42CA-90C8-2E354074272B}"/>
              </a:ext>
            </a:extLst>
          </p:cNvPr>
          <p:cNvSpPr>
            <a:spLocks noGrp="1"/>
          </p:cNvSpPr>
          <p:nvPr>
            <p:ph idx="1"/>
          </p:nvPr>
        </p:nvSpPr>
        <p:spPr>
          <a:xfrm>
            <a:off x="457200" y="1408176"/>
            <a:ext cx="11582400" cy="5449824"/>
          </a:xfrm>
        </p:spPr>
        <p:txBody>
          <a:bodyPr>
            <a:normAutofit/>
          </a:bodyPr>
          <a:lstStyle/>
          <a:p>
            <a:pPr marL="118872" indent="0">
              <a:lnSpc>
                <a:spcPct val="110000"/>
              </a:lnSpc>
              <a:buNone/>
            </a:pPr>
            <a:r>
              <a:rPr lang="en-US" sz="3800" dirty="0"/>
              <a:t> </a:t>
            </a:r>
            <a:r>
              <a:rPr lang="en-US" sz="2800" dirty="0"/>
              <a:t>var lang : Array&lt;String&gt; =  </a:t>
            </a:r>
            <a:r>
              <a:rPr lang="en-US" sz="2800" dirty="0" err="1"/>
              <a:t>arrayOf</a:t>
            </a:r>
            <a:r>
              <a:rPr lang="en-US" sz="2800" dirty="0"/>
              <a:t>("C++","</a:t>
            </a:r>
            <a:r>
              <a:rPr lang="en-US" sz="2800" dirty="0" err="1"/>
              <a:t>Java","Kotlin","Python","Scala</a:t>
            </a:r>
            <a:r>
              <a:rPr lang="en-US" sz="2800" dirty="0"/>
              <a:t>")</a:t>
            </a:r>
          </a:p>
          <a:p>
            <a:pPr marL="118872" indent="0">
              <a:lnSpc>
                <a:spcPct val="110000"/>
              </a:lnSpc>
              <a:buNone/>
            </a:pPr>
            <a:r>
              <a:rPr lang="en-US" sz="2800" dirty="0"/>
              <a:t>    </a:t>
            </a:r>
            <a:r>
              <a:rPr lang="en-US" sz="2800" dirty="0" err="1"/>
              <a:t>println</a:t>
            </a:r>
            <a:r>
              <a:rPr lang="en-US" sz="2800" dirty="0"/>
              <a:t>("Language Array")</a:t>
            </a:r>
          </a:p>
          <a:p>
            <a:pPr marL="118872" indent="0">
              <a:lnSpc>
                <a:spcPct val="110000"/>
              </a:lnSpc>
              <a:buNone/>
            </a:pPr>
            <a:r>
              <a:rPr lang="en-US" sz="2800" dirty="0"/>
              <a:t>    </a:t>
            </a:r>
            <a:r>
              <a:rPr lang="en-US" sz="2800" dirty="0" err="1"/>
              <a:t>lang.forEach</a:t>
            </a:r>
            <a:r>
              <a:rPr lang="en-US" sz="2800" dirty="0"/>
              <a:t> { </a:t>
            </a:r>
            <a:r>
              <a:rPr lang="en-US" sz="2800" dirty="0" err="1"/>
              <a:t>println</a:t>
            </a:r>
            <a:r>
              <a:rPr lang="en-US" sz="2800" dirty="0"/>
              <a:t>(it) </a:t>
            </a:r>
          </a:p>
          <a:p>
            <a:pPr marL="118872" indent="0">
              <a:lnSpc>
                <a:spcPct val="110000"/>
              </a:lnSpc>
              <a:buNone/>
            </a:pPr>
            <a:r>
              <a:rPr lang="en-US" sz="2800" dirty="0"/>
              <a:t>}</a:t>
            </a:r>
          </a:p>
          <a:p>
            <a:pPr marL="118872" indent="0">
              <a:lnSpc>
                <a:spcPct val="110000"/>
              </a:lnSpc>
              <a:buNone/>
            </a:pPr>
            <a:endParaRPr lang="en-US" sz="1600" dirty="0"/>
          </a:p>
          <a:p>
            <a:pPr marL="118872" indent="0">
              <a:lnSpc>
                <a:spcPct val="110000"/>
              </a:lnSpc>
              <a:buNone/>
            </a:pPr>
            <a:r>
              <a:rPr lang="en-US" sz="2800" dirty="0"/>
              <a:t>    </a:t>
            </a:r>
            <a:r>
              <a:rPr lang="en-US" sz="2800" dirty="0" err="1"/>
              <a:t>println</a:t>
            </a:r>
            <a:r>
              <a:rPr lang="en-US" sz="2800" dirty="0"/>
              <a:t>("Name Array")</a:t>
            </a:r>
          </a:p>
          <a:p>
            <a:pPr marL="118872" indent="0">
              <a:lnSpc>
                <a:spcPct val="110000"/>
              </a:lnSpc>
              <a:buNone/>
            </a:pPr>
            <a:r>
              <a:rPr lang="en-US" sz="2800" dirty="0"/>
              <a:t>    var names =   </a:t>
            </a:r>
            <a:r>
              <a:rPr lang="en-US" sz="2800" dirty="0" err="1"/>
              <a:t>arrayOf</a:t>
            </a:r>
            <a:r>
              <a:rPr lang="en-US" sz="2800" dirty="0"/>
              <a:t>("</a:t>
            </a:r>
            <a:r>
              <a:rPr lang="en-US" sz="2800" dirty="0" err="1"/>
              <a:t>James","Anne","Bruce","Tom","Benny</a:t>
            </a:r>
            <a:r>
              <a:rPr lang="en-US" sz="2800" dirty="0"/>
              <a:t>")</a:t>
            </a:r>
          </a:p>
          <a:p>
            <a:pPr marL="118872" indent="0">
              <a:lnSpc>
                <a:spcPct val="110000"/>
              </a:lnSpc>
              <a:buNone/>
            </a:pPr>
            <a:r>
              <a:rPr lang="en-US" sz="2800" dirty="0"/>
              <a:t>    for ((</a:t>
            </a:r>
            <a:r>
              <a:rPr lang="en-US" sz="2800" dirty="0" err="1"/>
              <a:t>ind,v</a:t>
            </a:r>
            <a:r>
              <a:rPr lang="en-US" sz="2800" dirty="0"/>
              <a:t>) in </a:t>
            </a:r>
            <a:r>
              <a:rPr lang="en-US" sz="2800" dirty="0" err="1"/>
              <a:t>names.withIndex</a:t>
            </a:r>
            <a:r>
              <a:rPr lang="en-US" sz="2800" dirty="0"/>
              <a:t>()) {</a:t>
            </a:r>
          </a:p>
          <a:p>
            <a:pPr marL="118872" indent="0">
              <a:lnSpc>
                <a:spcPct val="110000"/>
              </a:lnSpc>
              <a:buNone/>
            </a:pPr>
            <a:r>
              <a:rPr lang="en-US" sz="2800" dirty="0"/>
              <a:t>        </a:t>
            </a:r>
            <a:r>
              <a:rPr lang="en-US" sz="2800" dirty="0" err="1"/>
              <a:t>println</a:t>
            </a:r>
            <a:r>
              <a:rPr lang="en-US" sz="2800" dirty="0"/>
              <a:t>("$</a:t>
            </a:r>
            <a:r>
              <a:rPr lang="en-US" sz="2800" dirty="0" err="1"/>
              <a:t>ind</a:t>
            </a:r>
            <a:r>
              <a:rPr lang="en-US" sz="2800" dirty="0"/>
              <a:t>" + " Index = $v")</a:t>
            </a:r>
          </a:p>
          <a:p>
            <a:pPr marL="118872" indent="0">
              <a:lnSpc>
                <a:spcPct val="110000"/>
              </a:lnSpc>
              <a:buNone/>
            </a:pPr>
            <a:r>
              <a:rPr lang="en-US" sz="2800" dirty="0"/>
              <a:t>} </a:t>
            </a:r>
          </a:p>
          <a:p>
            <a:pPr marL="118872" indent="0">
              <a:buNone/>
            </a:pPr>
            <a:endParaRPr lang="en-US" sz="2400" dirty="0"/>
          </a:p>
        </p:txBody>
      </p:sp>
    </p:spTree>
    <p:extLst>
      <p:ext uri="{BB962C8B-B14F-4D97-AF65-F5344CB8AC3E}">
        <p14:creationId xmlns:p14="http://schemas.microsoft.com/office/powerpoint/2010/main" val="2832045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4114630" y="5465348"/>
            <a:ext cx="3955093" cy="669414"/>
          </a:xfrm>
          <a:prstGeom prst="rect">
            <a:avLst/>
          </a:prstGeom>
          <a:noFill/>
        </p:spPr>
        <p:txBody>
          <a:bodyPr wrap="square" rtlCol="0">
            <a:spAutoFit/>
          </a:bodyPr>
          <a:lstStyle/>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Maharishi International </a:t>
            </a:r>
          </a:p>
          <a:p>
            <a:pPr algn="ctr" defTabSz="685800" eaLnBrk="0" fontAlgn="base" hangingPunct="0">
              <a:spcBef>
                <a:spcPct val="0"/>
              </a:spcBef>
              <a:spcAft>
                <a:spcPct val="0"/>
              </a:spcAft>
              <a:defRPr/>
            </a:pPr>
            <a:r>
              <a:rPr lang="en-US" sz="1275" dirty="0">
                <a:solidFill>
                  <a:srgbClr val="F5FFFF"/>
                </a:solidFill>
                <a:latin typeface="Gill Sans" charset="0"/>
                <a:ea typeface="Gill Sans" charset="0"/>
                <a:cs typeface="Gill Sans" charset="0"/>
              </a:rPr>
              <a:t>University </a:t>
            </a:r>
          </a:p>
          <a:p>
            <a:pPr algn="ctr" defTabSz="685800" eaLnBrk="0" fontAlgn="base" hangingPunct="0">
              <a:spcBef>
                <a:spcPct val="0"/>
              </a:spcBef>
              <a:spcAft>
                <a:spcPct val="0"/>
              </a:spcAft>
              <a:defRPr/>
            </a:pPr>
            <a:endParaRPr lang="en-US" sz="1200" dirty="0">
              <a:solidFill>
                <a:srgbClr val="F5FFFF"/>
              </a:solidFill>
              <a:latin typeface="Gill Sans Light" charset="0"/>
              <a:ea typeface="Gill Sans Light" charset="0"/>
              <a:cs typeface="Gill Sans Light" charset="0"/>
            </a:endParaRPr>
          </a:p>
        </p:txBody>
      </p:sp>
      <p:sp>
        <p:nvSpPr>
          <p:cNvPr id="6" name="Rectangle 5"/>
          <p:cNvSpPr/>
          <p:nvPr/>
        </p:nvSpPr>
        <p:spPr>
          <a:xfrm>
            <a:off x="1524000" y="1286308"/>
            <a:ext cx="9144000" cy="1440053"/>
          </a:xfrm>
          <a:prstGeom prst="rect">
            <a:avLst/>
          </a:prstGeom>
          <a:gradFill flip="none" rotWithShape="1">
            <a:gsLst>
              <a:gs pos="0">
                <a:schemeClr val="accent5">
                  <a:lumMod val="89000"/>
                </a:schemeClr>
              </a:gs>
              <a:gs pos="23000">
                <a:schemeClr val="accent5">
                  <a:lumMod val="89000"/>
                </a:schemeClr>
              </a:gs>
              <a:gs pos="69000">
                <a:schemeClr val="accent5">
                  <a:lumMod val="75000"/>
                </a:schemeClr>
              </a:gs>
              <a:gs pos="97000">
                <a:schemeClr val="accent5">
                  <a:lumMod val="70000"/>
                </a:schemeClr>
              </a:gs>
            </a:gsLst>
            <a:path path="circle">
              <a:fillToRect l="50000" t="50000" r="50000" b="50000"/>
            </a:path>
            <a:tileRect/>
          </a:gradFill>
          <a:ln w="50800">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eaLnBrk="0" fontAlgn="base" hangingPunct="0">
              <a:spcBef>
                <a:spcPct val="0"/>
              </a:spcBef>
              <a:spcAft>
                <a:spcPct val="0"/>
              </a:spcAft>
              <a:defRPr/>
            </a:pPr>
            <a:endParaRPr lang="en-US" sz="3300">
              <a:solidFill>
                <a:srgbClr val="FED152">
                  <a:lumMod val="60000"/>
                  <a:lumOff val="40000"/>
                </a:srgbClr>
              </a:solidFill>
              <a:latin typeface="Gill Sans" charset="0"/>
              <a:ea typeface="Gill Sans" charset="0"/>
              <a:cs typeface="Gill Sans" charset="0"/>
            </a:endParaRPr>
          </a:p>
        </p:txBody>
      </p:sp>
      <p:pic>
        <p:nvPicPr>
          <p:cNvPr id="10" name="Picture 9"/>
          <p:cNvPicPr>
            <a:picLocks noChangeAspect="1"/>
          </p:cNvPicPr>
          <p:nvPr/>
        </p:nvPicPr>
        <p:blipFill>
          <a:blip r:embed="rId2"/>
          <a:stretch>
            <a:fillRect/>
          </a:stretch>
        </p:blipFill>
        <p:spPr>
          <a:xfrm rot="10800000">
            <a:off x="-76200" y="0"/>
            <a:ext cx="12268200" cy="6858000"/>
          </a:xfrm>
          <a:prstGeom prst="rect">
            <a:avLst/>
          </a:prstGeom>
        </p:spPr>
      </p:pic>
      <p:sp>
        <p:nvSpPr>
          <p:cNvPr id="3" name="Subtitle 2"/>
          <p:cNvSpPr>
            <a:spLocks noGrp="1"/>
          </p:cNvSpPr>
          <p:nvPr>
            <p:ph type="subTitle" idx="1"/>
          </p:nvPr>
        </p:nvSpPr>
        <p:spPr>
          <a:xfrm>
            <a:off x="1676401" y="3008062"/>
            <a:ext cx="8839200" cy="1241822"/>
          </a:xfrm>
        </p:spPr>
        <p:txBody>
          <a:bodyPr>
            <a:normAutofit fontScale="25000" lnSpcReduction="20000"/>
          </a:bodyPr>
          <a:lstStyle/>
          <a:p>
            <a:pPr>
              <a:lnSpc>
                <a:spcPct val="100000"/>
              </a:lnSpc>
            </a:pPr>
            <a:r>
              <a:rPr lang="en-US" sz="11200" dirty="0"/>
              <a:t>Lesson 2</a:t>
            </a:r>
          </a:p>
          <a:p>
            <a:pPr>
              <a:lnSpc>
                <a:spcPct val="100000"/>
              </a:lnSpc>
            </a:pPr>
            <a:r>
              <a:rPr lang="en-US" sz="14400" dirty="0"/>
              <a:t>Kotlin Fundamentals</a:t>
            </a:r>
          </a:p>
          <a:p>
            <a:pPr>
              <a:lnSpc>
                <a:spcPct val="100000"/>
              </a:lnSpc>
            </a:pPr>
            <a:br>
              <a:rPr lang="en-US" sz="2100" dirty="0"/>
            </a:br>
            <a:endParaRPr lang="en-US" sz="2100" dirty="0"/>
          </a:p>
        </p:txBody>
      </p:sp>
      <p:sp>
        <p:nvSpPr>
          <p:cNvPr id="11" name="TextBox 10"/>
          <p:cNvSpPr txBox="1"/>
          <p:nvPr/>
        </p:nvSpPr>
        <p:spPr>
          <a:xfrm>
            <a:off x="1736501" y="-792052"/>
            <a:ext cx="3496614" cy="300082"/>
          </a:xfrm>
          <a:prstGeom prst="rect">
            <a:avLst/>
          </a:prstGeom>
          <a:noFill/>
        </p:spPr>
        <p:txBody>
          <a:bodyPr wrap="square" rtlCol="0">
            <a:spAutoFit/>
          </a:bodyPr>
          <a:lstStyle/>
          <a:p>
            <a:pPr defTabSz="685800" eaLnBrk="0" fontAlgn="base" hangingPunct="0">
              <a:spcBef>
                <a:spcPct val="0"/>
              </a:spcBef>
              <a:spcAft>
                <a:spcPct val="0"/>
              </a:spcAft>
              <a:defRPr/>
            </a:pPr>
            <a:r>
              <a:rPr lang="en-US" sz="1350">
                <a:solidFill>
                  <a:srgbClr val="0F62A9"/>
                </a:solidFill>
                <a:latin typeface="Arial" charset="0"/>
                <a:ea typeface="ＭＳ Ｐゴシック" charset="-128"/>
              </a:rPr>
              <a:t>BALA template #10</a:t>
            </a:r>
          </a:p>
        </p:txBody>
      </p:sp>
      <p:sp>
        <p:nvSpPr>
          <p:cNvPr id="12" name="TextBox 11"/>
          <p:cNvSpPr txBox="1"/>
          <p:nvPr/>
        </p:nvSpPr>
        <p:spPr>
          <a:xfrm>
            <a:off x="2178978" y="1487211"/>
            <a:ext cx="7983020" cy="1077218"/>
          </a:xfrm>
          <a:prstGeom prst="rect">
            <a:avLst/>
          </a:prstGeom>
          <a:noFill/>
        </p:spPr>
        <p:txBody>
          <a:bodyPr wrap="square" rtlCol="0">
            <a:spAutoFit/>
          </a:bodyPr>
          <a:lstStyle/>
          <a:p>
            <a:pPr lvl="0" algn="ctr" eaLnBrk="0" fontAlgn="base" hangingPunct="0">
              <a:spcBef>
                <a:spcPct val="0"/>
              </a:spcBef>
              <a:spcAft>
                <a:spcPct val="0"/>
              </a:spcAft>
              <a:defRPr/>
            </a:pPr>
            <a:r>
              <a:rPr lang="en-US" sz="3200" dirty="0">
                <a:solidFill>
                  <a:srgbClr val="F5FFFF"/>
                </a:solidFill>
                <a:latin typeface="Gill Sans" charset="0"/>
                <a:ea typeface="Gill Sans" charset="0"/>
                <a:cs typeface="Gill Sans" charset="0"/>
              </a:rPr>
              <a:t>CS 473 – MDP</a:t>
            </a:r>
          </a:p>
          <a:p>
            <a:pPr lvl="0" algn="ctr" eaLnBrk="0" fontAlgn="base" hangingPunct="0">
              <a:spcBef>
                <a:spcPct val="0"/>
              </a:spcBef>
              <a:spcAft>
                <a:spcPct val="0"/>
              </a:spcAft>
              <a:defRPr/>
            </a:pPr>
            <a:r>
              <a:rPr lang="en-US" sz="3200" dirty="0">
                <a:solidFill>
                  <a:srgbClr val="F5FFFF"/>
                </a:solidFill>
                <a:latin typeface="Gill Sans" charset="0"/>
                <a:ea typeface="Gill Sans" charset="0"/>
                <a:cs typeface="Gill Sans" charset="0"/>
              </a:rPr>
              <a:t>Mobile Device Programming</a:t>
            </a:r>
            <a:endParaRPr lang="en-US" sz="3300" dirty="0">
              <a:solidFill>
                <a:srgbClr val="0F62A9"/>
              </a:solidFill>
              <a:latin typeface="Arial" charset="0"/>
              <a:ea typeface="ＭＳ Ｐゴシック" charset="-128"/>
            </a:endParaRPr>
          </a:p>
        </p:txBody>
      </p:sp>
      <p:pic>
        <p:nvPicPr>
          <p:cNvPr id="5" name="Picture 4" descr="A picture containing company name&#10;&#10;Description automatically generated">
            <a:extLst>
              <a:ext uri="{FF2B5EF4-FFF2-40B4-BE49-F238E27FC236}">
                <a16:creationId xmlns:a16="http://schemas.microsoft.com/office/drawing/2014/main" id="{8BD2A2ED-A5B9-4FEF-8534-793464EC390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3115" y="4428788"/>
            <a:ext cx="2005885" cy="1877689"/>
          </a:xfrm>
          <a:prstGeom prst="rect">
            <a:avLst/>
          </a:prstGeom>
        </p:spPr>
      </p:pic>
    </p:spTree>
    <p:extLst>
      <p:ext uri="{BB962C8B-B14F-4D97-AF65-F5344CB8AC3E}">
        <p14:creationId xmlns:p14="http://schemas.microsoft.com/office/powerpoint/2010/main" val="41928333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A057D-1911-48DB-A72E-F4F5BDCD4441}"/>
              </a:ext>
            </a:extLst>
          </p:cNvPr>
          <p:cNvSpPr>
            <a:spLocks noGrp="1"/>
          </p:cNvSpPr>
          <p:nvPr>
            <p:ph type="title"/>
          </p:nvPr>
        </p:nvSpPr>
        <p:spPr/>
        <p:txBody>
          <a:bodyPr/>
          <a:lstStyle/>
          <a:p>
            <a:pPr algn="ctr"/>
            <a:r>
              <a:rPr lang="en-US" dirty="0" err="1"/>
              <a:t>ArrayList</a:t>
            </a:r>
            <a:endParaRPr lang="en-US" dirty="0"/>
          </a:p>
        </p:txBody>
      </p:sp>
      <p:sp>
        <p:nvSpPr>
          <p:cNvPr id="3" name="Content Placeholder 2">
            <a:extLst>
              <a:ext uri="{FF2B5EF4-FFF2-40B4-BE49-F238E27FC236}">
                <a16:creationId xmlns:a16="http://schemas.microsoft.com/office/drawing/2014/main" id="{C5323690-690E-42CA-90C8-2E354074272B}"/>
              </a:ext>
            </a:extLst>
          </p:cNvPr>
          <p:cNvSpPr>
            <a:spLocks noGrp="1"/>
          </p:cNvSpPr>
          <p:nvPr>
            <p:ph idx="1"/>
          </p:nvPr>
        </p:nvSpPr>
        <p:spPr>
          <a:xfrm>
            <a:off x="0" y="1408177"/>
            <a:ext cx="12039600" cy="5294375"/>
          </a:xfrm>
        </p:spPr>
        <p:txBody>
          <a:bodyPr>
            <a:normAutofit/>
          </a:bodyPr>
          <a:lstStyle/>
          <a:p>
            <a:pPr marL="118872" indent="0">
              <a:buNone/>
            </a:pPr>
            <a:r>
              <a:rPr lang="en-US" dirty="0"/>
              <a:t>// </a:t>
            </a:r>
            <a:r>
              <a:rPr lang="en-US" dirty="0" err="1"/>
              <a:t>ArrayList</a:t>
            </a:r>
            <a:endParaRPr lang="en-US" dirty="0"/>
          </a:p>
          <a:p>
            <a:pPr marL="118872" indent="0">
              <a:buNone/>
            </a:pPr>
            <a:r>
              <a:rPr lang="en-US" dirty="0"/>
              <a:t>        </a:t>
            </a:r>
            <a:r>
              <a:rPr lang="en-US" dirty="0" err="1"/>
              <a:t>println</a:t>
            </a:r>
            <a:r>
              <a:rPr lang="en-US" dirty="0"/>
              <a:t>("Language </a:t>
            </a:r>
            <a:r>
              <a:rPr lang="en-US" dirty="0" err="1"/>
              <a:t>ArrayList</a:t>
            </a:r>
            <a:r>
              <a:rPr lang="en-US" dirty="0"/>
              <a:t>")</a:t>
            </a:r>
          </a:p>
          <a:p>
            <a:pPr marL="118872" indent="0">
              <a:buNone/>
            </a:pPr>
            <a:r>
              <a:rPr lang="en-US" dirty="0"/>
              <a:t>        var </a:t>
            </a:r>
            <a:r>
              <a:rPr lang="en-US" dirty="0" err="1"/>
              <a:t>llist</a:t>
            </a:r>
            <a:r>
              <a:rPr lang="en-US" dirty="0"/>
              <a:t> = </a:t>
            </a:r>
            <a:r>
              <a:rPr lang="en-US" dirty="0" err="1"/>
              <a:t>ArrayList</a:t>
            </a:r>
            <a:r>
              <a:rPr lang="en-US" dirty="0"/>
              <a:t>&lt;String&gt;(</a:t>
            </a:r>
            <a:r>
              <a:rPr lang="en-US" dirty="0" err="1"/>
              <a:t>arrayListOf</a:t>
            </a:r>
            <a:endParaRPr lang="en-US" dirty="0"/>
          </a:p>
          <a:p>
            <a:pPr marL="118872" indent="0">
              <a:buNone/>
            </a:pPr>
            <a:r>
              <a:rPr lang="en-US" dirty="0"/>
              <a:t>        ("C++","</a:t>
            </a:r>
            <a:r>
              <a:rPr lang="en-US" dirty="0" err="1"/>
              <a:t>Java","HTML</a:t>
            </a:r>
            <a:r>
              <a:rPr lang="en-US" dirty="0"/>
              <a:t>"))</a:t>
            </a:r>
          </a:p>
          <a:p>
            <a:pPr marL="118872" indent="0">
              <a:buNone/>
            </a:pPr>
            <a:r>
              <a:rPr lang="en-US" dirty="0"/>
              <a:t>        </a:t>
            </a:r>
            <a:r>
              <a:rPr lang="en-US" dirty="0" err="1"/>
              <a:t>llist.add</a:t>
            </a:r>
            <a:r>
              <a:rPr lang="en-US" dirty="0"/>
              <a:t>("Kotlin")</a:t>
            </a:r>
          </a:p>
          <a:p>
            <a:pPr marL="118872" indent="0">
              <a:buNone/>
            </a:pPr>
            <a:r>
              <a:rPr lang="en-US" dirty="0"/>
              <a:t>        </a:t>
            </a:r>
            <a:r>
              <a:rPr lang="en-US" dirty="0" err="1"/>
              <a:t>llist.add</a:t>
            </a:r>
            <a:r>
              <a:rPr lang="en-US" dirty="0"/>
              <a:t>("Scala")</a:t>
            </a:r>
          </a:p>
          <a:p>
            <a:pPr marL="118872" indent="0">
              <a:buNone/>
            </a:pPr>
            <a:r>
              <a:rPr lang="en-US" dirty="0"/>
              <a:t>        </a:t>
            </a:r>
            <a:r>
              <a:rPr lang="en-US" dirty="0" err="1"/>
              <a:t>llist.add</a:t>
            </a:r>
            <a:r>
              <a:rPr lang="en-US" dirty="0"/>
              <a:t>("Ruby")</a:t>
            </a:r>
          </a:p>
          <a:p>
            <a:pPr marL="118872" indent="0">
              <a:buNone/>
            </a:pPr>
            <a:r>
              <a:rPr lang="en-US" dirty="0"/>
              <a:t>        </a:t>
            </a:r>
            <a:r>
              <a:rPr lang="en-US" dirty="0" err="1"/>
              <a:t>println</a:t>
            </a:r>
            <a:r>
              <a:rPr lang="en-US" dirty="0"/>
              <a:t>(</a:t>
            </a:r>
            <a:r>
              <a:rPr lang="en-US" dirty="0" err="1"/>
              <a:t>llist</a:t>
            </a:r>
            <a:r>
              <a:rPr lang="en-US" dirty="0"/>
              <a:t>) </a:t>
            </a:r>
          </a:p>
          <a:p>
            <a:pPr marL="118872" indent="0">
              <a:buNone/>
            </a:pPr>
            <a:endParaRPr lang="en-US" sz="2400" dirty="0"/>
          </a:p>
        </p:txBody>
      </p:sp>
    </p:spTree>
    <p:extLst>
      <p:ext uri="{BB962C8B-B14F-4D97-AF65-F5344CB8AC3E}">
        <p14:creationId xmlns:p14="http://schemas.microsoft.com/office/powerpoint/2010/main" val="745189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Declaring own Functions</a:t>
            </a:r>
          </a:p>
        </p:txBody>
      </p:sp>
      <p:pic>
        <p:nvPicPr>
          <p:cNvPr id="2050" name="Picture 2" descr="https://dpzbhybb2pdcj.cloudfront.net/jemerov/Figures/02fig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209800"/>
            <a:ext cx="9906000" cy="3962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91154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Example 1 – functions contain other </a:t>
            </a:r>
            <a:r>
              <a:rPr lang="en-US" dirty="0" err="1"/>
              <a:t>funtions</a:t>
            </a:r>
            <a:endParaRPr lang="en-US" dirty="0"/>
          </a:p>
        </p:txBody>
      </p:sp>
      <p:sp>
        <p:nvSpPr>
          <p:cNvPr id="3" name="Content Placeholder 2">
            <a:extLst>
              <a:ext uri="{FF2B5EF4-FFF2-40B4-BE49-F238E27FC236}">
                <a16:creationId xmlns:a16="http://schemas.microsoft.com/office/drawing/2014/main" id="{DD740D44-6F79-498E-8177-D91C523997CE}"/>
              </a:ext>
            </a:extLst>
          </p:cNvPr>
          <p:cNvSpPr>
            <a:spLocks noGrp="1"/>
          </p:cNvSpPr>
          <p:nvPr>
            <p:ph idx="1"/>
          </p:nvPr>
        </p:nvSpPr>
        <p:spPr>
          <a:xfrm>
            <a:off x="762000" y="1676401"/>
            <a:ext cx="10972800" cy="5026152"/>
          </a:xfrm>
        </p:spPr>
        <p:txBody>
          <a:bodyPr>
            <a:normAutofit fontScale="92500" lnSpcReduction="10000"/>
          </a:bodyPr>
          <a:lstStyle/>
          <a:p>
            <a:pPr marL="118872" indent="0">
              <a:buNone/>
            </a:pPr>
            <a:r>
              <a:rPr lang="en-US" dirty="0"/>
              <a:t>fun main(</a:t>
            </a:r>
            <a:r>
              <a:rPr lang="en-US" dirty="0" err="1"/>
              <a:t>args</a:t>
            </a:r>
            <a:r>
              <a:rPr lang="en-US" dirty="0"/>
              <a:t>: Array&lt;String&gt;) { </a:t>
            </a:r>
          </a:p>
          <a:p>
            <a:pPr marL="118872" indent="0">
              <a:buNone/>
            </a:pPr>
            <a:r>
              <a:rPr lang="en-US" dirty="0"/>
              <a:t>     </a:t>
            </a:r>
            <a:r>
              <a:rPr lang="en-US" dirty="0" err="1"/>
              <a:t>val</a:t>
            </a:r>
            <a:r>
              <a:rPr lang="en-US" dirty="0"/>
              <a:t> name = "John" </a:t>
            </a:r>
          </a:p>
          <a:p>
            <a:pPr marL="118872" indent="0">
              <a:buNone/>
            </a:pPr>
            <a:r>
              <a:rPr lang="en-US" dirty="0"/>
              <a:t>     </a:t>
            </a:r>
            <a:r>
              <a:rPr lang="en-US" dirty="0" err="1"/>
              <a:t>val</a:t>
            </a:r>
            <a:r>
              <a:rPr lang="en-US" dirty="0"/>
              <a:t> count = 5 </a:t>
            </a:r>
          </a:p>
          <a:p>
            <a:pPr marL="118872" indent="0">
              <a:buNone/>
            </a:pPr>
            <a:r>
              <a:rPr lang="en-US" dirty="0"/>
              <a:t>	fun </a:t>
            </a:r>
            <a:r>
              <a:rPr lang="en-US" dirty="0" err="1"/>
              <a:t>displayString</a:t>
            </a:r>
            <a:r>
              <a:rPr lang="en-US" dirty="0"/>
              <a:t>() { </a:t>
            </a:r>
          </a:p>
          <a:p>
            <a:pPr marL="118872" indent="0">
              <a:buNone/>
            </a:pPr>
            <a:r>
              <a:rPr lang="en-US" dirty="0"/>
              <a:t>		for (index in 0..count) { </a:t>
            </a:r>
          </a:p>
          <a:p>
            <a:pPr marL="118872" indent="0">
              <a:buNone/>
            </a:pPr>
            <a:r>
              <a:rPr lang="en-US" dirty="0"/>
              <a:t>		</a:t>
            </a:r>
            <a:r>
              <a:rPr lang="en-US" dirty="0" err="1"/>
              <a:t>println</a:t>
            </a:r>
            <a:r>
              <a:rPr lang="en-US" dirty="0"/>
              <a:t>(name) </a:t>
            </a:r>
          </a:p>
          <a:p>
            <a:pPr marL="118872" indent="0">
              <a:buNone/>
            </a:pPr>
            <a:r>
              <a:rPr lang="en-US" dirty="0"/>
              <a:t>	 } </a:t>
            </a:r>
          </a:p>
          <a:p>
            <a:pPr marL="118872" indent="0">
              <a:buNone/>
            </a:pPr>
            <a:r>
              <a:rPr lang="en-US" dirty="0"/>
              <a:t>    } </a:t>
            </a:r>
          </a:p>
          <a:p>
            <a:pPr marL="118872" indent="0">
              <a:buNone/>
            </a:pPr>
            <a:r>
              <a:rPr lang="en-US" dirty="0"/>
              <a:t>     </a:t>
            </a:r>
            <a:r>
              <a:rPr lang="en-US" dirty="0" err="1"/>
              <a:t>displayString</a:t>
            </a:r>
            <a:r>
              <a:rPr lang="en-US" dirty="0"/>
              <a:t>() </a:t>
            </a:r>
          </a:p>
          <a:p>
            <a:pPr marL="118872" indent="0">
              <a:buNone/>
            </a:pPr>
            <a:r>
              <a:rPr lang="en-US" dirty="0"/>
              <a:t>}</a:t>
            </a:r>
          </a:p>
          <a:p>
            <a:pPr marL="118872" indent="0">
              <a:buNone/>
            </a:pPr>
            <a:r>
              <a:rPr lang="en-US" sz="2600" dirty="0"/>
              <a:t>Refer : </a:t>
            </a:r>
            <a:r>
              <a:rPr lang="en-US" sz="2600" dirty="0" err="1"/>
              <a:t>Functions.kt</a:t>
            </a:r>
            <a:r>
              <a:rPr lang="en-US" sz="2600" dirty="0"/>
              <a:t>	</a:t>
            </a:r>
            <a:endParaRPr lang="en-US" dirty="0"/>
          </a:p>
        </p:txBody>
      </p:sp>
    </p:spTree>
    <p:extLst>
      <p:ext uri="{BB962C8B-B14F-4D97-AF65-F5344CB8AC3E}">
        <p14:creationId xmlns:p14="http://schemas.microsoft.com/office/powerpoint/2010/main" val="16812587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5448"/>
            <a:ext cx="11277600" cy="1252728"/>
          </a:xfrm>
        </p:spPr>
        <p:txBody>
          <a:bodyPr>
            <a:noAutofit/>
          </a:bodyPr>
          <a:lstStyle/>
          <a:p>
            <a:pPr algn="ctr"/>
            <a:r>
              <a:rPr lang="en-US" sz="3600" dirty="0"/>
              <a:t>Example 2- </a:t>
            </a:r>
            <a:r>
              <a:rPr lang="en-US" sz="3600" b="0" dirty="0"/>
              <a:t>Variable Number of Function Parameters </a:t>
            </a:r>
            <a:br>
              <a:rPr lang="en-US" sz="3200" b="0" dirty="0"/>
            </a:br>
            <a:endParaRPr lang="en-US" sz="3200" dirty="0"/>
          </a:p>
        </p:txBody>
      </p:sp>
      <p:sp>
        <p:nvSpPr>
          <p:cNvPr id="3" name="Content Placeholder 2">
            <a:extLst>
              <a:ext uri="{FF2B5EF4-FFF2-40B4-BE49-F238E27FC236}">
                <a16:creationId xmlns:a16="http://schemas.microsoft.com/office/drawing/2014/main" id="{DD740D44-6F79-498E-8177-D91C523997CE}"/>
              </a:ext>
            </a:extLst>
          </p:cNvPr>
          <p:cNvSpPr>
            <a:spLocks noGrp="1"/>
          </p:cNvSpPr>
          <p:nvPr>
            <p:ph idx="1"/>
          </p:nvPr>
        </p:nvSpPr>
        <p:spPr>
          <a:xfrm>
            <a:off x="381000" y="1775192"/>
            <a:ext cx="11506200" cy="4927361"/>
          </a:xfrm>
        </p:spPr>
        <p:txBody>
          <a:bodyPr>
            <a:normAutofit/>
          </a:bodyPr>
          <a:lstStyle/>
          <a:p>
            <a:pPr marL="118872" indent="0">
              <a:buNone/>
            </a:pPr>
            <a:r>
              <a:rPr lang="en-US" dirty="0"/>
              <a:t>Kotlin handles this possibility using the </a:t>
            </a:r>
            <a:r>
              <a:rPr lang="en-US" i="1" dirty="0" err="1"/>
              <a:t>vararg</a:t>
            </a:r>
            <a:r>
              <a:rPr lang="en-US" i="1" dirty="0"/>
              <a:t> </a:t>
            </a:r>
            <a:r>
              <a:rPr lang="en-US" dirty="0"/>
              <a:t>keyword to indicate that the function accepts an arbitrary number of parameters of a specified data type. </a:t>
            </a:r>
          </a:p>
          <a:p>
            <a:pPr marL="118872" indent="0">
              <a:buNone/>
            </a:pPr>
            <a:r>
              <a:rPr lang="en-US" dirty="0"/>
              <a:t>fun </a:t>
            </a:r>
            <a:r>
              <a:rPr lang="en-US" dirty="0" err="1"/>
              <a:t>displayStrings</a:t>
            </a:r>
            <a:r>
              <a:rPr lang="en-US" dirty="0"/>
              <a:t>(</a:t>
            </a:r>
            <a:r>
              <a:rPr lang="en-US" dirty="0" err="1"/>
              <a:t>vararg</a:t>
            </a:r>
            <a:r>
              <a:rPr lang="en-US" dirty="0"/>
              <a:t> strings: String){ </a:t>
            </a:r>
          </a:p>
          <a:p>
            <a:pPr marL="118872" indent="0">
              <a:buNone/>
            </a:pPr>
            <a:r>
              <a:rPr lang="en-US" dirty="0"/>
              <a:t>	for (string in strings) { </a:t>
            </a:r>
          </a:p>
          <a:p>
            <a:pPr marL="118872" indent="0">
              <a:buNone/>
            </a:pPr>
            <a:r>
              <a:rPr lang="en-US" dirty="0"/>
              <a:t>		</a:t>
            </a:r>
            <a:r>
              <a:rPr lang="en-US" dirty="0" err="1"/>
              <a:t>println</a:t>
            </a:r>
            <a:r>
              <a:rPr lang="en-US" dirty="0"/>
              <a:t>(string) </a:t>
            </a:r>
          </a:p>
          <a:p>
            <a:pPr marL="118872" indent="0">
              <a:buNone/>
            </a:pPr>
            <a:r>
              <a:rPr lang="en-US" dirty="0"/>
              <a:t>	}</a:t>
            </a:r>
          </a:p>
          <a:p>
            <a:pPr marL="118872" indent="0">
              <a:buNone/>
            </a:pPr>
            <a:r>
              <a:rPr lang="en-US" dirty="0"/>
              <a:t>} </a:t>
            </a:r>
          </a:p>
          <a:p>
            <a:pPr marL="118872" indent="0">
              <a:buNone/>
            </a:pPr>
            <a:r>
              <a:rPr lang="en-US" dirty="0" err="1"/>
              <a:t>displayStrings</a:t>
            </a:r>
            <a:r>
              <a:rPr lang="en-US" dirty="0"/>
              <a:t>("one", "two", "three", "four") </a:t>
            </a:r>
          </a:p>
          <a:p>
            <a:pPr marL="118872" indent="0">
              <a:buNone/>
            </a:pPr>
            <a:r>
              <a:rPr lang="en-US" sz="2600" dirty="0"/>
              <a:t>Refer : </a:t>
            </a:r>
            <a:r>
              <a:rPr lang="en-US" sz="2600" dirty="0" err="1"/>
              <a:t>VaragsDemo.kt</a:t>
            </a:r>
            <a:endParaRPr lang="en-US" dirty="0"/>
          </a:p>
        </p:txBody>
      </p:sp>
    </p:spTree>
    <p:extLst>
      <p:ext uri="{BB962C8B-B14F-4D97-AF65-F5344CB8AC3E}">
        <p14:creationId xmlns:p14="http://schemas.microsoft.com/office/powerpoint/2010/main" val="3051624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304800"/>
            <a:ext cx="9144000" cy="1676400"/>
          </a:xfrm>
        </p:spPr>
        <p:txBody>
          <a:bodyPr>
            <a:noAutofit/>
          </a:bodyPr>
          <a:lstStyle/>
          <a:p>
            <a:pPr algn="ctr"/>
            <a:r>
              <a:rPr lang="en-US" sz="3200" dirty="0"/>
              <a:t>Example 3-Declaring Default Function Parameters</a:t>
            </a:r>
            <a:br>
              <a:rPr lang="en-US" sz="2800" b="0" dirty="0"/>
            </a:br>
            <a:endParaRPr lang="en-US" sz="2800" dirty="0"/>
          </a:p>
        </p:txBody>
      </p:sp>
      <p:sp>
        <p:nvSpPr>
          <p:cNvPr id="3" name="Content Placeholder 2">
            <a:extLst>
              <a:ext uri="{FF2B5EF4-FFF2-40B4-BE49-F238E27FC236}">
                <a16:creationId xmlns:a16="http://schemas.microsoft.com/office/drawing/2014/main" id="{DD740D44-6F79-498E-8177-D91C523997CE}"/>
              </a:ext>
            </a:extLst>
          </p:cNvPr>
          <p:cNvSpPr>
            <a:spLocks noGrp="1"/>
          </p:cNvSpPr>
          <p:nvPr>
            <p:ph idx="1"/>
          </p:nvPr>
        </p:nvSpPr>
        <p:spPr>
          <a:xfrm>
            <a:off x="228600" y="1524001"/>
            <a:ext cx="11734800" cy="5178552"/>
          </a:xfrm>
        </p:spPr>
        <p:txBody>
          <a:bodyPr>
            <a:noAutofit/>
          </a:bodyPr>
          <a:lstStyle/>
          <a:p>
            <a:pPr marL="118872" indent="0">
              <a:buNone/>
            </a:pPr>
            <a:r>
              <a:rPr lang="en-US" sz="2200" dirty="0"/>
              <a:t>Kotlin provides the ability to designate a default parameter value to be used if the value is not provided as an argument when the function is called. </a:t>
            </a:r>
          </a:p>
          <a:p>
            <a:pPr marL="118872" indent="0">
              <a:buNone/>
            </a:pPr>
            <a:r>
              <a:rPr lang="en-US" sz="2200" dirty="0"/>
              <a:t>fun </a:t>
            </a:r>
            <a:r>
              <a:rPr lang="en-US" sz="2200" dirty="0" err="1"/>
              <a:t>buildMessageFor</a:t>
            </a:r>
            <a:r>
              <a:rPr lang="en-US" sz="2200" dirty="0"/>
              <a:t>(name: String = "Customer", count: Int = 0): String { </a:t>
            </a:r>
          </a:p>
          <a:p>
            <a:pPr marL="118872" indent="0">
              <a:buNone/>
            </a:pPr>
            <a:r>
              <a:rPr lang="en-US" sz="2200" dirty="0"/>
              <a:t>	return("$name, you are customer number $count")</a:t>
            </a:r>
          </a:p>
          <a:p>
            <a:pPr marL="118872" indent="0">
              <a:buNone/>
            </a:pPr>
            <a:r>
              <a:rPr lang="en-US" sz="2200" dirty="0"/>
              <a:t>} </a:t>
            </a:r>
          </a:p>
          <a:p>
            <a:pPr marL="118872" indent="0">
              <a:buNone/>
            </a:pPr>
            <a:r>
              <a:rPr lang="en-US" sz="2200" dirty="0"/>
              <a:t>// Calling Functions</a:t>
            </a:r>
          </a:p>
          <a:p>
            <a:pPr marL="118872" indent="0">
              <a:buNone/>
            </a:pPr>
            <a:r>
              <a:rPr lang="en-US" sz="2200" dirty="0" err="1"/>
              <a:t>val</a:t>
            </a:r>
            <a:r>
              <a:rPr lang="en-US" sz="2200" dirty="0"/>
              <a:t> message = </a:t>
            </a:r>
            <a:r>
              <a:rPr lang="en-US" sz="2200" dirty="0" err="1"/>
              <a:t>buildMessageFor</a:t>
            </a:r>
            <a:r>
              <a:rPr lang="en-US" sz="2200" dirty="0"/>
              <a:t>("John",10) //Valid </a:t>
            </a:r>
          </a:p>
          <a:p>
            <a:pPr marL="118872" indent="0">
              <a:buNone/>
            </a:pPr>
            <a:r>
              <a:rPr lang="en-US" sz="2200" dirty="0" err="1"/>
              <a:t>val</a:t>
            </a:r>
            <a:r>
              <a:rPr lang="en-US" sz="2200" dirty="0"/>
              <a:t> message = </a:t>
            </a:r>
            <a:r>
              <a:rPr lang="en-US" sz="2200" dirty="0" err="1"/>
              <a:t>buildMessageFor</a:t>
            </a:r>
            <a:r>
              <a:rPr lang="en-US" sz="2200" dirty="0"/>
              <a:t>("John") // Valid</a:t>
            </a:r>
          </a:p>
          <a:p>
            <a:pPr marL="118872" indent="0">
              <a:buNone/>
            </a:pPr>
            <a:endParaRPr lang="en-US" sz="2200" dirty="0"/>
          </a:p>
          <a:p>
            <a:pPr marL="118872" indent="0">
              <a:buNone/>
            </a:pPr>
            <a:r>
              <a:rPr lang="en-US" sz="2200" dirty="0"/>
              <a:t>If parameter names are not used within the function call, however, only the trailing arguments may be omitted:</a:t>
            </a:r>
          </a:p>
          <a:p>
            <a:pPr marL="118872" indent="0">
              <a:buNone/>
            </a:pPr>
            <a:r>
              <a:rPr lang="en-US" sz="2200" dirty="0" err="1"/>
              <a:t>val</a:t>
            </a:r>
            <a:r>
              <a:rPr lang="en-US" sz="2200" dirty="0"/>
              <a:t> message = </a:t>
            </a:r>
            <a:r>
              <a:rPr lang="en-US" sz="2200" dirty="0" err="1"/>
              <a:t>buildMessageFor</a:t>
            </a:r>
            <a:r>
              <a:rPr lang="en-US" sz="2200" dirty="0"/>
              <a:t>(10) // Invalid</a:t>
            </a:r>
          </a:p>
          <a:p>
            <a:pPr marL="118872" indent="0">
              <a:buNone/>
            </a:pPr>
            <a:r>
              <a:rPr lang="en-US" sz="2200" dirty="0" err="1"/>
              <a:t>val</a:t>
            </a:r>
            <a:r>
              <a:rPr lang="en-US" sz="2200" dirty="0"/>
              <a:t> message = </a:t>
            </a:r>
            <a:r>
              <a:rPr lang="en-US" sz="2200" dirty="0" err="1"/>
              <a:t>buildMessageFor</a:t>
            </a:r>
            <a:r>
              <a:rPr lang="en-US" sz="2200" dirty="0"/>
              <a:t>(count = 10) // Valid</a:t>
            </a:r>
          </a:p>
          <a:p>
            <a:pPr marL="118872" indent="0">
              <a:buNone/>
            </a:pPr>
            <a:r>
              <a:rPr lang="en-US" sz="2200" dirty="0"/>
              <a:t>Refer : </a:t>
            </a:r>
            <a:r>
              <a:rPr lang="en-US" sz="2200" dirty="0" err="1"/>
              <a:t>Functions.kt</a:t>
            </a:r>
            <a:endParaRPr lang="en-US" sz="2200" dirty="0"/>
          </a:p>
        </p:txBody>
      </p:sp>
    </p:spTree>
    <p:extLst>
      <p:ext uri="{BB962C8B-B14F-4D97-AF65-F5344CB8AC3E}">
        <p14:creationId xmlns:p14="http://schemas.microsoft.com/office/powerpoint/2010/main" val="21451211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363"/>
            <a:ext cx="10972800" cy="1252728"/>
          </a:xfrm>
        </p:spPr>
        <p:txBody>
          <a:bodyPr>
            <a:normAutofit/>
          </a:bodyPr>
          <a:lstStyle/>
          <a:p>
            <a:pPr algn="ctr"/>
            <a:r>
              <a:rPr lang="en-US" sz="3600" dirty="0"/>
              <a:t>Example 4 :Single Expression Function</a:t>
            </a:r>
          </a:p>
        </p:txBody>
      </p:sp>
      <p:sp>
        <p:nvSpPr>
          <p:cNvPr id="3" name="Content Placeholder 2"/>
          <p:cNvSpPr>
            <a:spLocks noGrp="1"/>
          </p:cNvSpPr>
          <p:nvPr>
            <p:ph idx="1"/>
          </p:nvPr>
        </p:nvSpPr>
        <p:spPr>
          <a:xfrm>
            <a:off x="304800" y="1775192"/>
            <a:ext cx="11658600" cy="4854209"/>
          </a:xfrm>
        </p:spPr>
        <p:txBody>
          <a:bodyPr>
            <a:normAutofit lnSpcReduction="10000"/>
          </a:bodyPr>
          <a:lstStyle/>
          <a:p>
            <a:r>
              <a:rPr lang="en-US" dirty="0"/>
              <a:t>When a function contains a single expression, it is not necessary to include the braces around the expression. All that is required is an equal sign (=) after the function declaration followed by the expression. </a:t>
            </a:r>
          </a:p>
          <a:p>
            <a:r>
              <a:rPr lang="en-US" dirty="0"/>
              <a:t>Way 1</a:t>
            </a:r>
          </a:p>
          <a:p>
            <a:pPr marL="118872" indent="0">
              <a:buNone/>
            </a:pPr>
            <a:r>
              <a:rPr lang="en-US" dirty="0"/>
              <a:t>fun multiply(x: </a:t>
            </a:r>
            <a:r>
              <a:rPr lang="en-US" dirty="0" err="1"/>
              <a:t>Int</a:t>
            </a:r>
            <a:r>
              <a:rPr lang="en-US" dirty="0"/>
              <a:t>, y: </a:t>
            </a:r>
            <a:r>
              <a:rPr lang="en-US" dirty="0" err="1"/>
              <a:t>Int</a:t>
            </a:r>
            <a:r>
              <a:rPr lang="en-US" dirty="0"/>
              <a:t>): </a:t>
            </a:r>
            <a:r>
              <a:rPr lang="en-US" dirty="0" err="1"/>
              <a:t>Int</a:t>
            </a:r>
            <a:r>
              <a:rPr lang="en-US" dirty="0"/>
              <a:t> {    return x * y } </a:t>
            </a:r>
          </a:p>
          <a:p>
            <a:r>
              <a:rPr lang="en-US" dirty="0"/>
              <a:t>Way 2</a:t>
            </a:r>
          </a:p>
          <a:p>
            <a:pPr marL="118872" indent="0">
              <a:buNone/>
            </a:pPr>
            <a:r>
              <a:rPr lang="en-US" dirty="0"/>
              <a:t>fun multiply(x: </a:t>
            </a:r>
            <a:r>
              <a:rPr lang="en-US" dirty="0" err="1"/>
              <a:t>Int</a:t>
            </a:r>
            <a:r>
              <a:rPr lang="en-US" dirty="0"/>
              <a:t>, y: </a:t>
            </a:r>
            <a:r>
              <a:rPr lang="en-US" dirty="0" err="1"/>
              <a:t>Int</a:t>
            </a:r>
            <a:r>
              <a:rPr lang="en-US" dirty="0"/>
              <a:t>): </a:t>
            </a:r>
            <a:r>
              <a:rPr lang="en-US" dirty="0" err="1"/>
              <a:t>Int</a:t>
            </a:r>
            <a:r>
              <a:rPr lang="en-US" dirty="0"/>
              <a:t> = x * y </a:t>
            </a:r>
          </a:p>
          <a:p>
            <a:r>
              <a:rPr lang="en-US" dirty="0"/>
              <a:t>Way 3 – no need to specify return type</a:t>
            </a:r>
          </a:p>
          <a:p>
            <a:pPr marL="118872" indent="0">
              <a:buNone/>
            </a:pPr>
            <a:r>
              <a:rPr lang="es-ES" dirty="0" err="1"/>
              <a:t>fun</a:t>
            </a:r>
            <a:r>
              <a:rPr lang="es-ES" dirty="0"/>
              <a:t> </a:t>
            </a:r>
            <a:r>
              <a:rPr lang="es-ES" dirty="0" err="1"/>
              <a:t>multiply</a:t>
            </a:r>
            <a:r>
              <a:rPr lang="es-ES" dirty="0"/>
              <a:t>(x: </a:t>
            </a:r>
            <a:r>
              <a:rPr lang="es-ES" dirty="0" err="1"/>
              <a:t>Int</a:t>
            </a:r>
            <a:r>
              <a:rPr lang="es-ES" dirty="0"/>
              <a:t>, y: </a:t>
            </a:r>
            <a:r>
              <a:rPr lang="es-ES" dirty="0" err="1"/>
              <a:t>Int</a:t>
            </a:r>
            <a:r>
              <a:rPr lang="es-ES" dirty="0"/>
              <a:t>) = x * y </a:t>
            </a:r>
            <a:endParaRPr lang="en-US" dirty="0"/>
          </a:p>
        </p:txBody>
      </p:sp>
    </p:spTree>
    <p:extLst>
      <p:ext uri="{BB962C8B-B14F-4D97-AF65-F5344CB8AC3E}">
        <p14:creationId xmlns:p14="http://schemas.microsoft.com/office/powerpoint/2010/main" val="26447895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D183C-D35F-43FF-A0C0-4AC9A350C535}"/>
              </a:ext>
            </a:extLst>
          </p:cNvPr>
          <p:cNvSpPr>
            <a:spLocks noGrp="1"/>
          </p:cNvSpPr>
          <p:nvPr>
            <p:ph type="title"/>
          </p:nvPr>
        </p:nvSpPr>
        <p:spPr/>
        <p:txBody>
          <a:bodyPr/>
          <a:lstStyle/>
          <a:p>
            <a:pPr algn="ctr"/>
            <a:r>
              <a:rPr lang="en-US" dirty="0"/>
              <a:t>Main Point 2 </a:t>
            </a:r>
          </a:p>
        </p:txBody>
      </p:sp>
      <p:sp>
        <p:nvSpPr>
          <p:cNvPr id="3" name="Content Placeholder 2">
            <a:extLst>
              <a:ext uri="{FF2B5EF4-FFF2-40B4-BE49-F238E27FC236}">
                <a16:creationId xmlns:a16="http://schemas.microsoft.com/office/drawing/2014/main" id="{68461241-A308-4E12-8F6B-4A082A019415}"/>
              </a:ext>
            </a:extLst>
          </p:cNvPr>
          <p:cNvSpPr>
            <a:spLocks noGrp="1"/>
          </p:cNvSpPr>
          <p:nvPr>
            <p:ph idx="1"/>
          </p:nvPr>
        </p:nvSpPr>
        <p:spPr>
          <a:xfrm>
            <a:off x="152400" y="1775192"/>
            <a:ext cx="11887200" cy="4625609"/>
          </a:xfrm>
        </p:spPr>
        <p:txBody>
          <a:bodyPr/>
          <a:lstStyle/>
          <a:p>
            <a:pPr lvl="0"/>
            <a:r>
              <a:rPr lang="en-US" dirty="0"/>
              <a:t>Kotlin is a powerful object oriented and functional programming language features that is easier to use, faster development and more secured.  </a:t>
            </a:r>
            <a:r>
              <a:rPr lang="en-US" b="1" i="1" dirty="0"/>
              <a:t>Science of Consciousness:</a:t>
            </a:r>
            <a:r>
              <a:rPr lang="en-US" i="1" dirty="0"/>
              <a:t> Transcendental Meditation is an easy and effortless technique to make a mind clear and more powerful so that we can make life easier.</a:t>
            </a:r>
            <a:endParaRPr lang="en-US" dirty="0"/>
          </a:p>
          <a:p>
            <a:pPr marL="118872" indent="0">
              <a:buNone/>
            </a:pPr>
            <a:endParaRPr lang="en-US" dirty="0"/>
          </a:p>
          <a:p>
            <a:endParaRPr lang="en-US" dirty="0"/>
          </a:p>
        </p:txBody>
      </p:sp>
    </p:spTree>
    <p:extLst>
      <p:ext uri="{BB962C8B-B14F-4D97-AF65-F5344CB8AC3E}">
        <p14:creationId xmlns:p14="http://schemas.microsoft.com/office/powerpoint/2010/main" val="14823134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F0B76-2C04-404F-AF72-C5AF91184D1F}"/>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520BA70E-46D0-4E2B-A09D-B2997DD7BD43}"/>
              </a:ext>
            </a:extLst>
          </p:cNvPr>
          <p:cNvSpPr>
            <a:spLocks noGrp="1"/>
          </p:cNvSpPr>
          <p:nvPr>
            <p:ph idx="1"/>
          </p:nvPr>
        </p:nvSpPr>
        <p:spPr/>
        <p:txBody>
          <a:bodyPr/>
          <a:lstStyle/>
          <a:p>
            <a:pPr marL="633222" indent="-514350">
              <a:lnSpc>
                <a:spcPct val="150000"/>
              </a:lnSpc>
              <a:buAutoNum type="arabicPeriod"/>
            </a:pPr>
            <a:r>
              <a:rPr lang="en-US" dirty="0"/>
              <a:t>Kotlin Strings are mutable</a:t>
            </a:r>
          </a:p>
          <a:p>
            <a:pPr marL="118872" indent="0">
              <a:lnSpc>
                <a:spcPct val="150000"/>
              </a:lnSpc>
              <a:buNone/>
            </a:pPr>
            <a:r>
              <a:rPr lang="en-US" dirty="0"/>
              <a:t>     a) True       b) False</a:t>
            </a:r>
          </a:p>
          <a:p>
            <a:pPr marL="633222" indent="-514350">
              <a:lnSpc>
                <a:spcPct val="150000"/>
              </a:lnSpc>
              <a:buAutoNum type="arabicPeriod" startAt="2"/>
            </a:pPr>
            <a:r>
              <a:rPr lang="en-US" dirty="0"/>
              <a:t>Kotlin data types are object type.</a:t>
            </a:r>
          </a:p>
          <a:p>
            <a:pPr marL="411480" lvl="1" indent="0">
              <a:lnSpc>
                <a:spcPct val="150000"/>
              </a:lnSpc>
              <a:buNone/>
            </a:pPr>
            <a:r>
              <a:rPr lang="en-US" dirty="0"/>
              <a:t>   a) True       b) False</a:t>
            </a:r>
          </a:p>
        </p:txBody>
      </p:sp>
    </p:spTree>
    <p:extLst>
      <p:ext uri="{BB962C8B-B14F-4D97-AF65-F5344CB8AC3E}">
        <p14:creationId xmlns:p14="http://schemas.microsoft.com/office/powerpoint/2010/main" val="155180823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sz="4400" dirty="0"/>
              <a:t>Kotlin Modifiers</a:t>
            </a:r>
            <a:endParaRPr lang="en-US" dirty="0"/>
          </a:p>
        </p:txBody>
      </p:sp>
      <p:sp>
        <p:nvSpPr>
          <p:cNvPr id="3" name="Content Placeholder 2"/>
          <p:cNvSpPr>
            <a:spLocks noGrp="1"/>
          </p:cNvSpPr>
          <p:nvPr>
            <p:ph idx="1"/>
          </p:nvPr>
        </p:nvSpPr>
        <p:spPr>
          <a:xfrm>
            <a:off x="228600" y="1600201"/>
            <a:ext cx="11811000" cy="5165273"/>
          </a:xfrm>
        </p:spPr>
        <p:txBody>
          <a:bodyPr>
            <a:normAutofit fontScale="92500" lnSpcReduction="20000"/>
          </a:bodyPr>
          <a:lstStyle/>
          <a:p>
            <a:r>
              <a:rPr lang="en-US" sz="2800" dirty="0"/>
              <a:t>Classes, objects, interfaces, constructors, functions, properties and their setters can have visibility modifiers. There are four visibility modifiers in Kotlin: private, protected, internal and public. </a:t>
            </a:r>
          </a:p>
          <a:p>
            <a:r>
              <a:rPr lang="en-US" b="1" dirty="0"/>
              <a:t>public: default</a:t>
            </a:r>
          </a:p>
          <a:p>
            <a:pPr lvl="1"/>
            <a:r>
              <a:rPr lang="en-US" dirty="0"/>
              <a:t>The public modifiers means that the declarations are visible everywhere.</a:t>
            </a:r>
          </a:p>
          <a:p>
            <a:pPr lvl="1"/>
            <a:r>
              <a:rPr lang="en-US" dirty="0"/>
              <a:t>In Kotlin the default visibility modifier is public </a:t>
            </a:r>
          </a:p>
          <a:p>
            <a:r>
              <a:rPr lang="en-US" b="1" dirty="0"/>
              <a:t>internal ( Modules not covered in this course)</a:t>
            </a:r>
          </a:p>
          <a:p>
            <a:pPr lvl="1"/>
            <a:r>
              <a:rPr lang="en-US" dirty="0"/>
              <a:t>internal means that the declarations are visible inside a module. A module in Kotlin is a set of Kotlin files compiled together. </a:t>
            </a:r>
          </a:p>
          <a:p>
            <a:r>
              <a:rPr lang="en-US" b="1" dirty="0"/>
              <a:t>private</a:t>
            </a:r>
          </a:p>
          <a:p>
            <a:pPr lvl="1"/>
            <a:r>
              <a:rPr lang="en-US" dirty="0"/>
              <a:t>With private declarations are only visible in the class</a:t>
            </a:r>
          </a:p>
          <a:p>
            <a:r>
              <a:rPr lang="en-US" b="1" dirty="0"/>
              <a:t>protected</a:t>
            </a:r>
          </a:p>
          <a:p>
            <a:pPr lvl="1"/>
            <a:r>
              <a:rPr lang="en-US" dirty="0"/>
              <a:t>Declarations are only visible in its class and in its sub classes</a:t>
            </a:r>
          </a:p>
          <a:p>
            <a:pPr lvl="1"/>
            <a:endParaRPr lang="en-US" dirty="0"/>
          </a:p>
          <a:p>
            <a:pPr lvl="1"/>
            <a:endParaRPr lang="en-US" sz="2400" dirty="0"/>
          </a:p>
        </p:txBody>
      </p:sp>
    </p:spTree>
    <p:extLst>
      <p:ext uri="{BB962C8B-B14F-4D97-AF65-F5344CB8AC3E}">
        <p14:creationId xmlns:p14="http://schemas.microsoft.com/office/powerpoint/2010/main" val="26485102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 </a:t>
            </a:r>
            <a:r>
              <a:rPr lang="en-US" sz="4400" dirty="0"/>
              <a:t>Declaring a </a:t>
            </a:r>
            <a:r>
              <a:rPr lang="en-US" sz="4400" dirty="0" err="1"/>
              <a:t>Kotlin</a:t>
            </a:r>
            <a:r>
              <a:rPr lang="en-US" sz="4400" dirty="0"/>
              <a:t> Class </a:t>
            </a:r>
            <a:endParaRPr lang="en-US" dirty="0"/>
          </a:p>
        </p:txBody>
      </p:sp>
      <p:sp>
        <p:nvSpPr>
          <p:cNvPr id="3" name="Content Placeholder 2"/>
          <p:cNvSpPr>
            <a:spLocks noGrp="1"/>
          </p:cNvSpPr>
          <p:nvPr>
            <p:ph idx="1"/>
          </p:nvPr>
        </p:nvSpPr>
        <p:spPr>
          <a:xfrm>
            <a:off x="381000" y="1775192"/>
            <a:ext cx="11506200" cy="4625609"/>
          </a:xfrm>
        </p:spPr>
        <p:txBody>
          <a:bodyPr>
            <a:normAutofit/>
          </a:bodyPr>
          <a:lstStyle/>
          <a:p>
            <a:r>
              <a:rPr lang="en-US" dirty="0"/>
              <a:t>Kotlin provides extensive support for developing object-oriented applications. </a:t>
            </a:r>
          </a:p>
          <a:p>
            <a:r>
              <a:rPr lang="en-US" dirty="0"/>
              <a:t>The basic syntax for a new class is as follows: </a:t>
            </a:r>
          </a:p>
          <a:p>
            <a:pPr marL="118872" indent="0">
              <a:buNone/>
            </a:pPr>
            <a:r>
              <a:rPr lang="en-US" dirty="0"/>
              <a:t>    class </a:t>
            </a:r>
            <a:r>
              <a:rPr lang="en-US" dirty="0" err="1"/>
              <a:t>NewClassName</a:t>
            </a:r>
            <a:r>
              <a:rPr lang="en-US" dirty="0"/>
              <a:t> {  </a:t>
            </a:r>
          </a:p>
          <a:p>
            <a:pPr marL="118872" indent="0">
              <a:buNone/>
            </a:pPr>
            <a:r>
              <a:rPr lang="en-US" dirty="0"/>
              <a:t>      // Properties </a:t>
            </a:r>
          </a:p>
          <a:p>
            <a:pPr marL="118872" indent="0">
              <a:buNone/>
            </a:pPr>
            <a:r>
              <a:rPr lang="en-US" dirty="0"/>
              <a:t>      // Methods</a:t>
            </a:r>
          </a:p>
          <a:p>
            <a:pPr marL="118872" indent="0">
              <a:buNone/>
            </a:pPr>
            <a:r>
              <a:rPr lang="en-US" dirty="0"/>
              <a:t> } </a:t>
            </a:r>
          </a:p>
        </p:txBody>
      </p:sp>
    </p:spTree>
    <p:extLst>
      <p:ext uri="{BB962C8B-B14F-4D97-AF65-F5344CB8AC3E}">
        <p14:creationId xmlns:p14="http://schemas.microsoft.com/office/powerpoint/2010/main" val="28045852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solidFill>
                  <a:schemeClr val="bg2">
                    <a:lumMod val="50000"/>
                  </a:schemeClr>
                </a:solidFill>
              </a:rPr>
              <a:t>Wholeness of this lesson</a:t>
            </a:r>
            <a:endParaRPr lang="en-US" dirty="0"/>
          </a:p>
        </p:txBody>
      </p:sp>
      <p:sp>
        <p:nvSpPr>
          <p:cNvPr id="3" name="Content Placeholder 2"/>
          <p:cNvSpPr>
            <a:spLocks noGrp="1"/>
          </p:cNvSpPr>
          <p:nvPr>
            <p:ph idx="1"/>
          </p:nvPr>
        </p:nvSpPr>
        <p:spPr>
          <a:xfrm>
            <a:off x="457200" y="1775192"/>
            <a:ext cx="11582400" cy="4625609"/>
          </a:xfrm>
        </p:spPr>
        <p:txBody>
          <a:bodyPr>
            <a:normAutofit/>
          </a:bodyPr>
          <a:lstStyle/>
          <a:p>
            <a:pPr marL="0" indent="0">
              <a:buNone/>
            </a:pPr>
            <a:r>
              <a:rPr lang="en-US" dirty="0">
                <a:latin typeface="Times" panose="02020603050405020304" pitchFamily="18" charset="0"/>
                <a:ea typeface="Times New Roman" panose="02020603050405020304" pitchFamily="18" charset="0"/>
                <a:cs typeface="Times New Roman" panose="02020603050405020304" pitchFamily="18" charset="0"/>
              </a:rPr>
              <a:t>Lesson covers the fundamentals must know to write Kotlin code. Understand the features, declaring variables, constants and writing methods.</a:t>
            </a:r>
            <a:r>
              <a:rPr lang="en-US" i="1" dirty="0">
                <a:latin typeface="Times" panose="02020603050405020304" pitchFamily="18" charset="0"/>
                <a:ea typeface="Times New Roman" panose="02020603050405020304" pitchFamily="18" charset="0"/>
                <a:cs typeface="Times New Roman" panose="02020603050405020304" pitchFamily="18" charset="0"/>
              </a:rPr>
              <a:t> </a:t>
            </a:r>
            <a:r>
              <a:rPr lang="en-US" dirty="0">
                <a:latin typeface="Times" panose="02020603050405020304" pitchFamily="18" charset="0"/>
                <a:ea typeface="Times New Roman" panose="02020603050405020304" pitchFamily="18" charset="0"/>
                <a:cs typeface="Times New Roman" panose="02020603050405020304" pitchFamily="18" charset="0"/>
              </a:rPr>
              <a:t>The Kotlin language specifies rules for working with null safety. Objects have both data and behavior which support the intended purpose of the object</a:t>
            </a:r>
            <a:r>
              <a:rPr lang="en-US" i="1" dirty="0">
                <a:latin typeface="Times" panose="02020603050405020304" pitchFamily="18" charset="0"/>
                <a:ea typeface="Times New Roman" panose="02020603050405020304" pitchFamily="18" charset="0"/>
                <a:cs typeface="Times New Roman" panose="02020603050405020304" pitchFamily="18" charset="0"/>
              </a:rPr>
              <a:t>.</a:t>
            </a:r>
            <a:r>
              <a:rPr lang="en-US" dirty="0">
                <a:latin typeface="Times" panose="02020603050405020304" pitchFamily="18" charset="0"/>
                <a:ea typeface="Times New Roman" panose="02020603050405020304" pitchFamily="18" charset="0"/>
                <a:cs typeface="Times New Roman" panose="02020603050405020304" pitchFamily="18" charset="0"/>
              </a:rPr>
              <a:t>  </a:t>
            </a:r>
            <a:r>
              <a:rPr lang="en-US" i="1" dirty="0">
                <a:latin typeface="Times" panose="02020603050405020304" pitchFamily="18" charset="0"/>
                <a:ea typeface="Times New Roman" panose="02020603050405020304" pitchFamily="18" charset="0"/>
                <a:cs typeface="Times New Roman" panose="02020603050405020304" pitchFamily="18" charset="0"/>
              </a:rPr>
              <a:t>Similarly, consciousness </a:t>
            </a:r>
            <a:r>
              <a:rPr lang="en-US" i="1"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is </a:t>
            </a:r>
            <a:r>
              <a:rPr lang="en-US" i="1" dirty="0">
                <a:solidFill>
                  <a:srgbClr val="000000"/>
                </a:solidFill>
                <a:latin typeface="TimesNewRomanPSMT"/>
                <a:ea typeface="Times New Roman" panose="02020603050405020304" pitchFamily="18" charset="0"/>
                <a:cs typeface="TimesNewRomanPSMT"/>
              </a:rPr>
              <a:t>established when the unmanifest value of the object is realized; everything perceived in terms of </a:t>
            </a:r>
            <a:r>
              <a:rPr lang="en-US" i="1" dirty="0">
                <a:solidFill>
                  <a:srgbClr val="000000"/>
                </a:solidFill>
                <a:latin typeface="Times" panose="02020603050405020304" pitchFamily="18" charset="0"/>
                <a:ea typeface="Times New Roman" panose="02020603050405020304" pitchFamily="18" charset="0"/>
                <a:cs typeface="Times New Roman" panose="02020603050405020304" pitchFamily="18" charset="0"/>
              </a:rPr>
              <a:t>the</a:t>
            </a:r>
            <a:r>
              <a:rPr lang="en-US" i="1" dirty="0">
                <a:solidFill>
                  <a:srgbClr val="000000"/>
                </a:solidFill>
                <a:latin typeface="TimesNewRomanPSMT"/>
                <a:ea typeface="Times New Roman" panose="02020603050405020304" pitchFamily="18" charset="0"/>
                <a:cs typeface="TimesNewRomanPSMT"/>
              </a:rPr>
              <a:t> Self.</a:t>
            </a:r>
            <a:endParaRPr lang="en-US" dirty="0">
              <a:latin typeface="Times" panose="02020603050405020304" pitchFamily="18" charset="0"/>
              <a:ea typeface="Times New Roman" panose="02020603050405020304" pitchFamily="18" charset="0"/>
              <a:cs typeface="Times New Roman" panose="02020603050405020304" pitchFamily="18" charset="0"/>
            </a:endParaRPr>
          </a:p>
          <a:p>
            <a:pPr marL="0" indent="0">
              <a:buNone/>
            </a:pPr>
            <a:r>
              <a:rPr lang="en-US" sz="2000" dirty="0">
                <a:latin typeface="Times" panose="02020603050405020304" pitchFamily="18" charset="0"/>
                <a:ea typeface="Times New Roman" panose="02020603050405020304" pitchFamily="18" charset="0"/>
                <a:cs typeface="Times New Roman" panose="02020603050405020304" pitchFamily="18" charset="0"/>
              </a:rPr>
              <a:t> </a:t>
            </a:r>
          </a:p>
          <a:p>
            <a:pPr marL="118872" indent="0">
              <a:buNone/>
            </a:pPr>
            <a:endParaRPr lang="en-US" dirty="0"/>
          </a:p>
        </p:txBody>
      </p:sp>
    </p:spTree>
    <p:extLst>
      <p:ext uri="{BB962C8B-B14F-4D97-AF65-F5344CB8AC3E}">
        <p14:creationId xmlns:p14="http://schemas.microsoft.com/office/powerpoint/2010/main" val="35005959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Class and Object [ Example – 1 ]</a:t>
            </a:r>
          </a:p>
        </p:txBody>
      </p:sp>
      <p:sp>
        <p:nvSpPr>
          <p:cNvPr id="4" name="Content Placeholder 3"/>
          <p:cNvSpPr>
            <a:spLocks noGrp="1"/>
          </p:cNvSpPr>
          <p:nvPr>
            <p:ph sz="half" idx="1"/>
          </p:nvPr>
        </p:nvSpPr>
        <p:spPr>
          <a:xfrm>
            <a:off x="152400" y="1600200"/>
            <a:ext cx="4953000" cy="4623816"/>
          </a:xfrm>
        </p:spPr>
        <p:txBody>
          <a:bodyPr>
            <a:normAutofit fontScale="70000" lnSpcReduction="20000"/>
          </a:bodyPr>
          <a:lstStyle/>
          <a:p>
            <a:r>
              <a:rPr lang="en-US" sz="2900" b="1" dirty="0"/>
              <a:t>Simple Java class Person</a:t>
            </a:r>
          </a:p>
          <a:p>
            <a:pPr marL="118872" indent="0">
              <a:buNone/>
            </a:pPr>
            <a:endParaRPr lang="en-US" sz="2400" b="1" dirty="0"/>
          </a:p>
          <a:p>
            <a:pPr marL="118872" indent="0">
              <a:buNone/>
            </a:pPr>
            <a:r>
              <a:rPr lang="en-US" sz="3200" dirty="0"/>
              <a:t>public class Person { </a:t>
            </a:r>
          </a:p>
          <a:p>
            <a:pPr marL="118872" indent="0">
              <a:buNone/>
            </a:pPr>
            <a:r>
              <a:rPr lang="en-US" sz="3200" dirty="0"/>
              <a:t> private String name; </a:t>
            </a:r>
          </a:p>
          <a:p>
            <a:pPr marL="118872" indent="0">
              <a:buNone/>
            </a:pPr>
            <a:r>
              <a:rPr lang="en-US" sz="3200" dirty="0"/>
              <a:t>  public Person(String name) { </a:t>
            </a:r>
          </a:p>
          <a:p>
            <a:pPr marL="118872" indent="0">
              <a:buNone/>
            </a:pPr>
            <a:r>
              <a:rPr lang="en-US" sz="3200" dirty="0"/>
              <a:t>         this.name = name;</a:t>
            </a:r>
          </a:p>
          <a:p>
            <a:pPr marL="118872" indent="0">
              <a:buNone/>
            </a:pPr>
            <a:r>
              <a:rPr lang="en-US" sz="3200" dirty="0"/>
              <a:t> } </a:t>
            </a:r>
          </a:p>
          <a:p>
            <a:pPr marL="118872" indent="0">
              <a:buNone/>
            </a:pPr>
            <a:r>
              <a:rPr lang="en-US" sz="3200" dirty="0"/>
              <a:t>public String </a:t>
            </a:r>
            <a:r>
              <a:rPr lang="en-US" sz="3200" dirty="0" err="1"/>
              <a:t>getName</a:t>
            </a:r>
            <a:r>
              <a:rPr lang="en-US" sz="3200" dirty="0"/>
              <a:t>() { </a:t>
            </a:r>
          </a:p>
          <a:p>
            <a:pPr marL="118872" indent="0">
              <a:buNone/>
            </a:pPr>
            <a:r>
              <a:rPr lang="en-US" sz="3200" dirty="0"/>
              <a:t>return name; </a:t>
            </a:r>
          </a:p>
          <a:p>
            <a:pPr marL="118872" indent="0">
              <a:buNone/>
            </a:pPr>
            <a:r>
              <a:rPr lang="en-US" sz="3200" dirty="0"/>
              <a:t>}</a:t>
            </a:r>
          </a:p>
          <a:p>
            <a:pPr marL="118872" indent="0">
              <a:buNone/>
            </a:pPr>
            <a:r>
              <a:rPr lang="en-US" sz="3200" dirty="0"/>
              <a:t>public void </a:t>
            </a:r>
            <a:r>
              <a:rPr lang="en-US" sz="3200" dirty="0" err="1"/>
              <a:t>setName</a:t>
            </a:r>
            <a:r>
              <a:rPr lang="en-US" sz="3200" dirty="0"/>
              <a:t>() { </a:t>
            </a:r>
          </a:p>
          <a:p>
            <a:pPr marL="118872" indent="0">
              <a:buNone/>
            </a:pPr>
            <a:r>
              <a:rPr lang="en-US" sz="3200" dirty="0"/>
              <a:t>this.name = name; </a:t>
            </a:r>
          </a:p>
          <a:p>
            <a:pPr marL="118872" indent="0">
              <a:buNone/>
            </a:pPr>
            <a:r>
              <a:rPr lang="en-US" sz="3200" dirty="0"/>
              <a:t>}</a:t>
            </a:r>
          </a:p>
          <a:p>
            <a:pPr marL="118872" indent="0">
              <a:buNone/>
            </a:pPr>
            <a:endParaRPr lang="en-US" sz="3600" dirty="0"/>
          </a:p>
          <a:p>
            <a:pPr marL="118872" indent="0">
              <a:buNone/>
            </a:pPr>
            <a:r>
              <a:rPr lang="en-US" sz="3600" dirty="0"/>
              <a:t>}</a:t>
            </a:r>
          </a:p>
        </p:txBody>
      </p:sp>
      <p:sp>
        <p:nvSpPr>
          <p:cNvPr id="5" name="Content Placeholder 4"/>
          <p:cNvSpPr>
            <a:spLocks noGrp="1"/>
          </p:cNvSpPr>
          <p:nvPr>
            <p:ph sz="half" idx="2"/>
          </p:nvPr>
        </p:nvSpPr>
        <p:spPr>
          <a:xfrm>
            <a:off x="5410200" y="1600200"/>
            <a:ext cx="6477000" cy="5257800"/>
          </a:xfrm>
        </p:spPr>
        <p:txBody>
          <a:bodyPr>
            <a:normAutofit fontScale="70000" lnSpcReduction="20000"/>
          </a:bodyPr>
          <a:lstStyle/>
          <a:p>
            <a:r>
              <a:rPr lang="en-US" sz="2900" b="1" dirty="0"/>
              <a:t>Simple Kotlin class Person</a:t>
            </a:r>
          </a:p>
          <a:p>
            <a:pPr marL="118872" indent="0">
              <a:buNone/>
            </a:pPr>
            <a:endParaRPr lang="en-US" sz="2400" b="1" dirty="0"/>
          </a:p>
          <a:p>
            <a:pPr marL="118872" indent="0">
              <a:buNone/>
            </a:pPr>
            <a:r>
              <a:rPr lang="en-US" sz="3200" dirty="0"/>
              <a:t>//If you have only one constructor - Primary</a:t>
            </a:r>
            <a:endParaRPr lang="en-US" sz="2900" dirty="0"/>
          </a:p>
          <a:p>
            <a:pPr marL="118872" indent="0">
              <a:buNone/>
            </a:pPr>
            <a:endParaRPr lang="en-US" sz="3200" b="1" dirty="0"/>
          </a:p>
          <a:p>
            <a:pPr marL="118872" indent="0">
              <a:buNone/>
            </a:pPr>
            <a:r>
              <a:rPr lang="en-US" sz="3200" b="1" dirty="0"/>
              <a:t>class</a:t>
            </a:r>
            <a:r>
              <a:rPr lang="en-US" sz="3200" dirty="0"/>
              <a:t> </a:t>
            </a:r>
            <a:r>
              <a:rPr lang="en-US" sz="3200" b="1" dirty="0"/>
              <a:t>Person</a:t>
            </a:r>
            <a:r>
              <a:rPr lang="en-US" sz="3200" dirty="0"/>
              <a:t>(</a:t>
            </a:r>
            <a:r>
              <a:rPr lang="en-US" sz="3200" b="1" dirty="0" err="1"/>
              <a:t>val</a:t>
            </a:r>
            <a:r>
              <a:rPr lang="en-US" sz="3200" dirty="0"/>
              <a:t> name: String) </a:t>
            </a:r>
          </a:p>
          <a:p>
            <a:pPr marL="118872" indent="0">
              <a:buNone/>
            </a:pPr>
            <a:endParaRPr lang="en-US" sz="3200" dirty="0"/>
          </a:p>
          <a:p>
            <a:pPr marL="118872" indent="0">
              <a:buNone/>
            </a:pPr>
            <a:r>
              <a:rPr lang="en-US" sz="3200" dirty="0"/>
              <a:t>//If you have many constructor </a:t>
            </a:r>
            <a:endParaRPr lang="en-US" sz="2900" dirty="0"/>
          </a:p>
          <a:p>
            <a:pPr marL="118872" indent="0">
              <a:buNone/>
            </a:pPr>
            <a:endParaRPr lang="en-US" sz="3200" dirty="0"/>
          </a:p>
          <a:p>
            <a:pPr marL="118872" indent="0">
              <a:buNone/>
            </a:pPr>
            <a:r>
              <a:rPr lang="en-US" sz="3200" dirty="0"/>
              <a:t>class Person {</a:t>
            </a:r>
          </a:p>
          <a:p>
            <a:pPr marL="118872" indent="0">
              <a:buNone/>
            </a:pPr>
            <a:r>
              <a:rPr lang="en-US" sz="3200" dirty="0"/>
              <a:t>  var </a:t>
            </a:r>
            <a:r>
              <a:rPr lang="en-US" sz="3200" dirty="0" err="1"/>
              <a:t>name:String</a:t>
            </a:r>
            <a:endParaRPr lang="en-US" sz="3200" dirty="0"/>
          </a:p>
          <a:p>
            <a:pPr marL="118872" indent="0">
              <a:buNone/>
            </a:pPr>
            <a:r>
              <a:rPr lang="en-US" sz="3200" dirty="0"/>
              <a:t>  var </a:t>
            </a:r>
            <a:r>
              <a:rPr lang="en-US" sz="3200" dirty="0" err="1"/>
              <a:t>age:Int</a:t>
            </a:r>
            <a:r>
              <a:rPr lang="en-US" sz="3200" dirty="0"/>
              <a:t> = 0</a:t>
            </a:r>
          </a:p>
          <a:p>
            <a:pPr marL="118872" indent="0">
              <a:buNone/>
            </a:pPr>
            <a:r>
              <a:rPr lang="en-US" sz="3200" dirty="0"/>
              <a:t>  constructor(</a:t>
            </a:r>
            <a:r>
              <a:rPr lang="en-US" sz="3200" dirty="0" err="1"/>
              <a:t>name:String</a:t>
            </a:r>
            <a:r>
              <a:rPr lang="en-US" sz="3200" dirty="0"/>
              <a:t>) {</a:t>
            </a:r>
          </a:p>
          <a:p>
            <a:pPr marL="118872" indent="0">
              <a:buNone/>
            </a:pPr>
            <a:r>
              <a:rPr lang="en-US" sz="3200" dirty="0"/>
              <a:t>    this.name = name</a:t>
            </a:r>
          </a:p>
          <a:p>
            <a:pPr marL="118872" indent="0">
              <a:buNone/>
            </a:pPr>
            <a:r>
              <a:rPr lang="en-US" sz="3200" dirty="0"/>
              <a:t>  }</a:t>
            </a:r>
          </a:p>
          <a:p>
            <a:pPr marL="118872" indent="0">
              <a:buNone/>
            </a:pPr>
            <a:r>
              <a:rPr lang="en-US" sz="3200" dirty="0"/>
              <a:t>  constructor(</a:t>
            </a:r>
            <a:r>
              <a:rPr lang="en-US" sz="3200" dirty="0" err="1"/>
              <a:t>name:String</a:t>
            </a:r>
            <a:r>
              <a:rPr lang="en-US" sz="3200" dirty="0"/>
              <a:t>, </a:t>
            </a:r>
            <a:r>
              <a:rPr lang="en-US" sz="3200" dirty="0" err="1"/>
              <a:t>age:Int</a:t>
            </a:r>
            <a:r>
              <a:rPr lang="en-US" sz="3200" dirty="0"/>
              <a:t>) {</a:t>
            </a:r>
          </a:p>
          <a:p>
            <a:pPr marL="118872" indent="0">
              <a:buNone/>
            </a:pPr>
            <a:r>
              <a:rPr lang="en-US" sz="3200" dirty="0"/>
              <a:t>    this.name = name</a:t>
            </a:r>
          </a:p>
          <a:p>
            <a:pPr marL="118872" indent="0">
              <a:buNone/>
            </a:pPr>
            <a:r>
              <a:rPr lang="en-US" sz="3200" dirty="0"/>
              <a:t>    </a:t>
            </a:r>
            <a:r>
              <a:rPr lang="en-US" sz="3200" dirty="0" err="1"/>
              <a:t>this.age</a:t>
            </a:r>
            <a:r>
              <a:rPr lang="en-US" sz="3200" dirty="0"/>
              <a:t> = age</a:t>
            </a:r>
          </a:p>
          <a:p>
            <a:pPr marL="118872" indent="0">
              <a:buNone/>
            </a:pPr>
            <a:r>
              <a:rPr lang="en-US" sz="3200" dirty="0"/>
              <a:t>  }</a:t>
            </a:r>
          </a:p>
          <a:p>
            <a:pPr marL="118872" indent="0">
              <a:buNone/>
            </a:pPr>
            <a:r>
              <a:rPr lang="en-US" sz="3200" dirty="0"/>
              <a:t>}</a:t>
            </a:r>
            <a:endParaRPr lang="en-US" sz="2400" dirty="0"/>
          </a:p>
        </p:txBody>
      </p:sp>
      <p:sp>
        <p:nvSpPr>
          <p:cNvPr id="6" name="TextBox 5"/>
          <p:cNvSpPr txBox="1"/>
          <p:nvPr/>
        </p:nvSpPr>
        <p:spPr>
          <a:xfrm>
            <a:off x="457200" y="5562600"/>
            <a:ext cx="3962400" cy="707886"/>
          </a:xfrm>
          <a:prstGeom prst="rect">
            <a:avLst/>
          </a:prstGeom>
          <a:noFill/>
        </p:spPr>
        <p:txBody>
          <a:bodyPr wrap="square" rtlCol="0">
            <a:spAutoFit/>
          </a:bodyPr>
          <a:lstStyle/>
          <a:p>
            <a:r>
              <a:rPr lang="en-US" sz="2000" b="1" dirty="0"/>
              <a:t>Note : No need of semicolon in the end of the line</a:t>
            </a:r>
          </a:p>
        </p:txBody>
      </p:sp>
    </p:spTree>
    <p:extLst>
      <p:ext uri="{BB962C8B-B14F-4D97-AF65-F5344CB8AC3E}">
        <p14:creationId xmlns:p14="http://schemas.microsoft.com/office/powerpoint/2010/main" val="35579736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Constructors [ Example – 2 ]</a:t>
            </a:r>
          </a:p>
        </p:txBody>
      </p:sp>
      <p:sp>
        <p:nvSpPr>
          <p:cNvPr id="3" name="Content Placeholder 2"/>
          <p:cNvSpPr>
            <a:spLocks noGrp="1"/>
          </p:cNvSpPr>
          <p:nvPr>
            <p:ph sz="half" idx="1"/>
          </p:nvPr>
        </p:nvSpPr>
        <p:spPr>
          <a:xfrm>
            <a:off x="76200" y="1600200"/>
            <a:ext cx="11734800" cy="5105400"/>
          </a:xfrm>
        </p:spPr>
        <p:txBody>
          <a:bodyPr>
            <a:noAutofit/>
          </a:bodyPr>
          <a:lstStyle/>
          <a:p>
            <a:pPr fontAlgn="base"/>
            <a:r>
              <a:rPr lang="en-US" sz="3200" dirty="0"/>
              <a:t>There could be only one</a:t>
            </a:r>
            <a:r>
              <a:rPr lang="en-US" sz="3200" b="1" dirty="0">
                <a:solidFill>
                  <a:srgbClr val="C00000"/>
                </a:solidFill>
              </a:rPr>
              <a:t> Primary constructor </a:t>
            </a:r>
            <a:r>
              <a:rPr lang="en-US" sz="3200" dirty="0"/>
              <a:t>for a class in </a:t>
            </a:r>
            <a:r>
              <a:rPr lang="en-US" sz="3200" dirty="0" err="1"/>
              <a:t>Kotlin</a:t>
            </a:r>
            <a:r>
              <a:rPr lang="en-US" sz="3200" dirty="0"/>
              <a:t>.</a:t>
            </a:r>
          </a:p>
          <a:p>
            <a:pPr fontAlgn="base"/>
            <a:r>
              <a:rPr lang="en-US" sz="3200" dirty="0"/>
              <a:t>The primary constructor comes right after the class name in the header part of the class.</a:t>
            </a:r>
          </a:p>
          <a:p>
            <a:pPr fontAlgn="base"/>
            <a:r>
              <a:rPr lang="en-US" sz="3200" dirty="0"/>
              <a:t>Constructors that are written inside the Body of Class are called </a:t>
            </a:r>
            <a:r>
              <a:rPr lang="en-US" sz="3200" b="1" dirty="0">
                <a:solidFill>
                  <a:srgbClr val="C00000"/>
                </a:solidFill>
              </a:rPr>
              <a:t>Secondary constructors</a:t>
            </a:r>
            <a:r>
              <a:rPr lang="en-US" sz="3200" dirty="0"/>
              <a:t>.</a:t>
            </a:r>
          </a:p>
          <a:p>
            <a:pPr fontAlgn="base"/>
            <a:r>
              <a:rPr lang="en-US" sz="3200" dirty="0"/>
              <a:t>Secondary Constructor should call primary constructor or other secondary constructors using </a:t>
            </a:r>
            <a:r>
              <a:rPr lang="en-US" sz="3200" b="1" dirty="0"/>
              <a:t>this</a:t>
            </a:r>
            <a:r>
              <a:rPr lang="en-US" sz="3200" dirty="0"/>
              <a:t> keyword. </a:t>
            </a:r>
          </a:p>
          <a:p>
            <a:pPr marL="118872" indent="0" fontAlgn="base">
              <a:buNone/>
            </a:pPr>
            <a:endParaRPr lang="en-US" dirty="0"/>
          </a:p>
          <a:p>
            <a:pPr marL="118872" indent="0" fontAlgn="base">
              <a:buNone/>
            </a:pPr>
            <a:r>
              <a:rPr lang="en-US" dirty="0"/>
              <a:t>Refer : </a:t>
            </a:r>
            <a:r>
              <a:rPr lang="en-US" dirty="0" err="1"/>
              <a:t>Item.kt</a:t>
            </a:r>
            <a:r>
              <a:rPr lang="en-US" dirty="0"/>
              <a:t> &amp; </a:t>
            </a:r>
            <a:r>
              <a:rPr lang="en-US" dirty="0" err="1"/>
              <a:t>TestItem.kt</a:t>
            </a:r>
            <a:endParaRPr lang="en-US" dirty="0"/>
          </a:p>
        </p:txBody>
      </p:sp>
    </p:spTree>
    <p:extLst>
      <p:ext uri="{BB962C8B-B14F-4D97-AF65-F5344CB8AC3E}">
        <p14:creationId xmlns:p14="http://schemas.microsoft.com/office/powerpoint/2010/main" val="12440172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Constructors [ Example – 2 ]</a:t>
            </a:r>
          </a:p>
        </p:txBody>
      </p:sp>
      <p:sp>
        <p:nvSpPr>
          <p:cNvPr id="5" name="Content Placeholder 4"/>
          <p:cNvSpPr>
            <a:spLocks noGrp="1"/>
          </p:cNvSpPr>
          <p:nvPr>
            <p:ph sz="half" idx="2"/>
          </p:nvPr>
        </p:nvSpPr>
        <p:spPr>
          <a:xfrm>
            <a:off x="457200" y="1403462"/>
            <a:ext cx="11658600" cy="5257800"/>
          </a:xfrm>
        </p:spPr>
        <p:txBody>
          <a:bodyPr>
            <a:normAutofit fontScale="70000" lnSpcReduction="20000"/>
          </a:bodyPr>
          <a:lstStyle/>
          <a:p>
            <a:pPr marL="118872" indent="0" fontAlgn="base">
              <a:buNone/>
            </a:pPr>
            <a:r>
              <a:rPr lang="en-US" sz="2900" dirty="0"/>
              <a:t>fun main(</a:t>
            </a:r>
            <a:r>
              <a:rPr lang="en-US" sz="2900" dirty="0" err="1"/>
              <a:t>args</a:t>
            </a:r>
            <a:r>
              <a:rPr lang="en-US" sz="2900" dirty="0"/>
              <a:t>: Array&lt;String&gt;){</a:t>
            </a:r>
          </a:p>
          <a:p>
            <a:pPr marL="118872" indent="0" fontAlgn="base">
              <a:buNone/>
            </a:pPr>
            <a:r>
              <a:rPr lang="en-US" sz="2900" dirty="0"/>
              <a:t>    </a:t>
            </a:r>
            <a:r>
              <a:rPr lang="en-US" sz="2900" dirty="0" err="1"/>
              <a:t>var</a:t>
            </a:r>
            <a:r>
              <a:rPr lang="en-US" sz="2900" dirty="0"/>
              <a:t> person_1 = Person(“David",25, "Teaching")</a:t>
            </a:r>
          </a:p>
          <a:p>
            <a:pPr marL="118872" indent="0" fontAlgn="base">
              <a:buNone/>
            </a:pPr>
            <a:r>
              <a:rPr lang="en-US" sz="2900" dirty="0"/>
              <a:t>    person_1.printPersonDetails()</a:t>
            </a:r>
          </a:p>
          <a:p>
            <a:pPr marL="118872" indent="0" fontAlgn="base">
              <a:buNone/>
            </a:pPr>
            <a:r>
              <a:rPr lang="en-US" sz="2900" dirty="0"/>
              <a:t>}</a:t>
            </a:r>
          </a:p>
          <a:p>
            <a:pPr marL="118872" indent="0" fontAlgn="base">
              <a:buNone/>
            </a:pPr>
            <a:r>
              <a:rPr lang="en-US" sz="2900" dirty="0"/>
              <a:t> </a:t>
            </a:r>
          </a:p>
          <a:p>
            <a:pPr marL="118872" indent="0" fontAlgn="base">
              <a:buNone/>
            </a:pPr>
            <a:r>
              <a:rPr lang="en-US" sz="2900" dirty="0">
                <a:solidFill>
                  <a:srgbClr val="C00000"/>
                </a:solidFill>
              </a:rPr>
              <a:t>// </a:t>
            </a:r>
            <a:r>
              <a:rPr lang="en-US" sz="2900" dirty="0" err="1">
                <a:solidFill>
                  <a:srgbClr val="C00000"/>
                </a:solidFill>
              </a:rPr>
              <a:t>Kotlin</a:t>
            </a:r>
            <a:r>
              <a:rPr lang="en-US" sz="2900" dirty="0">
                <a:solidFill>
                  <a:srgbClr val="C00000"/>
                </a:solidFill>
              </a:rPr>
              <a:t> Primary Constructors</a:t>
            </a:r>
          </a:p>
          <a:p>
            <a:pPr marL="118872" indent="0" fontAlgn="base">
              <a:buNone/>
            </a:pPr>
            <a:r>
              <a:rPr lang="en-US" sz="2900" dirty="0"/>
              <a:t>class Person (var name: String, var age: Int){</a:t>
            </a:r>
          </a:p>
          <a:p>
            <a:pPr marL="118872" indent="0" fontAlgn="base">
              <a:buNone/>
            </a:pPr>
            <a:r>
              <a:rPr lang="en-US" sz="2900" dirty="0"/>
              <a:t>    </a:t>
            </a:r>
            <a:r>
              <a:rPr lang="en-US" sz="2900" dirty="0" err="1"/>
              <a:t>var</a:t>
            </a:r>
            <a:r>
              <a:rPr lang="en-US" sz="2900" dirty="0"/>
              <a:t> profession: String = "Not Mentioned"</a:t>
            </a:r>
          </a:p>
          <a:p>
            <a:pPr marL="118872" indent="0" fontAlgn="base">
              <a:buNone/>
            </a:pPr>
            <a:r>
              <a:rPr lang="en-US" sz="2900" dirty="0"/>
              <a:t> </a:t>
            </a:r>
          </a:p>
          <a:p>
            <a:pPr marL="118872" indent="0" fontAlgn="base">
              <a:buNone/>
            </a:pPr>
            <a:r>
              <a:rPr lang="en-US" sz="2900" dirty="0">
                <a:solidFill>
                  <a:srgbClr val="C00000"/>
                </a:solidFill>
              </a:rPr>
              <a:t>// </a:t>
            </a:r>
            <a:r>
              <a:rPr lang="en-US" sz="2900" dirty="0" err="1">
                <a:solidFill>
                  <a:srgbClr val="C00000"/>
                </a:solidFill>
              </a:rPr>
              <a:t>Kotlin</a:t>
            </a:r>
            <a:r>
              <a:rPr lang="en-US" sz="2900" dirty="0">
                <a:solidFill>
                  <a:srgbClr val="C00000"/>
                </a:solidFill>
              </a:rPr>
              <a:t> Secondary Constructors</a:t>
            </a:r>
          </a:p>
          <a:p>
            <a:pPr marL="118872" indent="0" fontAlgn="base">
              <a:buNone/>
            </a:pPr>
            <a:endParaRPr lang="en-US" sz="2900" dirty="0"/>
          </a:p>
          <a:p>
            <a:pPr marL="118872" indent="0" fontAlgn="base">
              <a:buNone/>
            </a:pPr>
            <a:r>
              <a:rPr lang="en-US" sz="2900" dirty="0"/>
              <a:t>    constructor (name: String, age: </a:t>
            </a:r>
            <a:r>
              <a:rPr lang="en-US" sz="2900" dirty="0" err="1"/>
              <a:t>Int</a:t>
            </a:r>
            <a:r>
              <a:rPr lang="en-US" sz="2900" dirty="0"/>
              <a:t>, profession: String): this(</a:t>
            </a:r>
            <a:r>
              <a:rPr lang="en-US" sz="2900" dirty="0" err="1"/>
              <a:t>name,age</a:t>
            </a:r>
            <a:r>
              <a:rPr lang="en-US" sz="2900" dirty="0"/>
              <a:t>){</a:t>
            </a:r>
          </a:p>
          <a:p>
            <a:pPr marL="118872" indent="0" fontAlgn="base">
              <a:buNone/>
            </a:pPr>
            <a:r>
              <a:rPr lang="en-US" sz="2900" dirty="0"/>
              <a:t>        </a:t>
            </a:r>
            <a:r>
              <a:rPr lang="en-US" sz="2900" dirty="0" err="1"/>
              <a:t>this.profession</a:t>
            </a:r>
            <a:r>
              <a:rPr lang="en-US" sz="2900" dirty="0"/>
              <a:t> = profession</a:t>
            </a:r>
          </a:p>
          <a:p>
            <a:pPr marL="118872" indent="0" fontAlgn="base">
              <a:buNone/>
            </a:pPr>
            <a:r>
              <a:rPr lang="en-US" sz="2900" dirty="0"/>
              <a:t>    }</a:t>
            </a:r>
          </a:p>
          <a:p>
            <a:pPr marL="118872" indent="0" fontAlgn="base">
              <a:buNone/>
            </a:pPr>
            <a:r>
              <a:rPr lang="en-US" sz="2900" dirty="0"/>
              <a:t>    </a:t>
            </a:r>
          </a:p>
          <a:p>
            <a:pPr marL="118872" indent="0" fontAlgn="base">
              <a:buNone/>
            </a:pPr>
            <a:r>
              <a:rPr lang="en-US" sz="2900" dirty="0"/>
              <a:t>    fun </a:t>
            </a:r>
            <a:r>
              <a:rPr lang="en-US" sz="2900" dirty="0" err="1"/>
              <a:t>printPersonDetails</a:t>
            </a:r>
            <a:r>
              <a:rPr lang="en-US" sz="2900" dirty="0"/>
              <a:t>(){</a:t>
            </a:r>
          </a:p>
          <a:p>
            <a:pPr marL="118872" indent="0" fontAlgn="base">
              <a:buNone/>
            </a:pPr>
            <a:r>
              <a:rPr lang="en-US" sz="2900" dirty="0"/>
              <a:t>        </a:t>
            </a:r>
            <a:r>
              <a:rPr lang="en-US" sz="2900" dirty="0" err="1"/>
              <a:t>println</a:t>
            </a:r>
            <a:r>
              <a:rPr lang="en-US" sz="2900" dirty="0"/>
              <a:t>("$name whose profession is $profession, is $age years old.")</a:t>
            </a:r>
          </a:p>
          <a:p>
            <a:pPr marL="118872" indent="0" fontAlgn="base">
              <a:buNone/>
            </a:pPr>
            <a:r>
              <a:rPr lang="en-US" sz="2900" dirty="0"/>
              <a:t>    }</a:t>
            </a:r>
          </a:p>
          <a:p>
            <a:pPr marL="118872" indent="0" fontAlgn="base">
              <a:buNone/>
            </a:pPr>
            <a:r>
              <a:rPr lang="en-US" sz="2900" dirty="0"/>
              <a:t>}</a:t>
            </a:r>
          </a:p>
          <a:p>
            <a:pPr marL="118872" indent="0" fontAlgn="base">
              <a:buNone/>
            </a:pPr>
            <a:endParaRPr lang="en-US" sz="2400" dirty="0"/>
          </a:p>
          <a:p>
            <a:pPr marL="118872" indent="0" fontAlgn="base">
              <a:buNone/>
            </a:pPr>
            <a:r>
              <a:rPr lang="en-US" sz="2600" b="1" dirty="0">
                <a:solidFill>
                  <a:srgbClr val="C00000"/>
                </a:solidFill>
              </a:rPr>
              <a:t>Output : David whose profession is Teaching, is 25 years old.</a:t>
            </a:r>
            <a:endParaRPr lang="en-US" sz="3400" b="1" dirty="0">
              <a:solidFill>
                <a:srgbClr val="C00000"/>
              </a:solidFill>
            </a:endParaRPr>
          </a:p>
          <a:p>
            <a:pPr marL="118872" indent="0">
              <a:buNone/>
            </a:pPr>
            <a:endParaRPr lang="en-US" sz="2400" dirty="0"/>
          </a:p>
        </p:txBody>
      </p:sp>
    </p:spTree>
    <p:extLst>
      <p:ext uri="{BB962C8B-B14F-4D97-AF65-F5344CB8AC3E}">
        <p14:creationId xmlns:p14="http://schemas.microsoft.com/office/powerpoint/2010/main" val="288077474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and Object [ Example – 3 ]</a:t>
            </a:r>
          </a:p>
        </p:txBody>
      </p:sp>
      <p:sp>
        <p:nvSpPr>
          <p:cNvPr id="4" name="Content Placeholder 3"/>
          <p:cNvSpPr>
            <a:spLocks noGrp="1"/>
          </p:cNvSpPr>
          <p:nvPr>
            <p:ph sz="half" idx="1"/>
          </p:nvPr>
        </p:nvSpPr>
        <p:spPr>
          <a:xfrm>
            <a:off x="0" y="1403462"/>
            <a:ext cx="12115800" cy="5454538"/>
          </a:xfrm>
        </p:spPr>
        <p:txBody>
          <a:bodyPr>
            <a:normAutofit fontScale="55000" lnSpcReduction="20000"/>
          </a:bodyPr>
          <a:lstStyle/>
          <a:p>
            <a:pPr marL="118872" indent="0">
              <a:buNone/>
            </a:pPr>
            <a:r>
              <a:rPr lang="en-US" sz="3200" dirty="0"/>
              <a:t>class </a:t>
            </a:r>
            <a:r>
              <a:rPr lang="en-US" sz="3200" dirty="0" err="1"/>
              <a:t>BankAccount</a:t>
            </a:r>
            <a:r>
              <a:rPr lang="en-US" sz="3200" dirty="0"/>
              <a:t> { </a:t>
            </a:r>
          </a:p>
          <a:p>
            <a:pPr marL="118872" indent="0">
              <a:buNone/>
            </a:pPr>
            <a:r>
              <a:rPr lang="en-US" sz="3200" dirty="0"/>
              <a:t>   var </a:t>
            </a:r>
            <a:r>
              <a:rPr lang="en-US" sz="3200" dirty="0" err="1"/>
              <a:t>accountBalance</a:t>
            </a:r>
            <a:r>
              <a:rPr lang="en-US" sz="3200" dirty="0"/>
              <a:t>: Double = 0.0 </a:t>
            </a:r>
          </a:p>
          <a:p>
            <a:pPr marL="118872" indent="0">
              <a:buNone/>
            </a:pPr>
            <a:r>
              <a:rPr lang="en-US" sz="3200" dirty="0"/>
              <a:t>   var </a:t>
            </a:r>
            <a:r>
              <a:rPr lang="en-US" sz="3200" dirty="0" err="1"/>
              <a:t>accountNumber</a:t>
            </a:r>
            <a:r>
              <a:rPr lang="en-US" sz="3200" dirty="0"/>
              <a:t>: Int = 0 </a:t>
            </a:r>
          </a:p>
          <a:p>
            <a:pPr marL="118872" indent="0">
              <a:buNone/>
            </a:pPr>
            <a:r>
              <a:rPr lang="en-US" sz="3200" dirty="0"/>
              <a:t>   var </a:t>
            </a:r>
            <a:r>
              <a:rPr lang="en-US" sz="3200" dirty="0" err="1"/>
              <a:t>lastName</a:t>
            </a:r>
            <a:r>
              <a:rPr lang="en-US" sz="3200" dirty="0"/>
              <a:t>: String = "" </a:t>
            </a:r>
          </a:p>
          <a:p>
            <a:pPr marL="118872" indent="0">
              <a:buNone/>
            </a:pPr>
            <a:r>
              <a:rPr lang="en-US" sz="3200" dirty="0"/>
              <a:t>constructor(number: Int, balance: Double) { </a:t>
            </a:r>
          </a:p>
          <a:p>
            <a:pPr marL="118872" indent="0">
              <a:buNone/>
            </a:pPr>
            <a:r>
              <a:rPr lang="en-US" sz="3200" dirty="0" err="1"/>
              <a:t>accountNumber</a:t>
            </a:r>
            <a:r>
              <a:rPr lang="en-US" sz="3200" dirty="0"/>
              <a:t> = number </a:t>
            </a:r>
          </a:p>
          <a:p>
            <a:pPr marL="118872" indent="0">
              <a:buNone/>
            </a:pPr>
            <a:r>
              <a:rPr lang="en-US" sz="3200" dirty="0" err="1"/>
              <a:t>accountBalance</a:t>
            </a:r>
            <a:r>
              <a:rPr lang="en-US" sz="3200" dirty="0"/>
              <a:t> = balance </a:t>
            </a:r>
          </a:p>
          <a:p>
            <a:pPr marL="118872" indent="0">
              <a:buNone/>
            </a:pPr>
            <a:r>
              <a:rPr lang="en-US" sz="3200" dirty="0"/>
              <a:t>} </a:t>
            </a:r>
          </a:p>
          <a:p>
            <a:pPr marL="118872" indent="0">
              <a:buNone/>
            </a:pPr>
            <a:r>
              <a:rPr lang="en-US" sz="3200" dirty="0"/>
              <a:t>constructor(number: Int, balance: Double, name: String ) { </a:t>
            </a:r>
          </a:p>
          <a:p>
            <a:pPr marL="118872" indent="0">
              <a:buNone/>
            </a:pPr>
            <a:r>
              <a:rPr lang="en-US" sz="3200" dirty="0" err="1"/>
              <a:t>accountNumber</a:t>
            </a:r>
            <a:r>
              <a:rPr lang="en-US" sz="3200" dirty="0"/>
              <a:t> = number </a:t>
            </a:r>
          </a:p>
          <a:p>
            <a:pPr marL="118872" indent="0">
              <a:buNone/>
            </a:pPr>
            <a:r>
              <a:rPr lang="en-US" sz="3200" dirty="0" err="1"/>
              <a:t>accountBalance</a:t>
            </a:r>
            <a:r>
              <a:rPr lang="en-US" sz="3200" dirty="0"/>
              <a:t> = balance </a:t>
            </a:r>
          </a:p>
          <a:p>
            <a:pPr marL="118872" indent="0">
              <a:buNone/>
            </a:pPr>
            <a:r>
              <a:rPr lang="en-US" sz="3200" dirty="0" err="1"/>
              <a:t>lastName</a:t>
            </a:r>
            <a:r>
              <a:rPr lang="en-US" sz="3200" dirty="0"/>
              <a:t> = name </a:t>
            </a:r>
          </a:p>
          <a:p>
            <a:pPr marL="118872" indent="0">
              <a:buNone/>
            </a:pPr>
            <a:r>
              <a:rPr lang="en-US" sz="3200" dirty="0"/>
              <a:t>}</a:t>
            </a:r>
          </a:p>
          <a:p>
            <a:pPr marL="118872" indent="0">
              <a:buNone/>
            </a:pPr>
            <a:r>
              <a:rPr lang="en-US" sz="3200" dirty="0"/>
              <a:t>fun </a:t>
            </a:r>
            <a:r>
              <a:rPr lang="en-US" sz="3200" dirty="0" err="1"/>
              <a:t>displayBalance</a:t>
            </a:r>
            <a:r>
              <a:rPr lang="en-US" sz="3200" dirty="0"/>
              <a:t>() { </a:t>
            </a:r>
          </a:p>
          <a:p>
            <a:pPr marL="118872" indent="0">
              <a:buNone/>
            </a:pPr>
            <a:r>
              <a:rPr lang="en-US" sz="3200" dirty="0" err="1"/>
              <a:t>println</a:t>
            </a:r>
            <a:r>
              <a:rPr lang="en-US" sz="3200" dirty="0"/>
              <a:t>("Number $</a:t>
            </a:r>
            <a:r>
              <a:rPr lang="en-US" sz="3200" dirty="0" err="1"/>
              <a:t>accountNumber</a:t>
            </a:r>
            <a:r>
              <a:rPr lang="en-US" sz="3200" dirty="0"/>
              <a:t>") </a:t>
            </a:r>
          </a:p>
          <a:p>
            <a:pPr marL="118872" indent="0">
              <a:buNone/>
            </a:pPr>
            <a:r>
              <a:rPr lang="en-US" sz="3200" dirty="0" err="1"/>
              <a:t>println</a:t>
            </a:r>
            <a:r>
              <a:rPr lang="en-US" sz="3200" dirty="0"/>
              <a:t>("Current balance is $</a:t>
            </a:r>
            <a:r>
              <a:rPr lang="en-US" sz="3200" dirty="0" err="1"/>
              <a:t>accountBalance</a:t>
            </a:r>
            <a:r>
              <a:rPr lang="en-US" sz="3200" dirty="0"/>
              <a:t>") </a:t>
            </a:r>
          </a:p>
          <a:p>
            <a:pPr marL="118872" indent="0">
              <a:buNone/>
            </a:pPr>
            <a:r>
              <a:rPr lang="en-US" sz="3200" dirty="0"/>
              <a:t>}</a:t>
            </a:r>
          </a:p>
          <a:p>
            <a:pPr marL="118872" indent="0">
              <a:buNone/>
            </a:pPr>
            <a:r>
              <a:rPr lang="en-US" sz="3200" dirty="0"/>
              <a:t>}</a:t>
            </a:r>
            <a:endParaRPr lang="en-US" sz="2200" dirty="0"/>
          </a:p>
          <a:p>
            <a:pPr marL="118872" indent="0">
              <a:buNone/>
            </a:pPr>
            <a:endParaRPr lang="en-US" sz="3200" dirty="0"/>
          </a:p>
          <a:p>
            <a:pPr marL="118872" indent="0">
              <a:buNone/>
            </a:pPr>
            <a:r>
              <a:rPr lang="en-US" sz="3200" b="1" u="sng" dirty="0"/>
              <a:t>Object Creation</a:t>
            </a:r>
          </a:p>
          <a:p>
            <a:pPr marL="118872" indent="0">
              <a:buNone/>
            </a:pPr>
            <a:endParaRPr lang="en-US" sz="3200" dirty="0"/>
          </a:p>
          <a:p>
            <a:pPr marL="118872" indent="0">
              <a:buNone/>
            </a:pPr>
            <a:r>
              <a:rPr lang="en-US" sz="3200" dirty="0" err="1"/>
              <a:t>val</a:t>
            </a:r>
            <a:r>
              <a:rPr lang="en-US" sz="3200" dirty="0"/>
              <a:t> account1: </a:t>
            </a:r>
            <a:r>
              <a:rPr lang="en-US" sz="3200" dirty="0" err="1"/>
              <a:t>BankAccount</a:t>
            </a:r>
            <a:r>
              <a:rPr lang="en-US" sz="3200" dirty="0"/>
              <a:t> = </a:t>
            </a:r>
            <a:r>
              <a:rPr lang="en-US" sz="3200" dirty="0" err="1"/>
              <a:t>BankAccount</a:t>
            </a:r>
            <a:r>
              <a:rPr lang="en-US" sz="3200" dirty="0"/>
              <a:t>(456456234, 342.98, "Smith")</a:t>
            </a:r>
            <a:endParaRPr lang="en-US" dirty="0"/>
          </a:p>
        </p:txBody>
      </p:sp>
    </p:spTree>
    <p:extLst>
      <p:ext uri="{BB962C8B-B14F-4D97-AF65-F5344CB8AC3E}">
        <p14:creationId xmlns:p14="http://schemas.microsoft.com/office/powerpoint/2010/main" val="2868617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D643-341E-4471-A633-1E1AC8A6FF9D}"/>
              </a:ext>
            </a:extLst>
          </p:cNvPr>
          <p:cNvSpPr>
            <a:spLocks noGrp="1"/>
          </p:cNvSpPr>
          <p:nvPr>
            <p:ph type="title"/>
          </p:nvPr>
        </p:nvSpPr>
        <p:spPr/>
        <p:txBody>
          <a:bodyPr/>
          <a:lstStyle/>
          <a:p>
            <a:r>
              <a:rPr lang="en-US" dirty="0"/>
              <a:t>Custom Accessors</a:t>
            </a:r>
          </a:p>
        </p:txBody>
      </p:sp>
      <p:sp>
        <p:nvSpPr>
          <p:cNvPr id="5" name="Content Placeholder 4">
            <a:extLst>
              <a:ext uri="{FF2B5EF4-FFF2-40B4-BE49-F238E27FC236}">
                <a16:creationId xmlns:a16="http://schemas.microsoft.com/office/drawing/2014/main" id="{B141CE36-A552-4BA8-A0EF-C34516397C3E}"/>
              </a:ext>
            </a:extLst>
          </p:cNvPr>
          <p:cNvSpPr>
            <a:spLocks noGrp="1"/>
          </p:cNvSpPr>
          <p:nvPr>
            <p:ph idx="1"/>
          </p:nvPr>
        </p:nvSpPr>
        <p:spPr>
          <a:xfrm>
            <a:off x="228600" y="1524000"/>
            <a:ext cx="11963400" cy="5410200"/>
          </a:xfrm>
        </p:spPr>
        <p:txBody>
          <a:bodyPr>
            <a:normAutofit fontScale="62500" lnSpcReduction="20000"/>
          </a:bodyPr>
          <a:lstStyle/>
          <a:p>
            <a:r>
              <a:rPr lang="en-US" dirty="0"/>
              <a:t>Accessors that are provided automatically by Kotlin. </a:t>
            </a:r>
          </a:p>
          <a:p>
            <a:r>
              <a:rPr lang="en-US" dirty="0"/>
              <a:t>In addition to these default accessors, it is also possible to implement </a:t>
            </a:r>
            <a:r>
              <a:rPr lang="en-US" i="1" dirty="0"/>
              <a:t>custom accessors </a:t>
            </a:r>
            <a:r>
              <a:rPr lang="en-US" dirty="0"/>
              <a:t>that allow calculations or other logic to be performed before the property is returned or set.</a:t>
            </a:r>
          </a:p>
          <a:p>
            <a:r>
              <a:rPr lang="en-US" dirty="0"/>
              <a:t>Example </a:t>
            </a:r>
          </a:p>
          <a:p>
            <a:pPr marL="676656" lvl="2" indent="0">
              <a:buNone/>
            </a:pPr>
            <a:r>
              <a:rPr lang="en-US" sz="3300" dirty="0"/>
              <a:t>class </a:t>
            </a:r>
            <a:r>
              <a:rPr lang="en-US" sz="3300" dirty="0" err="1"/>
              <a:t>BankAccount</a:t>
            </a:r>
            <a:r>
              <a:rPr lang="en-US" sz="3300" dirty="0"/>
              <a:t> (</a:t>
            </a:r>
            <a:r>
              <a:rPr lang="en-US" sz="3300" dirty="0" err="1"/>
              <a:t>val</a:t>
            </a:r>
            <a:r>
              <a:rPr lang="en-US" sz="3300" dirty="0"/>
              <a:t> </a:t>
            </a:r>
            <a:r>
              <a:rPr lang="en-US" sz="3300" dirty="0" err="1"/>
              <a:t>accountNumber</a:t>
            </a:r>
            <a:r>
              <a:rPr lang="en-US" sz="3300" dirty="0"/>
              <a:t>: Int, var </a:t>
            </a:r>
            <a:r>
              <a:rPr lang="en-US" sz="3300" dirty="0" err="1"/>
              <a:t>accountBalance</a:t>
            </a:r>
            <a:r>
              <a:rPr lang="en-US" sz="3300" dirty="0"/>
              <a:t>: Double) { </a:t>
            </a:r>
          </a:p>
          <a:p>
            <a:pPr marL="676656" lvl="2" indent="0">
              <a:buNone/>
            </a:pPr>
            <a:r>
              <a:rPr lang="en-US" sz="3300" dirty="0" err="1"/>
              <a:t>val</a:t>
            </a:r>
            <a:r>
              <a:rPr lang="en-US" sz="3300" dirty="0"/>
              <a:t> fees: Double = 25.00 </a:t>
            </a:r>
          </a:p>
          <a:p>
            <a:pPr marL="676656" lvl="2" indent="0">
              <a:buNone/>
            </a:pPr>
            <a:r>
              <a:rPr lang="en-US" sz="3300" dirty="0"/>
              <a:t>var </a:t>
            </a:r>
            <a:r>
              <a:rPr lang="en-US" sz="3300" dirty="0" err="1"/>
              <a:t>balanceLessFees</a:t>
            </a:r>
            <a:r>
              <a:rPr lang="en-US" sz="3300" dirty="0"/>
              <a:t>: Double </a:t>
            </a:r>
          </a:p>
          <a:p>
            <a:pPr marL="676656" lvl="2" indent="0">
              <a:buNone/>
            </a:pPr>
            <a:r>
              <a:rPr lang="en-US" sz="3300" dirty="0"/>
              <a:t>get() { </a:t>
            </a:r>
          </a:p>
          <a:p>
            <a:pPr marL="676656" lvl="2" indent="0">
              <a:buNone/>
            </a:pPr>
            <a:r>
              <a:rPr lang="en-US" sz="3300" dirty="0"/>
              <a:t>return </a:t>
            </a:r>
            <a:r>
              <a:rPr lang="en-US" sz="3300" dirty="0" err="1"/>
              <a:t>accountBalance</a:t>
            </a:r>
            <a:r>
              <a:rPr lang="en-US" sz="3300" dirty="0"/>
              <a:t> - fees </a:t>
            </a:r>
          </a:p>
          <a:p>
            <a:pPr marL="676656" lvl="2" indent="0">
              <a:buNone/>
            </a:pPr>
            <a:r>
              <a:rPr lang="en-US" sz="3300" dirty="0"/>
              <a:t>} </a:t>
            </a:r>
          </a:p>
          <a:p>
            <a:pPr marL="676656" lvl="2" indent="0">
              <a:buNone/>
            </a:pPr>
            <a:r>
              <a:rPr lang="en-US" sz="3300" dirty="0"/>
              <a:t>set(value) { </a:t>
            </a:r>
          </a:p>
          <a:p>
            <a:pPr marL="676656" lvl="2" indent="0">
              <a:buNone/>
            </a:pPr>
            <a:r>
              <a:rPr lang="en-US" sz="3300" dirty="0" err="1"/>
              <a:t>accountBalance</a:t>
            </a:r>
            <a:r>
              <a:rPr lang="en-US" sz="3300" dirty="0"/>
              <a:t> = value - fees </a:t>
            </a:r>
          </a:p>
          <a:p>
            <a:pPr marL="676656" lvl="2" indent="0">
              <a:buNone/>
            </a:pPr>
            <a:r>
              <a:rPr lang="en-US" sz="3300" dirty="0"/>
              <a:t>}..</a:t>
            </a:r>
          </a:p>
          <a:p>
            <a:pPr marL="676656" lvl="2" indent="0">
              <a:buNone/>
            </a:pPr>
            <a:r>
              <a:rPr lang="en-US" sz="3300" dirty="0"/>
              <a:t>}</a:t>
            </a:r>
          </a:p>
          <a:p>
            <a:pPr marL="118872" indent="0">
              <a:buNone/>
            </a:pPr>
            <a:r>
              <a:rPr lang="en-US" dirty="0"/>
              <a:t>The following code gets the current balance less the fees value before setting the property to a new value:</a:t>
            </a:r>
          </a:p>
          <a:p>
            <a:pPr marL="118872" indent="0">
              <a:buNone/>
            </a:pPr>
            <a:r>
              <a:rPr lang="en-US" dirty="0"/>
              <a:t>	</a:t>
            </a:r>
            <a:r>
              <a:rPr lang="en-US" dirty="0" err="1"/>
              <a:t>val</a:t>
            </a:r>
            <a:r>
              <a:rPr lang="en-US" dirty="0"/>
              <a:t> balance1 = account1.balanceLessFees // getter</a:t>
            </a:r>
          </a:p>
          <a:p>
            <a:pPr marL="118872" indent="0">
              <a:buNone/>
            </a:pPr>
            <a:r>
              <a:rPr lang="en-US" dirty="0"/>
              <a:t>	account1.balanceLessFees = 12123.12 // setter</a:t>
            </a:r>
          </a:p>
          <a:p>
            <a:pPr marL="118872" indent="0">
              <a:buNone/>
            </a:pPr>
            <a:r>
              <a:rPr lang="en-US" dirty="0"/>
              <a:t>Refer : </a:t>
            </a:r>
            <a:r>
              <a:rPr lang="en-US" dirty="0" err="1"/>
              <a:t>Account.kt</a:t>
            </a:r>
            <a:r>
              <a:rPr lang="en-US" dirty="0"/>
              <a:t> and </a:t>
            </a:r>
            <a:r>
              <a:rPr lang="en-US" dirty="0" err="1"/>
              <a:t>TestAccount.kt</a:t>
            </a:r>
            <a:endParaRPr lang="en-US" dirty="0"/>
          </a:p>
        </p:txBody>
      </p:sp>
    </p:spTree>
    <p:extLst>
      <p:ext uri="{BB962C8B-B14F-4D97-AF65-F5344CB8AC3E}">
        <p14:creationId xmlns:p14="http://schemas.microsoft.com/office/powerpoint/2010/main" val="4831747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5D643-341E-4471-A633-1E1AC8A6FF9D}"/>
              </a:ext>
            </a:extLst>
          </p:cNvPr>
          <p:cNvSpPr>
            <a:spLocks noGrp="1"/>
          </p:cNvSpPr>
          <p:nvPr>
            <p:ph type="title"/>
          </p:nvPr>
        </p:nvSpPr>
        <p:spPr/>
        <p:txBody>
          <a:bodyPr>
            <a:normAutofit/>
          </a:bodyPr>
          <a:lstStyle/>
          <a:p>
            <a:r>
              <a:rPr lang="en-US" b="0" dirty="0"/>
              <a:t>Kotlin Inheritance and Sub classing</a:t>
            </a:r>
          </a:p>
        </p:txBody>
      </p:sp>
      <p:sp>
        <p:nvSpPr>
          <p:cNvPr id="5" name="Content Placeholder 4">
            <a:extLst>
              <a:ext uri="{FF2B5EF4-FFF2-40B4-BE49-F238E27FC236}">
                <a16:creationId xmlns:a16="http://schemas.microsoft.com/office/drawing/2014/main" id="{B141CE36-A552-4BA8-A0EF-C34516397C3E}"/>
              </a:ext>
            </a:extLst>
          </p:cNvPr>
          <p:cNvSpPr>
            <a:spLocks noGrp="1"/>
          </p:cNvSpPr>
          <p:nvPr>
            <p:ph idx="1"/>
          </p:nvPr>
        </p:nvSpPr>
        <p:spPr>
          <a:xfrm>
            <a:off x="228600" y="1524001"/>
            <a:ext cx="11811000" cy="5178551"/>
          </a:xfrm>
        </p:spPr>
        <p:txBody>
          <a:bodyPr>
            <a:normAutofit fontScale="92500" lnSpcReduction="10000"/>
          </a:bodyPr>
          <a:lstStyle/>
          <a:p>
            <a:pPr marL="118872" indent="0">
              <a:buNone/>
            </a:pPr>
            <a:r>
              <a:rPr lang="en-US" u="sng" dirty="0"/>
              <a:t>Sub classing Syntax</a:t>
            </a:r>
          </a:p>
          <a:p>
            <a:r>
              <a:rPr lang="en-US" dirty="0"/>
              <a:t>As a safety measure designed to make Kotlin code less prone to error, before a subclass can be derived from a parent class, the parent class must be declared as open. This is achieved by placing the </a:t>
            </a:r>
            <a:r>
              <a:rPr lang="en-US" i="1" dirty="0"/>
              <a:t>open </a:t>
            </a:r>
            <a:r>
              <a:rPr lang="en-US" dirty="0"/>
              <a:t>keyword within the class header:</a:t>
            </a:r>
          </a:p>
          <a:p>
            <a:pPr marL="411480" lvl="1" indent="0">
              <a:buNone/>
            </a:pPr>
            <a:r>
              <a:rPr lang="en-US" b="1" dirty="0"/>
              <a:t>open </a:t>
            </a:r>
            <a:r>
              <a:rPr lang="en-US" dirty="0"/>
              <a:t>class </a:t>
            </a:r>
            <a:r>
              <a:rPr lang="en-US" dirty="0" err="1"/>
              <a:t>MyParentClass</a:t>
            </a:r>
            <a:r>
              <a:rPr lang="en-US" dirty="0"/>
              <a:t> { </a:t>
            </a:r>
          </a:p>
          <a:p>
            <a:pPr marL="411480" lvl="1" indent="0">
              <a:buNone/>
            </a:pPr>
            <a:r>
              <a:rPr lang="en-US" dirty="0"/>
              <a:t>var </a:t>
            </a:r>
            <a:r>
              <a:rPr lang="en-US" dirty="0" err="1"/>
              <a:t>myProperty</a:t>
            </a:r>
            <a:r>
              <a:rPr lang="en-US" dirty="0"/>
              <a:t>: Int = 0</a:t>
            </a:r>
          </a:p>
          <a:p>
            <a:pPr marL="411480" lvl="1" indent="0">
              <a:buNone/>
            </a:pPr>
            <a:r>
              <a:rPr lang="en-US" dirty="0"/>
              <a:t>}</a:t>
            </a:r>
          </a:p>
          <a:p>
            <a:pPr marL="411480" lvl="1" indent="0">
              <a:buNone/>
            </a:pPr>
            <a:r>
              <a:rPr lang="en-US" dirty="0"/>
              <a:t>With a simple class of this type, the subclass can be created as follows:</a:t>
            </a:r>
          </a:p>
          <a:p>
            <a:pPr marL="411480" lvl="1" indent="0">
              <a:buNone/>
            </a:pPr>
            <a:r>
              <a:rPr lang="en-US" dirty="0"/>
              <a:t>class </a:t>
            </a:r>
            <a:r>
              <a:rPr lang="en-US" dirty="0" err="1"/>
              <a:t>MySubClass</a:t>
            </a:r>
            <a:r>
              <a:rPr lang="en-US" dirty="0"/>
              <a:t> : </a:t>
            </a:r>
            <a:r>
              <a:rPr lang="en-US" dirty="0" err="1"/>
              <a:t>MyParentClass</a:t>
            </a:r>
            <a:r>
              <a:rPr lang="en-US" dirty="0"/>
              <a:t>() { </a:t>
            </a:r>
          </a:p>
          <a:p>
            <a:pPr marL="411480" lvl="1" indent="0">
              <a:buNone/>
            </a:pPr>
            <a:r>
              <a:rPr lang="en-US" dirty="0"/>
              <a:t>}</a:t>
            </a:r>
          </a:p>
        </p:txBody>
      </p:sp>
    </p:spTree>
    <p:extLst>
      <p:ext uri="{BB962C8B-B14F-4D97-AF65-F5344CB8AC3E}">
        <p14:creationId xmlns:p14="http://schemas.microsoft.com/office/powerpoint/2010/main" val="41713730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p:txBody>
          <a:bodyPr>
            <a:noAutofit/>
          </a:bodyPr>
          <a:lstStyle/>
          <a:p>
            <a:r>
              <a:rPr lang="en-US" sz="3600" dirty="0"/>
              <a:t>Deal with Parent class primary constructors in subclass</a:t>
            </a:r>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152400" y="1600201"/>
            <a:ext cx="11811000" cy="5102351"/>
          </a:xfrm>
        </p:spPr>
        <p:txBody>
          <a:bodyPr>
            <a:normAutofit lnSpcReduction="10000"/>
          </a:bodyPr>
          <a:lstStyle/>
          <a:p>
            <a:r>
              <a:rPr lang="en-US" dirty="0"/>
              <a:t>For classes containing primary or secondary constructors, the rules for creating a subclass are slightly more complicated. </a:t>
            </a:r>
          </a:p>
          <a:p>
            <a:r>
              <a:rPr lang="en-US" dirty="0"/>
              <a:t>Consider the following parent class which contains a primary constructor:</a:t>
            </a:r>
          </a:p>
          <a:p>
            <a:pPr marL="411480" lvl="1" indent="0">
              <a:buNone/>
            </a:pPr>
            <a:r>
              <a:rPr lang="en-US" dirty="0"/>
              <a:t>open class </a:t>
            </a:r>
            <a:r>
              <a:rPr lang="en-US" dirty="0" err="1"/>
              <a:t>MyParentClass</a:t>
            </a:r>
            <a:r>
              <a:rPr lang="en-US" dirty="0"/>
              <a:t>(var </a:t>
            </a:r>
            <a:r>
              <a:rPr lang="en-US" dirty="0" err="1"/>
              <a:t>myProperty</a:t>
            </a:r>
            <a:r>
              <a:rPr lang="en-US" dirty="0"/>
              <a:t>: Int)  {}</a:t>
            </a:r>
          </a:p>
          <a:p>
            <a:pPr marL="411480" lvl="1" indent="0">
              <a:buNone/>
            </a:pPr>
            <a:endParaRPr lang="en-US" sz="1400" dirty="0"/>
          </a:p>
          <a:p>
            <a:r>
              <a:rPr lang="en-US" dirty="0"/>
              <a:t>In order to create a subclass of this class, the subclass declaration references any base class parameters while also initializing the parent class using the following syntax:</a:t>
            </a:r>
          </a:p>
          <a:p>
            <a:pPr marL="411480" lvl="1" indent="0">
              <a:buNone/>
            </a:pPr>
            <a:r>
              <a:rPr lang="en-US" dirty="0"/>
              <a:t>class </a:t>
            </a:r>
            <a:r>
              <a:rPr lang="en-US" dirty="0" err="1"/>
              <a:t>MySubClass</a:t>
            </a:r>
            <a:r>
              <a:rPr lang="en-US" dirty="0"/>
              <a:t>(</a:t>
            </a:r>
            <a:r>
              <a:rPr lang="en-US" b="1" dirty="0" err="1"/>
              <a:t>myProperty</a:t>
            </a:r>
            <a:r>
              <a:rPr lang="en-US" b="1" dirty="0"/>
              <a:t>: Int</a:t>
            </a:r>
            <a:r>
              <a:rPr lang="en-US" dirty="0"/>
              <a:t>) : </a:t>
            </a:r>
            <a:r>
              <a:rPr lang="en-US" dirty="0" err="1"/>
              <a:t>MyParentClass</a:t>
            </a:r>
            <a:r>
              <a:rPr lang="en-US" dirty="0"/>
              <a:t>(</a:t>
            </a:r>
            <a:r>
              <a:rPr lang="en-US" b="1" dirty="0" err="1"/>
              <a:t>myProperty</a:t>
            </a:r>
            <a:r>
              <a:rPr lang="en-US" dirty="0"/>
              <a:t>) { </a:t>
            </a:r>
          </a:p>
          <a:p>
            <a:pPr marL="411480" lvl="1" indent="0">
              <a:buNone/>
            </a:pPr>
            <a:r>
              <a:rPr lang="en-US" dirty="0"/>
              <a:t>}</a:t>
            </a:r>
          </a:p>
        </p:txBody>
      </p:sp>
    </p:spTree>
    <p:extLst>
      <p:ext uri="{BB962C8B-B14F-4D97-AF65-F5344CB8AC3E}">
        <p14:creationId xmlns:p14="http://schemas.microsoft.com/office/powerpoint/2010/main" val="39213735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1524000" y="155448"/>
            <a:ext cx="9067800" cy="1252728"/>
          </a:xfrm>
        </p:spPr>
        <p:txBody>
          <a:bodyPr>
            <a:noAutofit/>
          </a:bodyPr>
          <a:lstStyle/>
          <a:p>
            <a:pPr algn="ctr"/>
            <a:r>
              <a:rPr lang="en-US" sz="3200" dirty="0"/>
              <a:t>Example – </a:t>
            </a:r>
            <a:r>
              <a:rPr lang="en-US" sz="3200" dirty="0" err="1"/>
              <a:t>BankAccount</a:t>
            </a:r>
            <a:r>
              <a:rPr lang="en-US" sz="3200" dirty="0"/>
              <a:t> and </a:t>
            </a:r>
            <a:r>
              <a:rPr lang="en-US" sz="3200" dirty="0" err="1"/>
              <a:t>SavingAccount</a:t>
            </a:r>
            <a:endParaRPr lang="en-US" sz="3200" dirty="0"/>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152400" y="1600201"/>
            <a:ext cx="11887200" cy="5102351"/>
          </a:xfrm>
        </p:spPr>
        <p:txBody>
          <a:bodyPr>
            <a:normAutofit fontScale="85000" lnSpcReduction="20000"/>
          </a:bodyPr>
          <a:lstStyle/>
          <a:p>
            <a:r>
              <a:rPr lang="en-US" dirty="0"/>
              <a:t>Refer same </a:t>
            </a:r>
            <a:r>
              <a:rPr lang="en-US" dirty="0" err="1"/>
              <a:t>BankAccount</a:t>
            </a:r>
            <a:r>
              <a:rPr lang="en-US" dirty="0"/>
              <a:t> class and use open keyword to achieve inheritance and if you want to override a method, declare the method as </a:t>
            </a:r>
            <a:r>
              <a:rPr lang="en-US" dirty="0">
                <a:solidFill>
                  <a:srgbClr val="0070C0"/>
                </a:solidFill>
              </a:rPr>
              <a:t>open</a:t>
            </a:r>
            <a:r>
              <a:rPr lang="en-US" dirty="0"/>
              <a:t>.</a:t>
            </a:r>
          </a:p>
          <a:p>
            <a:pPr marL="118872" indent="0">
              <a:buNone/>
            </a:pPr>
            <a:r>
              <a:rPr lang="en-US" dirty="0">
                <a:solidFill>
                  <a:srgbClr val="0070C0"/>
                </a:solidFill>
              </a:rPr>
              <a:t>open</a:t>
            </a:r>
            <a:r>
              <a:rPr lang="en-US" dirty="0"/>
              <a:t> class </a:t>
            </a:r>
            <a:r>
              <a:rPr lang="en-US" dirty="0" err="1"/>
              <a:t>BankAccount</a:t>
            </a:r>
            <a:r>
              <a:rPr lang="en-US" dirty="0"/>
              <a:t> {</a:t>
            </a:r>
          </a:p>
          <a:p>
            <a:pPr marL="118872" indent="0">
              <a:buNone/>
            </a:pPr>
            <a:r>
              <a:rPr lang="en-US" dirty="0"/>
              <a:t>    var </a:t>
            </a:r>
            <a:r>
              <a:rPr lang="en-US" dirty="0" err="1"/>
              <a:t>accountNumber</a:t>
            </a:r>
            <a:r>
              <a:rPr lang="en-US" dirty="0"/>
              <a:t> = 0</a:t>
            </a:r>
          </a:p>
          <a:p>
            <a:pPr marL="118872" indent="0">
              <a:buNone/>
            </a:pPr>
            <a:r>
              <a:rPr lang="en-US" dirty="0"/>
              <a:t>    var </a:t>
            </a:r>
            <a:r>
              <a:rPr lang="en-US" dirty="0" err="1"/>
              <a:t>accountBalance</a:t>
            </a:r>
            <a:r>
              <a:rPr lang="en-US" dirty="0"/>
              <a:t> = 0.0</a:t>
            </a:r>
          </a:p>
          <a:p>
            <a:pPr marL="118872" indent="0">
              <a:buNone/>
            </a:pPr>
            <a:r>
              <a:rPr lang="en-US" dirty="0"/>
              <a:t>    constructor(number: Int, balance: Double) {</a:t>
            </a:r>
          </a:p>
          <a:p>
            <a:pPr marL="118872" indent="0">
              <a:buNone/>
            </a:pPr>
            <a:r>
              <a:rPr lang="en-US" dirty="0"/>
              <a:t>        </a:t>
            </a:r>
            <a:r>
              <a:rPr lang="en-US" dirty="0" err="1"/>
              <a:t>accountNumber</a:t>
            </a:r>
            <a:r>
              <a:rPr lang="en-US" dirty="0"/>
              <a:t> = number</a:t>
            </a:r>
          </a:p>
          <a:p>
            <a:pPr marL="118872" indent="0">
              <a:buNone/>
            </a:pPr>
            <a:r>
              <a:rPr lang="en-US" dirty="0"/>
              <a:t>        </a:t>
            </a:r>
            <a:r>
              <a:rPr lang="en-US" dirty="0" err="1"/>
              <a:t>accountBalance</a:t>
            </a:r>
            <a:r>
              <a:rPr lang="en-US" dirty="0"/>
              <a:t> = balance</a:t>
            </a:r>
          </a:p>
          <a:p>
            <a:pPr marL="118872" indent="0">
              <a:buNone/>
            </a:pPr>
            <a:r>
              <a:rPr lang="en-US" dirty="0"/>
              <a:t>    }</a:t>
            </a:r>
          </a:p>
          <a:p>
            <a:pPr marL="118872" indent="0">
              <a:buNone/>
            </a:pPr>
            <a:r>
              <a:rPr lang="en-US" dirty="0"/>
              <a:t>     </a:t>
            </a:r>
            <a:r>
              <a:rPr lang="en-US" dirty="0">
                <a:solidFill>
                  <a:srgbClr val="0070C0"/>
                </a:solidFill>
              </a:rPr>
              <a:t>open</a:t>
            </a:r>
            <a:r>
              <a:rPr lang="en-US" dirty="0"/>
              <a:t> fun </a:t>
            </a:r>
            <a:r>
              <a:rPr lang="en-US" dirty="0" err="1"/>
              <a:t>displayBalance</a:t>
            </a:r>
            <a:r>
              <a:rPr lang="en-US" dirty="0"/>
              <a:t>(){ // To Override use open</a:t>
            </a:r>
          </a:p>
          <a:p>
            <a:pPr marL="118872" indent="0">
              <a:buNone/>
            </a:pPr>
            <a:r>
              <a:rPr lang="en-US" dirty="0"/>
              <a:t>        </a:t>
            </a:r>
            <a:r>
              <a:rPr lang="en-US" dirty="0" err="1"/>
              <a:t>println</a:t>
            </a:r>
            <a:r>
              <a:rPr lang="en-US" dirty="0"/>
              <a:t>("Number $</a:t>
            </a:r>
            <a:r>
              <a:rPr lang="en-US" dirty="0" err="1"/>
              <a:t>accountNumber</a:t>
            </a:r>
            <a:r>
              <a:rPr lang="en-US" dirty="0"/>
              <a:t>")</a:t>
            </a:r>
          </a:p>
          <a:p>
            <a:pPr marL="118872" indent="0">
              <a:buNone/>
            </a:pPr>
            <a:r>
              <a:rPr lang="en-US" dirty="0"/>
              <a:t>        </a:t>
            </a:r>
            <a:r>
              <a:rPr lang="en-US" dirty="0" err="1"/>
              <a:t>println</a:t>
            </a:r>
            <a:r>
              <a:rPr lang="en-US" dirty="0"/>
              <a:t>("Current balance is $</a:t>
            </a:r>
            <a:r>
              <a:rPr lang="en-US" dirty="0" err="1"/>
              <a:t>accountBalance</a:t>
            </a:r>
            <a:r>
              <a:rPr lang="en-US" dirty="0"/>
              <a:t>")</a:t>
            </a:r>
          </a:p>
          <a:p>
            <a:pPr marL="118872" indent="0">
              <a:buNone/>
            </a:pPr>
            <a:r>
              <a:rPr lang="en-US" dirty="0"/>
              <a:t>    }</a:t>
            </a:r>
          </a:p>
          <a:p>
            <a:pPr marL="118872" indent="0">
              <a:buNone/>
            </a:pPr>
            <a:r>
              <a:rPr lang="en-US" dirty="0"/>
              <a:t>}</a:t>
            </a:r>
          </a:p>
          <a:p>
            <a:pPr marL="118872" indent="0">
              <a:buNone/>
            </a:pPr>
            <a:endParaRPr lang="en-US" dirty="0"/>
          </a:p>
        </p:txBody>
      </p:sp>
    </p:spTree>
    <p:extLst>
      <p:ext uri="{BB962C8B-B14F-4D97-AF65-F5344CB8AC3E}">
        <p14:creationId xmlns:p14="http://schemas.microsoft.com/office/powerpoint/2010/main" val="18215392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1524000" y="155448"/>
            <a:ext cx="9067800" cy="1252728"/>
          </a:xfrm>
        </p:spPr>
        <p:txBody>
          <a:bodyPr>
            <a:noAutofit/>
          </a:bodyPr>
          <a:lstStyle/>
          <a:p>
            <a:pPr algn="ctr"/>
            <a:r>
              <a:rPr lang="en-US" sz="3200" dirty="0"/>
              <a:t>Example – </a:t>
            </a:r>
            <a:r>
              <a:rPr lang="en-US" sz="3200" dirty="0" err="1"/>
              <a:t>BankAccount</a:t>
            </a:r>
            <a:r>
              <a:rPr lang="en-US" sz="3200" dirty="0"/>
              <a:t> and </a:t>
            </a:r>
            <a:r>
              <a:rPr lang="en-US" sz="3200" dirty="0" err="1"/>
              <a:t>SavingAccount</a:t>
            </a:r>
            <a:endParaRPr lang="en-US" sz="3200" dirty="0"/>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304800" y="1600201"/>
            <a:ext cx="10058400" cy="5102351"/>
          </a:xfrm>
        </p:spPr>
        <p:txBody>
          <a:bodyPr>
            <a:normAutofit fontScale="92500" lnSpcReduction="20000"/>
          </a:bodyPr>
          <a:lstStyle/>
          <a:p>
            <a:pPr marL="118872" indent="0">
              <a:buNone/>
            </a:pPr>
            <a:r>
              <a:rPr lang="en-US" sz="2000" dirty="0"/>
              <a:t>class </a:t>
            </a:r>
            <a:r>
              <a:rPr lang="en-US" sz="2000" dirty="0" err="1"/>
              <a:t>SavingsAccount</a:t>
            </a:r>
            <a:r>
              <a:rPr lang="en-US" sz="2000" dirty="0"/>
              <a:t> : </a:t>
            </a:r>
            <a:r>
              <a:rPr lang="en-US" sz="2000" dirty="0" err="1"/>
              <a:t>BankAccount</a:t>
            </a:r>
            <a:r>
              <a:rPr lang="en-US" sz="2000" dirty="0"/>
              <a:t> {</a:t>
            </a:r>
          </a:p>
          <a:p>
            <a:pPr marL="118872" indent="0">
              <a:buNone/>
            </a:pPr>
            <a:r>
              <a:rPr lang="en-US" sz="2000" dirty="0"/>
              <a:t>    var </a:t>
            </a:r>
            <a:r>
              <a:rPr lang="en-US" sz="2000" dirty="0" err="1"/>
              <a:t>interestRate</a:t>
            </a:r>
            <a:r>
              <a:rPr lang="en-US" sz="2000" dirty="0"/>
              <a:t>: Double = 0.0</a:t>
            </a:r>
          </a:p>
          <a:p>
            <a:pPr marL="118872" indent="0">
              <a:buNone/>
            </a:pPr>
            <a:r>
              <a:rPr lang="en-US" sz="2000" dirty="0"/>
              <a:t>    constructor(</a:t>
            </a:r>
            <a:r>
              <a:rPr lang="en-US" sz="2000" dirty="0" err="1"/>
              <a:t>accountNumber</a:t>
            </a:r>
            <a:r>
              <a:rPr lang="en-US" sz="2000" dirty="0"/>
              <a:t>: Int, </a:t>
            </a:r>
            <a:r>
              <a:rPr lang="en-US" sz="2000" dirty="0" err="1"/>
              <a:t>accountBalance</a:t>
            </a:r>
            <a:r>
              <a:rPr lang="en-US" sz="2000" dirty="0"/>
              <a:t>: Double) :</a:t>
            </a:r>
          </a:p>
          <a:p>
            <a:pPr marL="118872" indent="0">
              <a:buNone/>
            </a:pPr>
            <a:r>
              <a:rPr lang="en-US" sz="2000" dirty="0"/>
              <a:t>            super(</a:t>
            </a:r>
            <a:r>
              <a:rPr lang="en-US" sz="2000" dirty="0" err="1"/>
              <a:t>accountNumber</a:t>
            </a:r>
            <a:r>
              <a:rPr lang="en-US" sz="2000" dirty="0"/>
              <a:t>, </a:t>
            </a:r>
            <a:r>
              <a:rPr lang="en-US" sz="2000" dirty="0" err="1"/>
              <a:t>accountBalance</a:t>
            </a:r>
            <a:r>
              <a:rPr lang="en-US" sz="2000" dirty="0"/>
              <a:t>)</a:t>
            </a:r>
          </a:p>
          <a:p>
            <a:pPr marL="118872" indent="0">
              <a:buNone/>
            </a:pPr>
            <a:endParaRPr lang="en-US" sz="2000" dirty="0"/>
          </a:p>
          <a:p>
            <a:pPr marL="118872" indent="0">
              <a:buNone/>
            </a:pPr>
            <a:r>
              <a:rPr lang="en-US" sz="2000" dirty="0"/>
              <a:t>    constructor(</a:t>
            </a:r>
            <a:r>
              <a:rPr lang="en-US" sz="2000" dirty="0" err="1"/>
              <a:t>accountNumber</a:t>
            </a:r>
            <a:r>
              <a:rPr lang="en-US" sz="2000" dirty="0"/>
              <a:t>: Int, </a:t>
            </a:r>
            <a:r>
              <a:rPr lang="en-US" sz="2000" dirty="0" err="1"/>
              <a:t>accountBalance</a:t>
            </a:r>
            <a:r>
              <a:rPr lang="en-US" sz="2000" dirty="0"/>
              <a:t>: Double, rate: Double) :</a:t>
            </a:r>
          </a:p>
          <a:p>
            <a:pPr marL="118872" indent="0">
              <a:buNone/>
            </a:pPr>
            <a:r>
              <a:rPr lang="en-US" sz="2000" dirty="0"/>
              <a:t>            super(</a:t>
            </a:r>
            <a:r>
              <a:rPr lang="en-US" sz="2000" dirty="0" err="1"/>
              <a:t>accountNumber</a:t>
            </a:r>
            <a:r>
              <a:rPr lang="en-US" sz="2000" dirty="0"/>
              <a:t>, </a:t>
            </a:r>
            <a:r>
              <a:rPr lang="en-US" sz="2000" dirty="0" err="1"/>
              <a:t>accountBalance</a:t>
            </a:r>
            <a:r>
              <a:rPr lang="en-US" sz="2000" dirty="0"/>
              <a:t>) {</a:t>
            </a:r>
          </a:p>
          <a:p>
            <a:pPr marL="118872" indent="0">
              <a:buNone/>
            </a:pPr>
            <a:r>
              <a:rPr lang="en-US" sz="2000" dirty="0"/>
              <a:t>        </a:t>
            </a:r>
            <a:r>
              <a:rPr lang="en-US" sz="2000" dirty="0" err="1"/>
              <a:t>interestRate</a:t>
            </a:r>
            <a:r>
              <a:rPr lang="en-US" sz="2000" dirty="0"/>
              <a:t> = rate</a:t>
            </a:r>
          </a:p>
          <a:p>
            <a:pPr marL="118872" indent="0">
              <a:buNone/>
            </a:pPr>
            <a:r>
              <a:rPr lang="en-US" sz="2000" dirty="0"/>
              <a:t>    }</a:t>
            </a:r>
          </a:p>
          <a:p>
            <a:pPr marL="118872" indent="0">
              <a:buNone/>
            </a:pPr>
            <a:endParaRPr lang="en-US" sz="2000" dirty="0"/>
          </a:p>
          <a:p>
            <a:pPr marL="118872" indent="0">
              <a:buNone/>
            </a:pPr>
            <a:r>
              <a:rPr lang="en-US" sz="2000" dirty="0"/>
              <a:t>    fun </a:t>
            </a:r>
            <a:r>
              <a:rPr lang="en-US" sz="2000" dirty="0" err="1"/>
              <a:t>calculateInterest</a:t>
            </a:r>
            <a:r>
              <a:rPr lang="en-US" sz="2000" dirty="0"/>
              <a:t>(): Double</a:t>
            </a:r>
          </a:p>
          <a:p>
            <a:pPr marL="118872" indent="0">
              <a:buNone/>
            </a:pPr>
            <a:r>
              <a:rPr lang="en-US" sz="2000" dirty="0"/>
              <a:t>    {</a:t>
            </a:r>
          </a:p>
          <a:p>
            <a:pPr marL="118872" indent="0">
              <a:buNone/>
            </a:pPr>
            <a:r>
              <a:rPr lang="en-US" sz="2000" dirty="0"/>
              <a:t>        return </a:t>
            </a:r>
            <a:r>
              <a:rPr lang="en-US" sz="2000" dirty="0" err="1"/>
              <a:t>interestRate</a:t>
            </a:r>
            <a:r>
              <a:rPr lang="en-US" sz="2000" dirty="0"/>
              <a:t> * </a:t>
            </a:r>
            <a:r>
              <a:rPr lang="en-US" sz="2000" dirty="0" err="1"/>
              <a:t>accountBalance</a:t>
            </a:r>
            <a:endParaRPr lang="en-US" sz="2000" dirty="0"/>
          </a:p>
          <a:p>
            <a:pPr marL="118872" indent="0">
              <a:buNone/>
            </a:pPr>
            <a:r>
              <a:rPr lang="en-US" sz="2000" dirty="0"/>
              <a:t>    }</a:t>
            </a:r>
          </a:p>
          <a:p>
            <a:pPr marL="118872" indent="0">
              <a:buNone/>
            </a:pPr>
            <a:r>
              <a:rPr lang="en-US" sz="2000" dirty="0"/>
              <a:t>    </a:t>
            </a:r>
            <a:r>
              <a:rPr lang="en-US" sz="2000" b="1" dirty="0">
                <a:solidFill>
                  <a:srgbClr val="0070C0"/>
                </a:solidFill>
              </a:rPr>
              <a:t>override</a:t>
            </a:r>
            <a:r>
              <a:rPr lang="en-US" sz="2000" dirty="0"/>
              <a:t> fun </a:t>
            </a:r>
            <a:r>
              <a:rPr lang="en-US" sz="2000" dirty="0" err="1"/>
              <a:t>displayBalance</a:t>
            </a:r>
            <a:r>
              <a:rPr lang="en-US" sz="2000" dirty="0"/>
              <a:t>() // Override from parent</a:t>
            </a:r>
          </a:p>
          <a:p>
            <a:pPr marL="118872" indent="0">
              <a:buNone/>
            </a:pPr>
            <a:r>
              <a:rPr lang="en-US" sz="2000" dirty="0"/>
              <a:t>    {</a:t>
            </a:r>
          </a:p>
          <a:p>
            <a:pPr marL="118872" indent="0">
              <a:buNone/>
            </a:pPr>
            <a:r>
              <a:rPr lang="en-US" sz="2000" dirty="0"/>
              <a:t>        </a:t>
            </a:r>
            <a:r>
              <a:rPr lang="en-US" sz="2000" dirty="0" err="1"/>
              <a:t>println</a:t>
            </a:r>
            <a:r>
              <a:rPr lang="en-US" sz="2000" dirty="0"/>
              <a:t>("Number $</a:t>
            </a:r>
            <a:r>
              <a:rPr lang="en-US" sz="2000" dirty="0" err="1"/>
              <a:t>accountNumber</a:t>
            </a:r>
            <a:r>
              <a:rPr lang="en-US" sz="2000" dirty="0"/>
              <a:t>")</a:t>
            </a:r>
          </a:p>
          <a:p>
            <a:pPr marL="118872" indent="0">
              <a:buNone/>
            </a:pPr>
            <a:r>
              <a:rPr lang="en-US" sz="2000" dirty="0"/>
              <a:t>        </a:t>
            </a:r>
            <a:r>
              <a:rPr lang="en-US" sz="2000" dirty="0" err="1"/>
              <a:t>println</a:t>
            </a:r>
            <a:r>
              <a:rPr lang="en-US" sz="2000" dirty="0"/>
              <a:t>("Current balance is $</a:t>
            </a:r>
            <a:r>
              <a:rPr lang="en-US" sz="2000" dirty="0" err="1"/>
              <a:t>accountBalance</a:t>
            </a:r>
            <a:r>
              <a:rPr lang="en-US" sz="2000" dirty="0"/>
              <a:t>")</a:t>
            </a:r>
          </a:p>
          <a:p>
            <a:pPr marL="118872" indent="0">
              <a:buNone/>
            </a:pPr>
            <a:r>
              <a:rPr lang="en-US" sz="2000" dirty="0"/>
              <a:t>        </a:t>
            </a:r>
            <a:r>
              <a:rPr lang="en-US" sz="2000" dirty="0" err="1"/>
              <a:t>println</a:t>
            </a:r>
            <a:r>
              <a:rPr lang="en-US" sz="2000" dirty="0"/>
              <a:t>("Prevailing interest rate is $</a:t>
            </a:r>
            <a:r>
              <a:rPr lang="en-US" sz="2000" dirty="0" err="1"/>
              <a:t>interestRate</a:t>
            </a:r>
            <a:r>
              <a:rPr lang="en-US" sz="2000" dirty="0"/>
              <a:t>")</a:t>
            </a:r>
          </a:p>
          <a:p>
            <a:pPr marL="118872" indent="0">
              <a:buNone/>
            </a:pPr>
            <a:r>
              <a:rPr lang="en-US" sz="2000" dirty="0"/>
              <a:t>    }</a:t>
            </a:r>
          </a:p>
          <a:p>
            <a:pPr marL="118872" indent="0">
              <a:buNone/>
            </a:pPr>
            <a:r>
              <a:rPr lang="en-US" sz="2000" dirty="0"/>
              <a:t>}</a:t>
            </a:r>
          </a:p>
        </p:txBody>
      </p:sp>
    </p:spTree>
    <p:extLst>
      <p:ext uri="{BB962C8B-B14F-4D97-AF65-F5344CB8AC3E}">
        <p14:creationId xmlns:p14="http://schemas.microsoft.com/office/powerpoint/2010/main" val="368818392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1524000" y="155448"/>
            <a:ext cx="9067800" cy="1252728"/>
          </a:xfrm>
        </p:spPr>
        <p:txBody>
          <a:bodyPr>
            <a:noAutofit/>
          </a:bodyPr>
          <a:lstStyle/>
          <a:p>
            <a:pPr algn="ctr"/>
            <a:r>
              <a:rPr lang="en-US" sz="4000" dirty="0"/>
              <a:t>main function</a:t>
            </a:r>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457200" y="1600201"/>
            <a:ext cx="11506200" cy="5102351"/>
          </a:xfrm>
        </p:spPr>
        <p:txBody>
          <a:bodyPr>
            <a:normAutofit/>
          </a:bodyPr>
          <a:lstStyle/>
          <a:p>
            <a:pPr marL="118872" indent="0">
              <a:buNone/>
            </a:pPr>
            <a:r>
              <a:rPr lang="en-US" sz="2800" dirty="0"/>
              <a:t>fun main(</a:t>
            </a:r>
            <a:r>
              <a:rPr lang="en-US" sz="2800" dirty="0" err="1"/>
              <a:t>args</a:t>
            </a:r>
            <a:r>
              <a:rPr lang="en-US" sz="2800" dirty="0"/>
              <a:t>: Array&lt;String&gt;) {</a:t>
            </a:r>
          </a:p>
          <a:p>
            <a:pPr marL="118872" indent="0">
              <a:buNone/>
            </a:pPr>
            <a:r>
              <a:rPr lang="en-US" sz="2800" dirty="0"/>
              <a:t>    </a:t>
            </a:r>
            <a:r>
              <a:rPr lang="en-US" sz="2800" dirty="0" err="1"/>
              <a:t>val</a:t>
            </a:r>
            <a:r>
              <a:rPr lang="en-US" sz="2800" dirty="0"/>
              <a:t> savings1 = </a:t>
            </a:r>
            <a:r>
              <a:rPr lang="en-US" sz="2800" dirty="0" err="1"/>
              <a:t>SavingsAccount</a:t>
            </a:r>
            <a:r>
              <a:rPr lang="en-US" sz="2800" dirty="0"/>
              <a:t>(12311, 600.00, 0.07)</a:t>
            </a:r>
          </a:p>
          <a:p>
            <a:pPr marL="118872" indent="0">
              <a:buNone/>
            </a:pPr>
            <a:r>
              <a:rPr lang="en-US" sz="2800" dirty="0"/>
              <a:t>    </a:t>
            </a:r>
            <a:r>
              <a:rPr lang="en-US" sz="2800" dirty="0" err="1"/>
              <a:t>println</a:t>
            </a:r>
            <a:r>
              <a:rPr lang="en-US" sz="2800" dirty="0"/>
              <a:t>(savings1.calculateInterest())</a:t>
            </a:r>
          </a:p>
          <a:p>
            <a:pPr marL="118872" indent="0">
              <a:buNone/>
            </a:pPr>
            <a:r>
              <a:rPr lang="en-US" sz="2800" dirty="0"/>
              <a:t>    savings1.displayBalance()</a:t>
            </a:r>
          </a:p>
          <a:p>
            <a:pPr marL="118872" indent="0">
              <a:buNone/>
            </a:pPr>
            <a:r>
              <a:rPr lang="en-US" sz="2800" dirty="0"/>
              <a:t>}</a:t>
            </a:r>
          </a:p>
          <a:p>
            <a:pPr marL="118872" indent="0">
              <a:buNone/>
            </a:pPr>
            <a:r>
              <a:rPr lang="en-US" sz="2800" dirty="0"/>
              <a:t>Console output</a:t>
            </a:r>
          </a:p>
          <a:p>
            <a:pPr marL="118872" indent="0">
              <a:buNone/>
            </a:pPr>
            <a:r>
              <a:rPr lang="en-US" sz="2800" dirty="0"/>
              <a:t>42.01</a:t>
            </a:r>
          </a:p>
          <a:p>
            <a:pPr marL="118872" indent="0">
              <a:buNone/>
            </a:pPr>
            <a:r>
              <a:rPr lang="en-US" sz="2800" dirty="0"/>
              <a:t>Number 12311</a:t>
            </a:r>
          </a:p>
          <a:p>
            <a:pPr marL="118872" indent="0">
              <a:buNone/>
            </a:pPr>
            <a:r>
              <a:rPr lang="en-US" sz="2800" dirty="0"/>
              <a:t>Current balance is 600.0</a:t>
            </a:r>
          </a:p>
          <a:p>
            <a:pPr marL="118872" indent="0">
              <a:buNone/>
            </a:pPr>
            <a:r>
              <a:rPr lang="en-US" sz="2800" dirty="0"/>
              <a:t>Prevailing interest rate is 0.07</a:t>
            </a:r>
          </a:p>
          <a:p>
            <a:pPr marL="118872" indent="0">
              <a:buNone/>
            </a:pPr>
            <a:r>
              <a:rPr lang="en-US" sz="2800" dirty="0"/>
              <a:t>Refer : </a:t>
            </a:r>
            <a:r>
              <a:rPr lang="en-US" sz="2800" dirty="0" err="1"/>
              <a:t>inheritancedemo</a:t>
            </a:r>
            <a:r>
              <a:rPr lang="en-US" sz="2800" dirty="0"/>
              <a:t> Package</a:t>
            </a:r>
          </a:p>
        </p:txBody>
      </p:sp>
    </p:spTree>
    <p:extLst>
      <p:ext uri="{BB962C8B-B14F-4D97-AF65-F5344CB8AC3E}">
        <p14:creationId xmlns:p14="http://schemas.microsoft.com/office/powerpoint/2010/main" val="12207388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a:xfrm>
            <a:off x="533400" y="1775192"/>
            <a:ext cx="11277600" cy="4625609"/>
          </a:xfrm>
        </p:spPr>
        <p:txBody>
          <a:bodyPr>
            <a:normAutofit/>
          </a:bodyPr>
          <a:lstStyle/>
          <a:p>
            <a:pPr lvl="0"/>
            <a:r>
              <a:rPr lang="en-US" dirty="0"/>
              <a:t>What is </a:t>
            </a:r>
            <a:r>
              <a:rPr lang="en-US" dirty="0" err="1"/>
              <a:t>Kotlin</a:t>
            </a:r>
            <a:r>
              <a:rPr lang="en-US" dirty="0"/>
              <a:t>?</a:t>
            </a:r>
          </a:p>
          <a:p>
            <a:pPr lvl="0"/>
            <a:r>
              <a:rPr lang="en-US" dirty="0" err="1"/>
              <a:t>Kotlin</a:t>
            </a:r>
            <a:r>
              <a:rPr lang="en-US" dirty="0"/>
              <a:t> Features</a:t>
            </a:r>
          </a:p>
          <a:p>
            <a:pPr lvl="0"/>
            <a:r>
              <a:rPr lang="en-US" dirty="0"/>
              <a:t>main() function</a:t>
            </a:r>
          </a:p>
          <a:p>
            <a:pPr lvl="0"/>
            <a:r>
              <a:rPr lang="en-US" dirty="0"/>
              <a:t>Mutable and Immutable</a:t>
            </a:r>
          </a:p>
          <a:p>
            <a:pPr lvl="0"/>
            <a:r>
              <a:rPr lang="en-US" dirty="0" err="1"/>
              <a:t>Kotlin</a:t>
            </a:r>
            <a:r>
              <a:rPr lang="en-US" dirty="0"/>
              <a:t> Strings</a:t>
            </a:r>
          </a:p>
          <a:p>
            <a:pPr lvl="0"/>
            <a:r>
              <a:rPr lang="en-US" dirty="0"/>
              <a:t>Looping</a:t>
            </a:r>
          </a:p>
          <a:p>
            <a:pPr lvl="0"/>
            <a:r>
              <a:rPr lang="en-US" dirty="0"/>
              <a:t>Null safety</a:t>
            </a:r>
          </a:p>
          <a:p>
            <a:pPr lvl="0"/>
            <a:r>
              <a:rPr lang="en-US" dirty="0"/>
              <a:t>Class and Objects</a:t>
            </a:r>
          </a:p>
          <a:p>
            <a:pPr lvl="0"/>
            <a:r>
              <a:rPr lang="en-US" dirty="0"/>
              <a:t>Inheritance, Interface and Data class</a:t>
            </a:r>
          </a:p>
          <a:p>
            <a:pPr marL="118872" indent="0">
              <a:buNone/>
            </a:pPr>
            <a:endParaRPr lang="en-US" dirty="0"/>
          </a:p>
        </p:txBody>
      </p:sp>
    </p:spTree>
    <p:extLst>
      <p:ext uri="{BB962C8B-B14F-4D97-AF65-F5344CB8AC3E}">
        <p14:creationId xmlns:p14="http://schemas.microsoft.com/office/powerpoint/2010/main" val="235887452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1524000" y="155448"/>
            <a:ext cx="9067800" cy="1252728"/>
          </a:xfrm>
        </p:spPr>
        <p:txBody>
          <a:bodyPr>
            <a:noAutofit/>
          </a:bodyPr>
          <a:lstStyle/>
          <a:p>
            <a:pPr algn="ctr"/>
            <a:r>
              <a:rPr lang="en-US" sz="4000" dirty="0"/>
              <a:t>Interface </a:t>
            </a:r>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152400" y="1600201"/>
            <a:ext cx="11811000" cy="5102351"/>
          </a:xfrm>
        </p:spPr>
        <p:txBody>
          <a:bodyPr>
            <a:normAutofit/>
          </a:bodyPr>
          <a:lstStyle/>
          <a:p>
            <a:r>
              <a:rPr lang="en-US" dirty="0"/>
              <a:t>An interface is essentially a contract that a class may choose to sign; if it does, the class is obliged to provide implementations of the properties and functions of the interface. </a:t>
            </a:r>
          </a:p>
          <a:p>
            <a:r>
              <a:rPr lang="en-US" dirty="0"/>
              <a:t>However, an interface may provide a default implementation of some or all its properties and functions. </a:t>
            </a:r>
          </a:p>
          <a:p>
            <a:r>
              <a:rPr lang="en-US" dirty="0"/>
              <a:t>If a property or function has a default implementation, the class may choose to override it, but it doesn't have to.</a:t>
            </a:r>
          </a:p>
          <a:p>
            <a:endParaRPr lang="en-US" dirty="0"/>
          </a:p>
        </p:txBody>
      </p:sp>
    </p:spTree>
    <p:extLst>
      <p:ext uri="{BB962C8B-B14F-4D97-AF65-F5344CB8AC3E}">
        <p14:creationId xmlns:p14="http://schemas.microsoft.com/office/powerpoint/2010/main" val="35282797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1524000" y="155448"/>
            <a:ext cx="9067800" cy="1252728"/>
          </a:xfrm>
        </p:spPr>
        <p:txBody>
          <a:bodyPr>
            <a:noAutofit/>
          </a:bodyPr>
          <a:lstStyle/>
          <a:p>
            <a:pPr algn="ctr"/>
            <a:r>
              <a:rPr lang="en-US" sz="4000" dirty="0"/>
              <a:t>Interface </a:t>
            </a:r>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228600" y="1600201"/>
            <a:ext cx="5715000" cy="5102351"/>
          </a:xfrm>
        </p:spPr>
        <p:txBody>
          <a:bodyPr>
            <a:normAutofit fontScale="70000" lnSpcReduction="20000"/>
          </a:bodyPr>
          <a:lstStyle/>
          <a:p>
            <a:pPr marL="118872" indent="0">
              <a:buNone/>
            </a:pPr>
            <a:r>
              <a:rPr lang="en-US" sz="3400" b="1" u="sng" dirty="0"/>
              <a:t>Example</a:t>
            </a:r>
          </a:p>
          <a:p>
            <a:pPr marL="118872" indent="0">
              <a:buNone/>
            </a:pPr>
            <a:r>
              <a:rPr lang="en-US" dirty="0"/>
              <a:t> </a:t>
            </a:r>
          </a:p>
          <a:p>
            <a:pPr marL="118872" indent="0">
              <a:buNone/>
            </a:pPr>
            <a:r>
              <a:rPr lang="en-US" sz="3400" dirty="0"/>
              <a:t>interface </a:t>
            </a:r>
            <a:r>
              <a:rPr lang="en-US" sz="3400" dirty="0" err="1"/>
              <a:t>MyInterface</a:t>
            </a:r>
            <a:r>
              <a:rPr lang="en-US" sz="3400" dirty="0"/>
              <a:t> {</a:t>
            </a:r>
          </a:p>
          <a:p>
            <a:pPr marL="118872" indent="0">
              <a:buNone/>
            </a:pPr>
            <a:r>
              <a:rPr lang="en-US" sz="3400" dirty="0"/>
              <a:t>    </a:t>
            </a:r>
            <a:r>
              <a:rPr lang="en-US" sz="3400" dirty="0" err="1"/>
              <a:t>val</a:t>
            </a:r>
            <a:r>
              <a:rPr lang="en-US" sz="3400" dirty="0"/>
              <a:t> test: Int</a:t>
            </a:r>
          </a:p>
          <a:p>
            <a:pPr marL="118872" indent="0">
              <a:buNone/>
            </a:pPr>
            <a:r>
              <a:rPr lang="en-US" sz="3400" dirty="0"/>
              <a:t>    // Abstract method</a:t>
            </a:r>
          </a:p>
          <a:p>
            <a:pPr marL="118872" indent="0">
              <a:buNone/>
            </a:pPr>
            <a:r>
              <a:rPr lang="en-US" sz="3400" dirty="0"/>
              <a:t>    fun print() : String</a:t>
            </a:r>
          </a:p>
          <a:p>
            <a:pPr marL="118872" indent="0">
              <a:buNone/>
            </a:pPr>
            <a:endParaRPr lang="en-US" sz="3400" dirty="0"/>
          </a:p>
          <a:p>
            <a:pPr marL="118872" indent="0">
              <a:buNone/>
            </a:pPr>
            <a:r>
              <a:rPr lang="en-US" sz="3400" dirty="0"/>
              <a:t>    // default implementation</a:t>
            </a:r>
          </a:p>
          <a:p>
            <a:pPr marL="118872" indent="0">
              <a:buNone/>
            </a:pPr>
            <a:r>
              <a:rPr lang="en-US" sz="3400" dirty="0"/>
              <a:t>    fun hello(name: String) {</a:t>
            </a:r>
          </a:p>
          <a:p>
            <a:pPr marL="118872" indent="0">
              <a:buNone/>
            </a:pPr>
            <a:r>
              <a:rPr lang="en-US" sz="3400" dirty="0"/>
              <a:t>        </a:t>
            </a:r>
            <a:r>
              <a:rPr lang="en-US" sz="3400" dirty="0" err="1"/>
              <a:t>println</a:t>
            </a:r>
            <a:r>
              <a:rPr lang="en-US" sz="3400" dirty="0"/>
              <a:t>("Hello there, $name!")</a:t>
            </a:r>
          </a:p>
          <a:p>
            <a:pPr marL="118872" indent="0">
              <a:buNone/>
            </a:pPr>
            <a:r>
              <a:rPr lang="en-US" sz="3400" dirty="0"/>
              <a:t>    }</a:t>
            </a:r>
          </a:p>
          <a:p>
            <a:pPr marL="118872" indent="0">
              <a:buNone/>
            </a:pPr>
            <a:r>
              <a:rPr lang="en-US" sz="3400" dirty="0"/>
              <a:t>}</a:t>
            </a:r>
          </a:p>
          <a:p>
            <a:pPr marL="118872" indent="0">
              <a:buNone/>
            </a:pPr>
            <a:endParaRPr lang="en-US" sz="3400" dirty="0"/>
          </a:p>
          <a:p>
            <a:pPr marL="118872" indent="0">
              <a:buNone/>
            </a:pPr>
            <a:r>
              <a:rPr lang="en-US" sz="3400" dirty="0"/>
              <a:t>class </a:t>
            </a:r>
            <a:r>
              <a:rPr lang="en-US" sz="3400" dirty="0" err="1"/>
              <a:t>InterfaceImp</a:t>
            </a:r>
            <a:r>
              <a:rPr lang="en-US" sz="3400" dirty="0"/>
              <a:t> : </a:t>
            </a:r>
            <a:r>
              <a:rPr lang="en-US" sz="3400" dirty="0" err="1"/>
              <a:t>MyInterface</a:t>
            </a:r>
            <a:r>
              <a:rPr lang="en-US" sz="3400" dirty="0"/>
              <a:t> {</a:t>
            </a:r>
          </a:p>
          <a:p>
            <a:pPr marL="118872" indent="0">
              <a:buNone/>
            </a:pPr>
            <a:r>
              <a:rPr lang="en-US" sz="3400" dirty="0"/>
              <a:t>    override </a:t>
            </a:r>
            <a:r>
              <a:rPr lang="en-US" sz="3400" dirty="0" err="1"/>
              <a:t>val</a:t>
            </a:r>
            <a:r>
              <a:rPr lang="en-US" sz="3400" dirty="0"/>
              <a:t> test: Int = 25</a:t>
            </a:r>
          </a:p>
          <a:p>
            <a:pPr marL="118872" indent="0">
              <a:buNone/>
            </a:pPr>
            <a:r>
              <a:rPr lang="en-US" sz="3400" dirty="0"/>
              <a:t>    override fun print() = "Kotlin"</a:t>
            </a:r>
          </a:p>
          <a:p>
            <a:pPr marL="118872" indent="0">
              <a:buNone/>
            </a:pPr>
            <a:r>
              <a:rPr lang="en-US" sz="3400" dirty="0"/>
              <a:t>}</a:t>
            </a:r>
          </a:p>
          <a:p>
            <a:pPr marL="118872" indent="0">
              <a:buNone/>
            </a:pPr>
            <a:endParaRPr lang="en-US" dirty="0"/>
          </a:p>
          <a:p>
            <a:pPr marL="118872" indent="0">
              <a:buNone/>
            </a:pPr>
            <a:endParaRPr lang="en-US" dirty="0"/>
          </a:p>
        </p:txBody>
      </p:sp>
      <p:sp>
        <p:nvSpPr>
          <p:cNvPr id="7" name="Content Placeholder 2">
            <a:extLst>
              <a:ext uri="{FF2B5EF4-FFF2-40B4-BE49-F238E27FC236}">
                <a16:creationId xmlns:a16="http://schemas.microsoft.com/office/drawing/2014/main" id="{729148FE-A07E-466E-81AE-A623C36CBA8D}"/>
              </a:ext>
            </a:extLst>
          </p:cNvPr>
          <p:cNvSpPr txBox="1">
            <a:spLocks/>
          </p:cNvSpPr>
          <p:nvPr/>
        </p:nvSpPr>
        <p:spPr>
          <a:xfrm>
            <a:off x="6096000" y="1430451"/>
            <a:ext cx="5791200" cy="5102351"/>
          </a:xfrm>
          <a:prstGeom prst="rect">
            <a:avLst/>
          </a:prstGeom>
        </p:spPr>
        <p:txBody>
          <a:bodyPr vert="horz" lIns="54864" tIns="91440" rtlCol="0">
            <a:normAutofit/>
          </a:bodyPr>
          <a:lst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a:lstStyle>
          <a:p>
            <a:pPr marL="118872" indent="0">
              <a:buNone/>
            </a:pPr>
            <a:r>
              <a:rPr lang="en-US" sz="2400" dirty="0"/>
              <a:t>fun main(</a:t>
            </a:r>
            <a:r>
              <a:rPr lang="en-US" sz="2400" dirty="0" err="1"/>
              <a:t>args</a:t>
            </a:r>
            <a:r>
              <a:rPr lang="en-US" sz="2400" dirty="0"/>
              <a:t>: Array&lt;String&gt;) {</a:t>
            </a:r>
          </a:p>
          <a:p>
            <a:pPr marL="118872" indent="0">
              <a:buNone/>
            </a:pPr>
            <a:r>
              <a:rPr lang="en-US" sz="2400" dirty="0"/>
              <a:t>    </a:t>
            </a:r>
            <a:r>
              <a:rPr lang="en-US" sz="2400" dirty="0" err="1"/>
              <a:t>val</a:t>
            </a:r>
            <a:r>
              <a:rPr lang="en-US" sz="2400" dirty="0"/>
              <a:t> obj = </a:t>
            </a:r>
            <a:r>
              <a:rPr lang="en-US" sz="2400" dirty="0" err="1"/>
              <a:t>InterfaceImp</a:t>
            </a:r>
            <a:r>
              <a:rPr lang="en-US" sz="2400" dirty="0"/>
              <a:t>()</a:t>
            </a:r>
          </a:p>
          <a:p>
            <a:pPr marL="118872" indent="0">
              <a:buNone/>
            </a:pPr>
            <a:endParaRPr lang="en-US" sz="2400" dirty="0"/>
          </a:p>
          <a:p>
            <a:pPr marL="118872" indent="0">
              <a:buNone/>
            </a:pPr>
            <a:r>
              <a:rPr lang="en-US" sz="2400" dirty="0"/>
              <a:t>    </a:t>
            </a:r>
            <a:r>
              <a:rPr lang="en-US" sz="2400" dirty="0" err="1"/>
              <a:t>println</a:t>
            </a:r>
            <a:r>
              <a:rPr lang="en-US" sz="2400" dirty="0"/>
              <a:t>("test = ${</a:t>
            </a:r>
            <a:r>
              <a:rPr lang="en-US" sz="2400" dirty="0" err="1"/>
              <a:t>obj.test</a:t>
            </a:r>
            <a:r>
              <a:rPr lang="en-US" sz="2400" dirty="0"/>
              <a:t>}")</a:t>
            </a:r>
          </a:p>
          <a:p>
            <a:pPr marL="118872" indent="0">
              <a:buNone/>
            </a:pPr>
            <a:r>
              <a:rPr lang="en-US" sz="2400" dirty="0"/>
              <a:t>    print("Calling hello(): ")</a:t>
            </a:r>
          </a:p>
          <a:p>
            <a:pPr marL="118872" indent="0">
              <a:buNone/>
            </a:pPr>
            <a:endParaRPr lang="en-US" sz="2400" dirty="0"/>
          </a:p>
          <a:p>
            <a:pPr marL="118872" indent="0">
              <a:buNone/>
            </a:pPr>
            <a:r>
              <a:rPr lang="en-US" sz="2400" dirty="0"/>
              <a:t>    </a:t>
            </a:r>
            <a:r>
              <a:rPr lang="en-US" sz="2400" dirty="0" err="1"/>
              <a:t>obj.hello</a:t>
            </a:r>
            <a:r>
              <a:rPr lang="en-US" sz="2400" dirty="0"/>
              <a:t>("Tim")</a:t>
            </a:r>
          </a:p>
          <a:p>
            <a:pPr marL="118872" indent="0">
              <a:buNone/>
            </a:pPr>
            <a:r>
              <a:rPr lang="en-US" sz="2400" dirty="0"/>
              <a:t>    print("Calling and printing print(): ")</a:t>
            </a:r>
          </a:p>
          <a:p>
            <a:pPr marL="118872" indent="0">
              <a:buNone/>
            </a:pPr>
            <a:r>
              <a:rPr lang="en-US" sz="2400" dirty="0"/>
              <a:t>    </a:t>
            </a:r>
            <a:r>
              <a:rPr lang="en-US" sz="2400" dirty="0" err="1"/>
              <a:t>println</a:t>
            </a:r>
            <a:r>
              <a:rPr lang="en-US" sz="2400" dirty="0"/>
              <a:t>(</a:t>
            </a:r>
            <a:r>
              <a:rPr lang="en-US" sz="2400" dirty="0" err="1"/>
              <a:t>obj.print</a:t>
            </a:r>
            <a:r>
              <a:rPr lang="en-US" sz="2400" dirty="0"/>
              <a:t>())</a:t>
            </a:r>
          </a:p>
          <a:p>
            <a:pPr marL="118872" indent="0">
              <a:buNone/>
            </a:pPr>
            <a:r>
              <a:rPr lang="en-US" sz="2400" dirty="0"/>
              <a:t>}</a:t>
            </a:r>
          </a:p>
          <a:p>
            <a:pPr marL="118872" indent="0">
              <a:buNone/>
            </a:pPr>
            <a:endParaRPr lang="en-US" sz="2400" dirty="0"/>
          </a:p>
          <a:p>
            <a:pPr marL="118872" indent="0">
              <a:buNone/>
            </a:pPr>
            <a:r>
              <a:rPr lang="en-US" sz="2400" dirty="0"/>
              <a:t>Refer : </a:t>
            </a:r>
            <a:r>
              <a:rPr lang="en-US" sz="2400" dirty="0" err="1"/>
              <a:t>interfacedemo</a:t>
            </a:r>
            <a:r>
              <a:rPr lang="en-US" sz="2400" dirty="0"/>
              <a:t> package</a:t>
            </a:r>
          </a:p>
        </p:txBody>
      </p:sp>
    </p:spTree>
    <p:extLst>
      <p:ext uri="{BB962C8B-B14F-4D97-AF65-F5344CB8AC3E}">
        <p14:creationId xmlns:p14="http://schemas.microsoft.com/office/powerpoint/2010/main" val="264752023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1524000" y="155448"/>
            <a:ext cx="9067800" cy="1252728"/>
          </a:xfrm>
        </p:spPr>
        <p:txBody>
          <a:bodyPr>
            <a:noAutofit/>
          </a:bodyPr>
          <a:lstStyle/>
          <a:p>
            <a:pPr algn="ctr"/>
            <a:r>
              <a:rPr lang="en-US" sz="4000" dirty="0"/>
              <a:t>Data Class</a:t>
            </a:r>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304800" y="1600201"/>
            <a:ext cx="11734800" cy="5102351"/>
          </a:xfrm>
        </p:spPr>
        <p:txBody>
          <a:bodyPr>
            <a:normAutofit/>
          </a:bodyPr>
          <a:lstStyle/>
          <a:p>
            <a:r>
              <a:rPr lang="en-US" sz="2800" dirty="0"/>
              <a:t>While building any application, we often need to create classes whose primary purpose is to hold data/state. </a:t>
            </a:r>
          </a:p>
          <a:p>
            <a:r>
              <a:rPr lang="en-US" sz="2800" dirty="0"/>
              <a:t>These classes generally contain the same old boilerplate code in the form of getters, setters, equals(), </a:t>
            </a:r>
            <a:r>
              <a:rPr lang="en-US" sz="2800" dirty="0" err="1"/>
              <a:t>hashcode</a:t>
            </a:r>
            <a:r>
              <a:rPr lang="en-US" sz="2800" dirty="0"/>
              <a:t>() and </a:t>
            </a:r>
            <a:r>
              <a:rPr lang="en-US" sz="2800" dirty="0" err="1"/>
              <a:t>toString</a:t>
            </a:r>
            <a:r>
              <a:rPr lang="en-US" sz="2800" dirty="0"/>
              <a:t>() methods.</a:t>
            </a:r>
          </a:p>
          <a:p>
            <a:r>
              <a:rPr lang="en-US" sz="2800" dirty="0"/>
              <a:t>Will look into Kotlin data classes and how concise they are compared to POJOs (Plain Old Java Objects) and how much boilerplate we can get rid of by moving to Kotlin data classes during the Android app development.</a:t>
            </a:r>
          </a:p>
          <a:p>
            <a:r>
              <a:rPr lang="en-US" sz="2800" dirty="0"/>
              <a:t>In Kotlin, this is called a data class and is marked as data</a:t>
            </a:r>
          </a:p>
          <a:p>
            <a:pPr marL="118872" indent="0">
              <a:buNone/>
            </a:pPr>
            <a:endParaRPr lang="en-US" dirty="0"/>
          </a:p>
          <a:p>
            <a:pPr marL="118872" indent="0">
              <a:buNone/>
            </a:pPr>
            <a:r>
              <a:rPr lang="en-US" sz="2800" dirty="0"/>
              <a:t>data class Person (</a:t>
            </a:r>
            <a:r>
              <a:rPr lang="en-US" sz="2800" dirty="0" err="1"/>
              <a:t>val</a:t>
            </a:r>
            <a:r>
              <a:rPr lang="en-US" sz="2800" dirty="0"/>
              <a:t> </a:t>
            </a:r>
            <a:r>
              <a:rPr lang="en-US" sz="2800" dirty="0" err="1"/>
              <a:t>fname:String</a:t>
            </a:r>
            <a:r>
              <a:rPr lang="en-US" sz="2800" dirty="0"/>
              <a:t>, </a:t>
            </a:r>
            <a:r>
              <a:rPr lang="en-US" sz="2800" dirty="0" err="1"/>
              <a:t>val</a:t>
            </a:r>
            <a:r>
              <a:rPr lang="en-US" sz="2800" dirty="0"/>
              <a:t> </a:t>
            </a:r>
            <a:r>
              <a:rPr lang="en-US" sz="2800" dirty="0" err="1"/>
              <a:t>lname:String</a:t>
            </a:r>
            <a:r>
              <a:rPr lang="en-US" sz="2800" dirty="0"/>
              <a:t>, var </a:t>
            </a:r>
            <a:r>
              <a:rPr lang="en-US" sz="2800" dirty="0" err="1"/>
              <a:t>age:Int</a:t>
            </a:r>
            <a:r>
              <a:rPr lang="en-US" sz="2800" dirty="0"/>
              <a:t>)</a:t>
            </a:r>
            <a:endParaRPr lang="en-US" dirty="0"/>
          </a:p>
        </p:txBody>
      </p:sp>
    </p:spTree>
    <p:extLst>
      <p:ext uri="{BB962C8B-B14F-4D97-AF65-F5344CB8AC3E}">
        <p14:creationId xmlns:p14="http://schemas.microsoft.com/office/powerpoint/2010/main" val="229098641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588D8-5AF5-4E3F-808D-29AFAE369872}"/>
              </a:ext>
            </a:extLst>
          </p:cNvPr>
          <p:cNvSpPr>
            <a:spLocks noGrp="1"/>
          </p:cNvSpPr>
          <p:nvPr>
            <p:ph type="title"/>
          </p:nvPr>
        </p:nvSpPr>
        <p:spPr>
          <a:xfrm>
            <a:off x="1524000" y="155448"/>
            <a:ext cx="9067800" cy="1252728"/>
          </a:xfrm>
        </p:spPr>
        <p:txBody>
          <a:bodyPr>
            <a:noAutofit/>
          </a:bodyPr>
          <a:lstStyle/>
          <a:p>
            <a:r>
              <a:rPr lang="en-US" sz="4000" dirty="0"/>
              <a:t>Rules for Creating Data Classes</a:t>
            </a:r>
          </a:p>
        </p:txBody>
      </p:sp>
      <p:sp>
        <p:nvSpPr>
          <p:cNvPr id="3" name="Content Placeholder 2">
            <a:extLst>
              <a:ext uri="{FF2B5EF4-FFF2-40B4-BE49-F238E27FC236}">
                <a16:creationId xmlns:a16="http://schemas.microsoft.com/office/drawing/2014/main" id="{BE452051-0F84-4695-95D4-9350019E12C3}"/>
              </a:ext>
            </a:extLst>
          </p:cNvPr>
          <p:cNvSpPr>
            <a:spLocks noGrp="1"/>
          </p:cNvSpPr>
          <p:nvPr>
            <p:ph idx="1"/>
          </p:nvPr>
        </p:nvSpPr>
        <p:spPr>
          <a:xfrm>
            <a:off x="228600" y="1600201"/>
            <a:ext cx="11811000" cy="5102351"/>
          </a:xfrm>
        </p:spPr>
        <p:txBody>
          <a:bodyPr>
            <a:normAutofit/>
          </a:bodyPr>
          <a:lstStyle/>
          <a:p>
            <a:r>
              <a:rPr lang="en-US" dirty="0"/>
              <a:t>The Kotlin documentation on data classes notes that there are some basic restrictions in order to maintain consistency/behavior of generated code:</a:t>
            </a:r>
          </a:p>
          <a:p>
            <a:pPr lvl="1">
              <a:buClr>
                <a:srgbClr val="0070C0"/>
              </a:buClr>
            </a:pPr>
            <a:r>
              <a:rPr lang="en-US" dirty="0"/>
              <a:t>The primary constructor needs to have at least one parameter;</a:t>
            </a:r>
          </a:p>
          <a:p>
            <a:pPr lvl="1">
              <a:buClr>
                <a:srgbClr val="0070C0"/>
              </a:buClr>
            </a:pPr>
            <a:r>
              <a:rPr lang="en-US" dirty="0"/>
              <a:t>All primary constructor parameters need to be marked as </a:t>
            </a:r>
            <a:r>
              <a:rPr lang="en-US" dirty="0" err="1"/>
              <a:t>val</a:t>
            </a:r>
            <a:r>
              <a:rPr lang="en-US" dirty="0"/>
              <a:t> or var;</a:t>
            </a:r>
          </a:p>
          <a:p>
            <a:pPr lvl="1">
              <a:buClr>
                <a:srgbClr val="0070C0"/>
              </a:buClr>
            </a:pPr>
            <a:r>
              <a:rPr lang="en-US" dirty="0"/>
              <a:t>Data classes cannot be abstract, open, sealed(Not covered in </a:t>
            </a:r>
            <a:r>
              <a:rPr lang="en-US"/>
              <a:t>this course) </a:t>
            </a:r>
            <a:r>
              <a:rPr lang="en-US" dirty="0"/>
              <a:t>or inner;</a:t>
            </a:r>
          </a:p>
          <a:p>
            <a:pPr lvl="1">
              <a:buClr>
                <a:srgbClr val="0070C0"/>
              </a:buClr>
            </a:pPr>
            <a:r>
              <a:rPr lang="en-US" dirty="0"/>
              <a:t>Refer : 	</a:t>
            </a:r>
            <a:r>
              <a:rPr lang="en-US" dirty="0" err="1"/>
              <a:t>Person.kt</a:t>
            </a:r>
            <a:r>
              <a:rPr lang="en-US" dirty="0"/>
              <a:t> and </a:t>
            </a:r>
            <a:r>
              <a:rPr lang="en-US" dirty="0" err="1"/>
              <a:t>TestPerson.kt</a:t>
            </a:r>
            <a:endParaRPr lang="en-US" dirty="0"/>
          </a:p>
          <a:p>
            <a:pPr lvl="1">
              <a:buClr>
                <a:srgbClr val="0070C0"/>
              </a:buClr>
            </a:pPr>
            <a:r>
              <a:rPr lang="en-US" sz="2400" dirty="0">
                <a:solidFill>
                  <a:srgbClr val="0070C0"/>
                </a:solidFill>
                <a:hlinkClick r:id="rId3">
                  <a:extLst>
                    <a:ext uri="{A12FA001-AC4F-418D-AE19-62706E023703}">
                      <ahyp:hlinkClr xmlns:ahyp="http://schemas.microsoft.com/office/drawing/2018/hyperlinkcolor" val="tx"/>
                    </a:ext>
                  </a:extLst>
                </a:hlinkClick>
              </a:rPr>
              <a:t>https://kotlinlang.org/docs/reference/data-classes.html</a:t>
            </a:r>
            <a:endParaRPr lang="en-US" sz="2400" dirty="0">
              <a:solidFill>
                <a:srgbClr val="0070C0"/>
              </a:solidFill>
            </a:endParaRPr>
          </a:p>
        </p:txBody>
      </p:sp>
    </p:spTree>
    <p:extLst>
      <p:ext uri="{BB962C8B-B14F-4D97-AF65-F5344CB8AC3E}">
        <p14:creationId xmlns:p14="http://schemas.microsoft.com/office/powerpoint/2010/main" val="8525826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C8AE8A-737F-48DA-A6F5-C7C3D979D76B}"/>
              </a:ext>
            </a:extLst>
          </p:cNvPr>
          <p:cNvSpPr>
            <a:spLocks noGrp="1"/>
          </p:cNvSpPr>
          <p:nvPr>
            <p:ph type="title"/>
          </p:nvPr>
        </p:nvSpPr>
        <p:spPr/>
        <p:txBody>
          <a:bodyPr/>
          <a:lstStyle/>
          <a:p>
            <a:r>
              <a:rPr lang="en-US" dirty="0"/>
              <a:t>Quiz</a:t>
            </a:r>
          </a:p>
        </p:txBody>
      </p:sp>
      <p:sp>
        <p:nvSpPr>
          <p:cNvPr id="3" name="Content Placeholder 2">
            <a:extLst>
              <a:ext uri="{FF2B5EF4-FFF2-40B4-BE49-F238E27FC236}">
                <a16:creationId xmlns:a16="http://schemas.microsoft.com/office/drawing/2014/main" id="{6BC19567-D974-49B9-A15F-B3A0F9778EAB}"/>
              </a:ext>
            </a:extLst>
          </p:cNvPr>
          <p:cNvSpPr>
            <a:spLocks noGrp="1"/>
          </p:cNvSpPr>
          <p:nvPr>
            <p:ph idx="1"/>
          </p:nvPr>
        </p:nvSpPr>
        <p:spPr/>
        <p:txBody>
          <a:bodyPr/>
          <a:lstStyle/>
          <a:p>
            <a:pPr marL="633222" indent="-514350">
              <a:buAutoNum type="arabicPeriod"/>
            </a:pPr>
            <a:r>
              <a:rPr lang="en-US" dirty="0"/>
              <a:t>The primary constructor comes right after the class name in the header part of the class.</a:t>
            </a:r>
          </a:p>
          <a:p>
            <a:pPr marL="411480" lvl="1" indent="0">
              <a:buNone/>
            </a:pPr>
            <a:r>
              <a:rPr lang="en-US" dirty="0"/>
              <a:t>   a) True      b) False</a:t>
            </a:r>
          </a:p>
          <a:p>
            <a:pPr marL="633222" indent="-514350">
              <a:buFont typeface="+mj-lt"/>
              <a:buAutoNum type="arabicPeriod"/>
            </a:pPr>
            <a:r>
              <a:rPr lang="en-US" dirty="0"/>
              <a:t>If you want Inherit, in Kotlin you have declare the parent class with the keyword ________</a:t>
            </a:r>
          </a:p>
          <a:p>
            <a:pPr marL="118872" indent="0">
              <a:buNone/>
            </a:pPr>
            <a:r>
              <a:rPr lang="en-US" dirty="0"/>
              <a:t>      a) extends b) open     c</a:t>
            </a:r>
            <a:r>
              <a:rPr lang="en-US"/>
              <a:t>) Inherit</a:t>
            </a:r>
            <a:endParaRPr lang="en-US" dirty="0"/>
          </a:p>
          <a:p>
            <a:endParaRPr lang="en-US" dirty="0"/>
          </a:p>
        </p:txBody>
      </p:sp>
    </p:spTree>
    <p:extLst>
      <p:ext uri="{BB962C8B-B14F-4D97-AF65-F5344CB8AC3E}">
        <p14:creationId xmlns:p14="http://schemas.microsoft.com/office/powerpoint/2010/main" val="301913232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FB8DA-44EC-4BEF-A2F2-63959651D769}"/>
              </a:ext>
            </a:extLst>
          </p:cNvPr>
          <p:cNvSpPr>
            <a:spLocks noGrp="1"/>
          </p:cNvSpPr>
          <p:nvPr>
            <p:ph type="title"/>
          </p:nvPr>
        </p:nvSpPr>
        <p:spPr/>
        <p:txBody>
          <a:bodyPr>
            <a:normAutofit fontScale="90000"/>
          </a:bodyPr>
          <a:lstStyle/>
          <a:p>
            <a:pPr algn="ctr"/>
            <a:r>
              <a:rPr lang="en-US" dirty="0"/>
              <a:t>Main  Point 3 </a:t>
            </a:r>
            <a:br>
              <a:rPr lang="en-US" dirty="0"/>
            </a:br>
            <a:endParaRPr lang="en-US" dirty="0"/>
          </a:p>
        </p:txBody>
      </p:sp>
      <p:sp>
        <p:nvSpPr>
          <p:cNvPr id="3" name="Content Placeholder 2">
            <a:extLst>
              <a:ext uri="{FF2B5EF4-FFF2-40B4-BE49-F238E27FC236}">
                <a16:creationId xmlns:a16="http://schemas.microsoft.com/office/drawing/2014/main" id="{ACFCD5E5-B5BA-4DD3-A73B-85660426A4D3}"/>
              </a:ext>
            </a:extLst>
          </p:cNvPr>
          <p:cNvSpPr>
            <a:spLocks noGrp="1"/>
          </p:cNvSpPr>
          <p:nvPr>
            <p:ph idx="1"/>
          </p:nvPr>
        </p:nvSpPr>
        <p:spPr>
          <a:xfrm>
            <a:off x="228600" y="1775192"/>
            <a:ext cx="11887200" cy="4625609"/>
          </a:xfrm>
        </p:spPr>
        <p:txBody>
          <a:bodyPr>
            <a:normAutofit/>
          </a:bodyPr>
          <a:lstStyle/>
          <a:p>
            <a:r>
              <a:rPr lang="en-US" dirty="0"/>
              <a:t>In the OO paradigm of programming, execution of a program involves objects interacting with objects. Each object has a type, which is embodied in a Kotlin </a:t>
            </a:r>
            <a:r>
              <a:rPr lang="en-US" i="1" dirty="0"/>
              <a:t>class.</a:t>
            </a:r>
            <a:r>
              <a:rPr lang="en-US" dirty="0"/>
              <a:t> The Kotlin language specifies syntax rules for the coding of classes, and also for how objects are to be created based on their type (class).</a:t>
            </a:r>
            <a:r>
              <a:rPr lang="en-US" i="1" dirty="0"/>
              <a:t> By using more and more of the intelligence of Nature, we are able to successfully manage all complexity in life, and live a life of success, harmony and fulfillment.</a:t>
            </a:r>
            <a:endParaRPr lang="en-US" dirty="0"/>
          </a:p>
          <a:p>
            <a:endParaRPr lang="en-US" dirty="0"/>
          </a:p>
        </p:txBody>
      </p:sp>
    </p:spTree>
    <p:extLst>
      <p:ext uri="{BB962C8B-B14F-4D97-AF65-F5344CB8AC3E}">
        <p14:creationId xmlns:p14="http://schemas.microsoft.com/office/powerpoint/2010/main" val="274430565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A369F7-BD09-4EC5-AD4F-3A1C98022D7C}"/>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4256426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Kotlin?</a:t>
            </a:r>
          </a:p>
        </p:txBody>
      </p:sp>
      <p:sp>
        <p:nvSpPr>
          <p:cNvPr id="3" name="Content Placeholder 2"/>
          <p:cNvSpPr>
            <a:spLocks noGrp="1"/>
          </p:cNvSpPr>
          <p:nvPr>
            <p:ph idx="1"/>
          </p:nvPr>
        </p:nvSpPr>
        <p:spPr>
          <a:xfrm>
            <a:off x="152400" y="1600201"/>
            <a:ext cx="11887200" cy="5029199"/>
          </a:xfrm>
        </p:spPr>
        <p:txBody>
          <a:bodyPr>
            <a:noAutofit/>
          </a:bodyPr>
          <a:lstStyle/>
          <a:p>
            <a:pPr>
              <a:lnSpc>
                <a:spcPct val="125000"/>
              </a:lnSpc>
            </a:pPr>
            <a:r>
              <a:rPr lang="en-US" sz="2400" dirty="0"/>
              <a:t>Kotlin is a JVM based language developed by JetBrains,  a company known for creating IntelliJ IDEA, a powerful IDE for Java development. </a:t>
            </a:r>
          </a:p>
          <a:p>
            <a:pPr>
              <a:lnSpc>
                <a:spcPct val="125000"/>
              </a:lnSpc>
            </a:pPr>
            <a:r>
              <a:rPr lang="en-US" sz="2400" dirty="0"/>
              <a:t>The Android team announced during Google I/O 2017 that Kotlin is an official language to develop Android Apps.</a:t>
            </a:r>
          </a:p>
          <a:p>
            <a:pPr>
              <a:lnSpc>
                <a:spcPct val="125000"/>
              </a:lnSpc>
            </a:pPr>
            <a:r>
              <a:rPr lang="en-US" sz="2400" dirty="0"/>
              <a:t>Android Studio, the official Android IDE, is based on IntelliJ.</a:t>
            </a:r>
          </a:p>
          <a:p>
            <a:pPr>
              <a:lnSpc>
                <a:spcPct val="125000"/>
              </a:lnSpc>
            </a:pPr>
            <a:r>
              <a:rPr lang="en-US" sz="2400" dirty="0"/>
              <a:t> Kotlin was created with Java developers in mind, and with </a:t>
            </a:r>
            <a:r>
              <a:rPr lang="en-US" sz="2400" dirty="0" err="1"/>
              <a:t>IntelliJ</a:t>
            </a:r>
            <a:r>
              <a:rPr lang="en-US" sz="2400" dirty="0"/>
              <a:t> as its main development IDE.</a:t>
            </a:r>
          </a:p>
          <a:p>
            <a:pPr lvl="1">
              <a:lnSpc>
                <a:spcPct val="125000"/>
              </a:lnSpc>
            </a:pPr>
            <a:r>
              <a:rPr lang="en-US" sz="2400" dirty="0"/>
              <a:t>Learn more about from </a:t>
            </a:r>
            <a:r>
              <a:rPr lang="en-US" sz="2400" dirty="0">
                <a:solidFill>
                  <a:srgbClr val="00B0F0"/>
                </a:solidFill>
                <a:hlinkClick r:id="rId3">
                  <a:extLst>
                    <a:ext uri="{A12FA001-AC4F-418D-AE19-62706E023703}">
                      <ahyp:hlinkClr xmlns:ahyp="http://schemas.microsoft.com/office/drawing/2018/hyperlinkcolor" val="tx"/>
                    </a:ext>
                  </a:extLst>
                </a:hlinkClick>
              </a:rPr>
              <a:t>https://developer.android.com/kotlin/index.html</a:t>
            </a:r>
            <a:endParaRPr lang="en-US" sz="2400" dirty="0">
              <a:solidFill>
                <a:srgbClr val="00B0F0"/>
              </a:solidFill>
            </a:endParaRPr>
          </a:p>
          <a:p>
            <a:pPr lvl="1">
              <a:lnSpc>
                <a:spcPct val="125000"/>
              </a:lnSpc>
            </a:pPr>
            <a:r>
              <a:rPr lang="en-US" sz="2400" dirty="0"/>
              <a:t>Try online :   </a:t>
            </a:r>
            <a:r>
              <a:rPr lang="en-US" sz="2400" dirty="0">
                <a:solidFill>
                  <a:srgbClr val="00B0F0"/>
                </a:solidFill>
                <a:hlinkClick r:id="rId4">
                  <a:extLst>
                    <a:ext uri="{A12FA001-AC4F-418D-AE19-62706E023703}">
                      <ahyp:hlinkClr xmlns:ahyp="http://schemas.microsoft.com/office/drawing/2018/hyperlinkcolor" val="tx"/>
                    </a:ext>
                  </a:extLst>
                </a:hlinkClick>
              </a:rPr>
              <a:t>https://try.kotlinlang.org/</a:t>
            </a:r>
            <a:endParaRPr lang="en-US" sz="2400" dirty="0">
              <a:solidFill>
                <a:srgbClr val="00B0F0"/>
              </a:solidFill>
            </a:endParaRPr>
          </a:p>
          <a:p>
            <a:pPr lvl="1">
              <a:lnSpc>
                <a:spcPct val="125000"/>
              </a:lnSpc>
            </a:pPr>
            <a:r>
              <a:rPr lang="en-US" sz="2400" dirty="0"/>
              <a:t>Find Answers about Kotlin from </a:t>
            </a:r>
            <a:r>
              <a:rPr lang="en-US" sz="2400" dirty="0">
                <a:solidFill>
                  <a:srgbClr val="00B0F0"/>
                </a:solidFill>
              </a:rPr>
              <a:t>https://developer.android.com/kotlin/faq.html</a:t>
            </a:r>
          </a:p>
        </p:txBody>
      </p:sp>
    </p:spTree>
    <p:extLst>
      <p:ext uri="{BB962C8B-B14F-4D97-AF65-F5344CB8AC3E}">
        <p14:creationId xmlns:p14="http://schemas.microsoft.com/office/powerpoint/2010/main" val="30734311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0" dirty="0"/>
              <a:t>Develop Android apps with Kotlin</a:t>
            </a:r>
          </a:p>
        </p:txBody>
      </p:sp>
      <p:sp>
        <p:nvSpPr>
          <p:cNvPr id="6" name="Content Placeholder 5">
            <a:extLst>
              <a:ext uri="{FF2B5EF4-FFF2-40B4-BE49-F238E27FC236}">
                <a16:creationId xmlns:a16="http://schemas.microsoft.com/office/drawing/2014/main" id="{E7126C4F-DBFA-441D-A283-A3ACAA232A70}"/>
              </a:ext>
            </a:extLst>
          </p:cNvPr>
          <p:cNvSpPr>
            <a:spLocks noGrp="1"/>
          </p:cNvSpPr>
          <p:nvPr>
            <p:ph idx="1"/>
          </p:nvPr>
        </p:nvSpPr>
        <p:spPr/>
        <p:txBody>
          <a:bodyPr/>
          <a:lstStyle/>
          <a:p>
            <a:r>
              <a:rPr lang="en-US" dirty="0"/>
              <a:t>Write better Android apps faster with Kotlin. Kotlin is a modern statically typed programming language that will boost your productivity and increase your developer happiness.</a:t>
            </a:r>
          </a:p>
          <a:p>
            <a:r>
              <a:rPr lang="en-US" dirty="0"/>
              <a:t>Reference resources : </a:t>
            </a:r>
          </a:p>
          <a:p>
            <a:pPr lvl="1"/>
            <a:r>
              <a:rPr lang="en-US" dirty="0">
                <a:solidFill>
                  <a:srgbClr val="002060"/>
                </a:solidFill>
                <a:hlinkClick r:id="rId3">
                  <a:extLst>
                    <a:ext uri="{A12FA001-AC4F-418D-AE19-62706E023703}">
                      <ahyp:hlinkClr xmlns:ahyp="http://schemas.microsoft.com/office/drawing/2018/hyperlinkcolor" val="tx"/>
                    </a:ext>
                  </a:extLst>
                </a:hlinkClick>
              </a:rPr>
              <a:t>https://developer.android.com/kotlin/</a:t>
            </a:r>
            <a:endParaRPr lang="en-US" dirty="0">
              <a:solidFill>
                <a:srgbClr val="002060"/>
              </a:solidFill>
            </a:endParaRPr>
          </a:p>
          <a:p>
            <a:pPr lvl="1"/>
            <a:r>
              <a:rPr lang="en-US" dirty="0"/>
              <a:t>https://developer.android.com/kotlin/faq</a:t>
            </a:r>
          </a:p>
        </p:txBody>
      </p:sp>
    </p:spTree>
    <p:extLst>
      <p:ext uri="{BB962C8B-B14F-4D97-AF65-F5344CB8AC3E}">
        <p14:creationId xmlns:p14="http://schemas.microsoft.com/office/powerpoint/2010/main" val="5370363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Kotlin Features</a:t>
            </a:r>
          </a:p>
        </p:txBody>
      </p:sp>
      <p:sp>
        <p:nvSpPr>
          <p:cNvPr id="3" name="Content Placeholder 2"/>
          <p:cNvSpPr>
            <a:spLocks noGrp="1"/>
          </p:cNvSpPr>
          <p:nvPr>
            <p:ph idx="1"/>
          </p:nvPr>
        </p:nvSpPr>
        <p:spPr>
          <a:xfrm>
            <a:off x="304800" y="1524000"/>
            <a:ext cx="11658600" cy="5334000"/>
          </a:xfrm>
        </p:spPr>
        <p:txBody>
          <a:bodyPr>
            <a:noAutofit/>
          </a:bodyPr>
          <a:lstStyle/>
          <a:p>
            <a:pPr>
              <a:lnSpc>
                <a:spcPct val="120000"/>
              </a:lnSpc>
            </a:pPr>
            <a:r>
              <a:rPr lang="en-US" sz="2800" b="1" dirty="0">
                <a:solidFill>
                  <a:schemeClr val="accent1">
                    <a:lumMod val="75000"/>
                  </a:schemeClr>
                </a:solidFill>
              </a:rPr>
              <a:t>Modern and expressive: </a:t>
            </a:r>
            <a:r>
              <a:rPr lang="en-US" sz="2800" dirty="0"/>
              <a:t>You can write more with much less code.</a:t>
            </a:r>
          </a:p>
          <a:p>
            <a:pPr>
              <a:lnSpc>
                <a:spcPct val="120000"/>
              </a:lnSpc>
            </a:pPr>
            <a:r>
              <a:rPr lang="en-US" sz="2800" b="1" dirty="0">
                <a:solidFill>
                  <a:schemeClr val="accent1">
                    <a:lumMod val="75000"/>
                  </a:schemeClr>
                </a:solidFill>
              </a:rPr>
              <a:t>It’s safer : </a:t>
            </a:r>
            <a:r>
              <a:rPr lang="en-US" sz="2800" dirty="0"/>
              <a:t>Kotlin is null safe, which means that we deal with possible null situations in compile time, to prevent run time exceptions.</a:t>
            </a:r>
          </a:p>
          <a:p>
            <a:pPr>
              <a:lnSpc>
                <a:spcPct val="120000"/>
              </a:lnSpc>
            </a:pPr>
            <a:r>
              <a:rPr lang="en-US" sz="2800" b="1" dirty="0">
                <a:solidFill>
                  <a:schemeClr val="accent1">
                    <a:lumMod val="75000"/>
                  </a:schemeClr>
                </a:solidFill>
              </a:rPr>
              <a:t>Functional and object-oriented: </a:t>
            </a:r>
            <a:r>
              <a:rPr lang="en-US" sz="2800" dirty="0"/>
              <a:t>Kotlin is basically an object-oriented language, also gains the benefits of functional programming.</a:t>
            </a:r>
          </a:p>
          <a:p>
            <a:pPr>
              <a:lnSpc>
                <a:spcPct val="120000"/>
              </a:lnSpc>
            </a:pPr>
            <a:r>
              <a:rPr lang="en-US" sz="2800" b="1" dirty="0">
                <a:solidFill>
                  <a:schemeClr val="accent1">
                    <a:lumMod val="75000"/>
                  </a:schemeClr>
                </a:solidFill>
              </a:rPr>
              <a:t>Statically typed: </a:t>
            </a:r>
            <a:r>
              <a:rPr lang="en-US" sz="2800" dirty="0"/>
              <a:t>This means the type of every expression in a program is known at compile time, and the compiler can validate that the methods and fields you’re trying to access exist on the objects you’re using.</a:t>
            </a:r>
          </a:p>
          <a:p>
            <a:endParaRPr lang="en-US" sz="2000" b="1" dirty="0"/>
          </a:p>
          <a:p>
            <a:endParaRPr lang="en-US" sz="2000" b="1" dirty="0">
              <a:solidFill>
                <a:schemeClr val="accent1">
                  <a:lumMod val="75000"/>
                </a:schemeClr>
              </a:solidFill>
            </a:endParaRPr>
          </a:p>
        </p:txBody>
      </p:sp>
    </p:spTree>
    <p:extLst>
      <p:ext uri="{BB962C8B-B14F-4D97-AF65-F5344CB8AC3E}">
        <p14:creationId xmlns:p14="http://schemas.microsoft.com/office/powerpoint/2010/main" val="25738138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Kotlin Features</a:t>
            </a:r>
          </a:p>
        </p:txBody>
      </p:sp>
      <p:sp>
        <p:nvSpPr>
          <p:cNvPr id="3" name="Content Placeholder 2"/>
          <p:cNvSpPr>
            <a:spLocks noGrp="1"/>
          </p:cNvSpPr>
          <p:nvPr>
            <p:ph idx="1"/>
          </p:nvPr>
        </p:nvSpPr>
        <p:spPr>
          <a:xfrm>
            <a:off x="304800" y="1524000"/>
            <a:ext cx="11658600" cy="5334000"/>
          </a:xfrm>
        </p:spPr>
        <p:txBody>
          <a:bodyPr>
            <a:noAutofit/>
          </a:bodyPr>
          <a:lstStyle/>
          <a:p>
            <a:pPr>
              <a:lnSpc>
                <a:spcPct val="120000"/>
              </a:lnSpc>
            </a:pPr>
            <a:r>
              <a:rPr lang="en-US" sz="2800" b="1" dirty="0">
                <a:solidFill>
                  <a:schemeClr val="accent1">
                    <a:lumMod val="75000"/>
                  </a:schemeClr>
                </a:solidFill>
              </a:rPr>
              <a:t>Free and open source: </a:t>
            </a:r>
            <a:r>
              <a:rPr lang="en-US" sz="2800" dirty="0"/>
              <a:t>The Kotlin language, including the compiler, libraries, and all related tooling, is entirely open source and free to use for any purpose.</a:t>
            </a:r>
          </a:p>
          <a:p>
            <a:pPr>
              <a:lnSpc>
                <a:spcPct val="120000"/>
              </a:lnSpc>
            </a:pPr>
            <a:r>
              <a:rPr lang="en-US" sz="2800" b="1" dirty="0">
                <a:solidFill>
                  <a:schemeClr val="accent1">
                    <a:lumMod val="75000"/>
                  </a:schemeClr>
                </a:solidFill>
              </a:rPr>
              <a:t>It’s highly interoperable: </a:t>
            </a:r>
            <a:r>
              <a:rPr lang="en-US" sz="2800" dirty="0"/>
              <a:t>You can continue using most libraries and code written in Java, because the interoperability between both languages is excellent. It’s even possible to create mixed projects, with both Kotlin and Java files coexisting. Easily convert the existing Java code into Kotlin by selecting Code </a:t>
            </a:r>
            <a:r>
              <a:rPr lang="en-US" sz="2800" dirty="0">
                <a:sym typeface="Wingdings" panose="05000000000000000000" pitchFamily="2" charset="2"/>
              </a:rPr>
              <a:t> </a:t>
            </a:r>
            <a:r>
              <a:rPr lang="en-US" sz="2800" dirty="0"/>
              <a:t>Convert Java File to Kotlin File</a:t>
            </a:r>
          </a:p>
          <a:p>
            <a:pPr>
              <a:lnSpc>
                <a:spcPct val="120000"/>
              </a:lnSpc>
            </a:pPr>
            <a:r>
              <a:rPr lang="en-US" sz="2800" b="1" dirty="0">
                <a:solidFill>
                  <a:schemeClr val="accent1">
                    <a:lumMod val="75000"/>
                  </a:schemeClr>
                </a:solidFill>
              </a:rPr>
              <a:t>Multiplatform Mobile: </a:t>
            </a:r>
            <a:r>
              <a:rPr lang="en-US" sz="2800" dirty="0"/>
              <a:t>The natural way to share code between mobile platforms. </a:t>
            </a:r>
            <a:r>
              <a:rPr lang="en-US" sz="2400" dirty="0"/>
              <a:t>https://kotlinlang.org/docs/multiplatform-mobile-getting-started.html</a:t>
            </a:r>
            <a:endParaRPr lang="en-US" sz="2800" dirty="0"/>
          </a:p>
          <a:p>
            <a:endParaRPr lang="en-US" b="1" dirty="0"/>
          </a:p>
          <a:p>
            <a:endParaRPr lang="en-US" sz="2000" b="1" dirty="0">
              <a:solidFill>
                <a:schemeClr val="accent1">
                  <a:lumMod val="75000"/>
                </a:schemeClr>
              </a:solidFill>
            </a:endParaRPr>
          </a:p>
        </p:txBody>
      </p:sp>
    </p:spTree>
    <p:extLst>
      <p:ext uri="{BB962C8B-B14F-4D97-AF65-F5344CB8AC3E}">
        <p14:creationId xmlns:p14="http://schemas.microsoft.com/office/powerpoint/2010/main" val="13981602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2970</TotalTime>
  <Words>5126</Words>
  <Application>Microsoft Office PowerPoint</Application>
  <PresentationFormat>Widescreen</PresentationFormat>
  <Paragraphs>634</Paragraphs>
  <Slides>56</Slides>
  <Notes>34</Notes>
  <HiddenSlides>0</HiddenSlides>
  <MMClips>0</MMClips>
  <ScaleCrop>false</ScaleCrop>
  <HeadingPairs>
    <vt:vector size="6" baseType="variant">
      <vt:variant>
        <vt:lpstr>Fonts Used</vt:lpstr>
      </vt:variant>
      <vt:variant>
        <vt:i4>15</vt:i4>
      </vt:variant>
      <vt:variant>
        <vt:lpstr>Theme</vt:lpstr>
      </vt:variant>
      <vt:variant>
        <vt:i4>2</vt:i4>
      </vt:variant>
      <vt:variant>
        <vt:lpstr>Slide Titles</vt:lpstr>
      </vt:variant>
      <vt:variant>
        <vt:i4>56</vt:i4>
      </vt:variant>
    </vt:vector>
  </HeadingPairs>
  <TitlesOfParts>
    <vt:vector size="73" baseType="lpstr">
      <vt:lpstr>Arial</vt:lpstr>
      <vt:lpstr>Calibri</vt:lpstr>
      <vt:lpstr>Calibri Light</vt:lpstr>
      <vt:lpstr>Gill Sans</vt:lpstr>
      <vt:lpstr>Gill Sans Light</vt:lpstr>
      <vt:lpstr>Impact</vt:lpstr>
      <vt:lpstr>Menlo</vt:lpstr>
      <vt:lpstr>PT Sans</vt:lpstr>
      <vt:lpstr>raleway</vt:lpstr>
      <vt:lpstr>Times</vt:lpstr>
      <vt:lpstr>Times New Roman</vt:lpstr>
      <vt:lpstr>TimesNewRomanPSMT</vt:lpstr>
      <vt:lpstr>Wingdings</vt:lpstr>
      <vt:lpstr>Wingdings 2</vt:lpstr>
      <vt:lpstr>Wingdings 3</vt:lpstr>
      <vt:lpstr>Module</vt:lpstr>
      <vt:lpstr>Office Theme</vt:lpstr>
      <vt:lpstr>PowerPoint Presentation</vt:lpstr>
      <vt:lpstr>PowerPoint Presentation</vt:lpstr>
      <vt:lpstr>PowerPoint Presentation</vt:lpstr>
      <vt:lpstr>Wholeness of this lesson</vt:lpstr>
      <vt:lpstr>Agenda</vt:lpstr>
      <vt:lpstr>What is Kotlin?</vt:lpstr>
      <vt:lpstr>Develop Android apps with Kotlin</vt:lpstr>
      <vt:lpstr>Kotlin Features</vt:lpstr>
      <vt:lpstr>Kotlin Features</vt:lpstr>
      <vt:lpstr>Kotlin Data Types</vt:lpstr>
      <vt:lpstr>main function in Kotlin</vt:lpstr>
      <vt:lpstr>Mutable and Immutable   (Variables and Constants)</vt:lpstr>
      <vt:lpstr>Kotlin Strings</vt:lpstr>
      <vt:lpstr>Kotlin Strings</vt:lpstr>
      <vt:lpstr>Kotlin Operators</vt:lpstr>
      <vt:lpstr>Kotlin loops for, forEach, repeat, while, do-while </vt:lpstr>
      <vt:lpstr>Kotlin loops for, forEach, repeat, while, do-while </vt:lpstr>
      <vt:lpstr>Kotlin  - Ranges, when expression </vt:lpstr>
      <vt:lpstr>Kotlin  - Ranges, when expression </vt:lpstr>
      <vt:lpstr>Main Point 1</vt:lpstr>
      <vt:lpstr>Kotlin  - Null Safety </vt:lpstr>
      <vt:lpstr>Way to handle Null Safety in Kotlin</vt:lpstr>
      <vt:lpstr>Way to handle Null Safety in Kotlin</vt:lpstr>
      <vt:lpstr>Way to handle Null Safety in Kotlin</vt:lpstr>
      <vt:lpstr>Way to handle Null Safety in Kotlin</vt:lpstr>
      <vt:lpstr>The !! Operator (not-null assertion operator)</vt:lpstr>
      <vt:lpstr>The !! Operator (not-null assertion operator)</vt:lpstr>
      <vt:lpstr>Arrays </vt:lpstr>
      <vt:lpstr>String Arrays</vt:lpstr>
      <vt:lpstr>ArrayList</vt:lpstr>
      <vt:lpstr>Declaring own Functions</vt:lpstr>
      <vt:lpstr>Example 1 – functions contain other funtions</vt:lpstr>
      <vt:lpstr>Example 2- Variable Number of Function Parameters  </vt:lpstr>
      <vt:lpstr>Example 3-Declaring Default Function Parameters </vt:lpstr>
      <vt:lpstr>Example 4 :Single Expression Function</vt:lpstr>
      <vt:lpstr>Main Point 2 </vt:lpstr>
      <vt:lpstr>Quiz</vt:lpstr>
      <vt:lpstr> Kotlin Modifiers</vt:lpstr>
      <vt:lpstr> Declaring a Kotlin Class </vt:lpstr>
      <vt:lpstr>Class and Object [ Example – 1 ]</vt:lpstr>
      <vt:lpstr>Constructors [ Example – 2 ]</vt:lpstr>
      <vt:lpstr>Constructors [ Example – 2 ]</vt:lpstr>
      <vt:lpstr>Class and Object [ Example – 3 ]</vt:lpstr>
      <vt:lpstr>Custom Accessors</vt:lpstr>
      <vt:lpstr>Kotlin Inheritance and Sub classing</vt:lpstr>
      <vt:lpstr>Deal with Parent class primary constructors in subclass</vt:lpstr>
      <vt:lpstr>Example – BankAccount and SavingAccount</vt:lpstr>
      <vt:lpstr>Example – BankAccount and SavingAccount</vt:lpstr>
      <vt:lpstr>main function</vt:lpstr>
      <vt:lpstr>Interface </vt:lpstr>
      <vt:lpstr>Interface </vt:lpstr>
      <vt:lpstr>Data Class</vt:lpstr>
      <vt:lpstr>Rules for Creating Data Classes</vt:lpstr>
      <vt:lpstr>Quiz</vt:lpstr>
      <vt:lpstr>Main  Point 3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Kotlin Introduction</dc:title>
  <dc:creator>Renuka Mohanraj</dc:creator>
  <cp:lastModifiedBy>Renuka Mohanraj</cp:lastModifiedBy>
  <cp:revision>216</cp:revision>
  <dcterms:created xsi:type="dcterms:W3CDTF">2017-12-04T15:36:22Z</dcterms:created>
  <dcterms:modified xsi:type="dcterms:W3CDTF">2022-10-02T14:26:43Z</dcterms:modified>
</cp:coreProperties>
</file>