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05535"/>
              </p:ext>
            </p:extLst>
          </p:nvPr>
        </p:nvGraphicFramePr>
        <p:xfrm>
          <a:off x="3813874" y="0"/>
          <a:ext cx="5212897" cy="8518709"/>
        </p:xfrm>
        <a:graphic>
          <a:graphicData uri="http://schemas.openxmlformats.org/drawingml/2006/table">
            <a:tbl>
              <a:tblPr/>
              <a:tblGrid>
                <a:gridCol w="434629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412710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412710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558666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52935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585531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585531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출생</a:t>
                      </a:r>
                      <a:endParaRPr lang="en-US" altLang="ko-KR" sz="1100" b="1" kern="0" spc="-18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 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(1,769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’57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’66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’71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’80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’78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‘73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조선대병원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’92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’46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28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’68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74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’82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34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937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‘89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2.10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77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272</Words>
  <Application>Microsoft Office PowerPoint</Application>
  <PresentationFormat>와이드스크린</PresentationFormat>
  <Paragraphs>266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23</cp:revision>
  <dcterms:created xsi:type="dcterms:W3CDTF">2020-02-04T10:22:21Z</dcterms:created>
  <dcterms:modified xsi:type="dcterms:W3CDTF">2020-02-11T11:36:39Z</dcterms:modified>
</cp:coreProperties>
</file>