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9C3663-1325-4932-A62B-0B761DBD4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BDED7A-5236-41C5-B7C9-27913CCE06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B2662A-58B5-4209-B7D6-490DD0A2F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E3F6-67A9-4E6B-958C-6331EFEB065E}" type="datetimeFigureOut">
              <a:rPr lang="ko-KR" altLang="en-US" smtClean="0"/>
              <a:t>2020-02-09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DA137A-B415-4505-8390-A9ED526FF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8C23D2-FF8D-4584-9E1A-0026BAA39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C32-C4A3-41C9-B564-F8CCB520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292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EFAF5-6A95-4191-A5F4-5652B8DB7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E9374A-C70A-4C65-9EE2-758D1751F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03BD37-1A57-4385-BB19-A38A57208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E3F6-67A9-4E6B-958C-6331EFEB065E}" type="datetimeFigureOut">
              <a:rPr lang="ko-KR" altLang="en-US" smtClean="0"/>
              <a:t>2020-02-09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F03180-F227-48F5-B188-4B8903BDD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F76F8E-8CD7-4695-BC80-9B8B6789D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C32-C4A3-41C9-B564-F8CCB520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100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4CC50E-E65E-4620-90A2-D7E5A1FF15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1960AE-4FD6-465E-AC97-C18204D29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C68F3B-21B4-404C-A9DD-07DC7ADA0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E3F6-67A9-4E6B-958C-6331EFEB065E}" type="datetimeFigureOut">
              <a:rPr lang="ko-KR" altLang="en-US" smtClean="0"/>
              <a:t>2020-02-09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C56A2A-4832-4A47-9E78-B16B78ABA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982E65-1974-4B8A-A8E1-E05F386ED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C32-C4A3-41C9-B564-F8CCB520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84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D6E3A-CF0E-4C48-9844-BEB255A68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694769-9407-4067-A842-CAA2875D9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BFB471-450B-45F0-A532-4E68ECD83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E3F6-67A9-4E6B-958C-6331EFEB065E}" type="datetimeFigureOut">
              <a:rPr lang="ko-KR" altLang="en-US" smtClean="0"/>
              <a:t>2020-02-09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9F9A36-96F1-40A0-BF9B-4E17ED642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0827E4-96FB-4626-B42E-B85DCC5FA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C32-C4A3-41C9-B564-F8CCB520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672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9D2F2F-F6A8-4AED-BEB7-A7448E450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920E00-1018-40AA-AFA1-47256FF76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ED6BBC-E01F-4AE9-8E55-2DF9E2AA7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E3F6-67A9-4E6B-958C-6331EFEB065E}" type="datetimeFigureOut">
              <a:rPr lang="ko-KR" altLang="en-US" smtClean="0"/>
              <a:t>2020-02-09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4D867E-A3C9-4C1D-9012-66E62C961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7BB8C6-2239-44B5-80E6-73F79D5D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C32-C4A3-41C9-B564-F8CCB520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601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6D0DC-FA61-4211-AA7D-7E7EF1786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43EACC-AF6E-4998-9489-A015AF4517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2FA007-1455-4C73-9864-D1A8AE49B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B741FF-157F-40D5-A150-75A2EE4C9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E3F6-67A9-4E6B-958C-6331EFEB065E}" type="datetimeFigureOut">
              <a:rPr lang="ko-KR" altLang="en-US" smtClean="0"/>
              <a:t>2020-02-09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338BD1-A5B5-41B8-829F-20A052C2A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C61354-ADE2-4C09-BF98-114510514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C32-C4A3-41C9-B564-F8CCB520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443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0CDAF-1805-4623-80D6-E68E95AC0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EAA552-FB12-4F4F-9114-E5851423F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C41A33-1C13-4189-954C-A0BECB20E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AA4E1F-43A2-47F0-8ADC-8E51F62E69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BA4AAA-700C-48B0-9717-D14F467276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E6C05D-D90B-40BD-A788-3E6B0CAAF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E3F6-67A9-4E6B-958C-6331EFEB065E}" type="datetimeFigureOut">
              <a:rPr lang="ko-KR" altLang="en-US" smtClean="0"/>
              <a:t>2020-02-09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A330DA-8A57-446E-82F0-6213E5B7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19BE11D-71D0-4A41-A374-9663D7690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C32-C4A3-41C9-B564-F8CCB520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31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63754-3DD4-48B0-AE43-31CE74649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18F6CD-4955-4CCA-9A08-6D2985CDD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E3F6-67A9-4E6B-958C-6331EFEB065E}" type="datetimeFigureOut">
              <a:rPr lang="ko-KR" altLang="en-US" smtClean="0"/>
              <a:t>2020-02-09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FFE331-316E-4FDA-B823-0F5415EC8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BCB44E-E20E-4FE5-9F36-E4873B2D7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C32-C4A3-41C9-B564-F8CCB520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667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49E85E-9FB0-4D6A-B05F-281805E3B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E3F6-67A9-4E6B-958C-6331EFEB065E}" type="datetimeFigureOut">
              <a:rPr lang="ko-KR" altLang="en-US" smtClean="0"/>
              <a:t>2020-02-09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BA2D510-EF27-4C47-9AC6-83F56C772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1696B9-C94C-4284-AF3E-DFB2C90C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C32-C4A3-41C9-B564-F8CCB520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673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0128B9-D37C-4665-82B0-B7029CF4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605527-4E96-4904-A6B2-8622C9593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31B321-590E-4BCA-8998-60BC0A7C7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F7311C-C7E7-4F04-9479-43845C862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E3F6-67A9-4E6B-958C-6331EFEB065E}" type="datetimeFigureOut">
              <a:rPr lang="ko-KR" altLang="en-US" smtClean="0"/>
              <a:t>2020-02-09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2F5C9B-82C0-4359-A13D-DB40DE35B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5CA861-7EE0-43CD-9E3A-9144CA36D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C32-C4A3-41C9-B564-F8CCB520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612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255EE-8429-41C5-9E1B-58DBB7AD7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BC6078-6693-4173-B484-D9A3DB6CCB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3F604B-6B24-4228-A21A-665074087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24A9A6-F061-42B3-897F-689BD492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E3F6-67A9-4E6B-958C-6331EFEB065E}" type="datetimeFigureOut">
              <a:rPr lang="ko-KR" altLang="en-US" smtClean="0"/>
              <a:t>2020-02-09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85ED0B-5CDC-4243-88F7-F16156F99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3D4234-91E5-4D1F-86FC-2172F3B26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2FC32-C4A3-41C9-B564-F8CCB520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576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83DC12-01C9-4E8E-B22A-FF059DD3E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F310E0-44DD-4B51-843A-CD4025EBD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1B4236-D507-466A-AF70-992AD57A84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AE3F6-67A9-4E6B-958C-6331EFEB065E}" type="datetimeFigureOut">
              <a:rPr lang="ko-KR" altLang="en-US" smtClean="0"/>
              <a:t>2020-02-09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E12799-AC88-4344-94E8-D9A34CC68A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B528A9-39F2-4A16-9C88-78DAE1B943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2FC32-C4A3-41C9-B564-F8CCB5204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124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4E80E41-2EE6-4421-B2AC-92D2C4C05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556120"/>
              </p:ext>
            </p:extLst>
          </p:nvPr>
        </p:nvGraphicFramePr>
        <p:xfrm>
          <a:off x="3567690" y="-109643"/>
          <a:ext cx="4853498" cy="8230709"/>
        </p:xfrm>
        <a:graphic>
          <a:graphicData uri="http://schemas.openxmlformats.org/drawingml/2006/table">
            <a:tbl>
              <a:tblPr/>
              <a:tblGrid>
                <a:gridCol w="404664">
                  <a:extLst>
                    <a:ext uri="{9D8B030D-6E8A-4147-A177-3AD203B41FA5}">
                      <a16:colId xmlns:a16="http://schemas.microsoft.com/office/drawing/2014/main" val="1158775166"/>
                    </a:ext>
                  </a:extLst>
                </a:gridCol>
                <a:gridCol w="384256">
                  <a:extLst>
                    <a:ext uri="{9D8B030D-6E8A-4147-A177-3AD203B41FA5}">
                      <a16:colId xmlns:a16="http://schemas.microsoft.com/office/drawing/2014/main" val="2043008770"/>
                    </a:ext>
                  </a:extLst>
                </a:gridCol>
                <a:gridCol w="384256">
                  <a:extLst>
                    <a:ext uri="{9D8B030D-6E8A-4147-A177-3AD203B41FA5}">
                      <a16:colId xmlns:a16="http://schemas.microsoft.com/office/drawing/2014/main" val="563148870"/>
                    </a:ext>
                  </a:extLst>
                </a:gridCol>
                <a:gridCol w="520149">
                  <a:extLst>
                    <a:ext uri="{9D8B030D-6E8A-4147-A177-3AD203B41FA5}">
                      <a16:colId xmlns:a16="http://schemas.microsoft.com/office/drawing/2014/main" val="3860621261"/>
                    </a:ext>
                  </a:extLst>
                </a:gridCol>
                <a:gridCol w="421708">
                  <a:extLst>
                    <a:ext uri="{9D8B030D-6E8A-4147-A177-3AD203B41FA5}">
                      <a16:colId xmlns:a16="http://schemas.microsoft.com/office/drawing/2014/main" val="4109762151"/>
                    </a:ext>
                  </a:extLst>
                </a:gridCol>
                <a:gridCol w="520149">
                  <a:extLst>
                    <a:ext uri="{9D8B030D-6E8A-4147-A177-3AD203B41FA5}">
                      <a16:colId xmlns:a16="http://schemas.microsoft.com/office/drawing/2014/main" val="2003688482"/>
                    </a:ext>
                  </a:extLst>
                </a:gridCol>
                <a:gridCol w="513076">
                  <a:extLst>
                    <a:ext uri="{9D8B030D-6E8A-4147-A177-3AD203B41FA5}">
                      <a16:colId xmlns:a16="http://schemas.microsoft.com/office/drawing/2014/main" val="3961368747"/>
                    </a:ext>
                  </a:extLst>
                </a:gridCol>
                <a:gridCol w="1044384">
                  <a:extLst>
                    <a:ext uri="{9D8B030D-6E8A-4147-A177-3AD203B41FA5}">
                      <a16:colId xmlns:a16="http://schemas.microsoft.com/office/drawing/2014/main" val="1959172409"/>
                    </a:ext>
                  </a:extLst>
                </a:gridCol>
                <a:gridCol w="660856">
                  <a:extLst>
                    <a:ext uri="{9D8B030D-6E8A-4147-A177-3AD203B41FA5}">
                      <a16:colId xmlns:a16="http://schemas.microsoft.com/office/drawing/2014/main" val="4223562706"/>
                    </a:ext>
                  </a:extLst>
                </a:gridCol>
              </a:tblGrid>
              <a:tr h="1860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8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연번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8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성별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8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연령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8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국적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8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우한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8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방문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8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입국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8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일자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8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확진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8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일자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8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입원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8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기관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18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접촉자수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-18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(1,698</a:t>
                      </a:r>
                      <a:r>
                        <a:rPr lang="ko-KR" altLang="en-US" sz="1100" b="1" kern="0" spc="-18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명</a:t>
                      </a:r>
                      <a:r>
                        <a:rPr lang="en-US" altLang="ko-KR" sz="1100" b="1" kern="0" spc="-18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 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6821" marR="56821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78264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여</a:t>
                      </a:r>
                      <a:endParaRPr lang="ko-KR" alt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35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중국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1.19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1.20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인천의료원</a:t>
                      </a:r>
                      <a:endParaRPr lang="ko-KR" altLang="en-US" sz="100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45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283866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남</a:t>
                      </a:r>
                      <a:endParaRPr lang="ko-KR" alt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55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</a:t>
                      </a:r>
                      <a:endParaRPr lang="ko-KR" alt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1.22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1.24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국립중앙의료원</a:t>
                      </a:r>
                      <a:endParaRPr lang="ko-KR" altLang="en-US" sz="100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75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153433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남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54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</a:t>
                      </a:r>
                      <a:endParaRPr lang="ko-KR" alt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1.20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1.26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명지병원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16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706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남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55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1.20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1.27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분당서울대병원</a:t>
                      </a:r>
                      <a:endParaRPr lang="ko-KR" altLang="en-US" sz="100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95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506658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남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33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</a:t>
                      </a:r>
                      <a:endParaRPr lang="ko-KR" alt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1.24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1.30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서울의료원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31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37992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남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55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1.30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서울대병원</a:t>
                      </a:r>
                      <a:endParaRPr lang="ko-KR" altLang="en-US" sz="100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17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757196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남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28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1.23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1.30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서울의료원</a:t>
                      </a:r>
                      <a:endParaRPr lang="ko-KR" altLang="en-US" sz="100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233932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여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62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1.23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1.31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원광대병원</a:t>
                      </a:r>
                      <a:endParaRPr lang="ko-KR" altLang="en-US" sz="100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113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90146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여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28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1.31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서울의료원</a:t>
                      </a:r>
                      <a:endParaRPr lang="ko-KR" altLang="en-US" sz="100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145389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여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54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1.31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서울대병원</a:t>
                      </a:r>
                      <a:endParaRPr lang="ko-KR" altLang="en-US" sz="100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43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732225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남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25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1.31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서울대병원</a:t>
                      </a:r>
                      <a:endParaRPr lang="ko-KR" altLang="en-US" sz="100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45045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남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48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중국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1.19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2.1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분당서울대병원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420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857222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13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남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28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1.31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2.2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국립중앙의료원</a:t>
                      </a:r>
                      <a:endParaRPr lang="ko-KR" altLang="en-US" sz="100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17939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14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여</a:t>
                      </a:r>
                      <a:endParaRPr lang="ko-KR" alt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40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중국</a:t>
                      </a:r>
                      <a:endParaRPr lang="ko-KR" alt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en-US" sz="1050" kern="0" spc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en-US" sz="1050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2.2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분당서울대병원</a:t>
                      </a:r>
                      <a:endParaRPr lang="ko-KR" altLang="en-US" sz="100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61747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15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남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43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한국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O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1.20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2.2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국군수도병원</a:t>
                      </a:r>
                      <a:endParaRPr lang="ko-KR" altLang="en-US" sz="100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14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547185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16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여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42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한국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X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1.19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2.4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전남대병원</a:t>
                      </a:r>
                      <a:endParaRPr lang="ko-KR" altLang="en-US" sz="100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417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684647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17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남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37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한국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X</a:t>
                      </a:r>
                      <a:endParaRPr lang="en-US" altLang="ko-KR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1.24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2.5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명지병원</a:t>
                      </a:r>
                      <a:endParaRPr lang="ko-KR" altLang="en-US" sz="100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290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18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여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20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한국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X</a:t>
                      </a:r>
                      <a:endParaRPr lang="en-US" altLang="ko-KR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1.19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2.5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전남대병원</a:t>
                      </a:r>
                      <a:endParaRPr lang="ko-KR" altLang="en-US" sz="100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8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19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남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36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한국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X</a:t>
                      </a:r>
                      <a:endParaRPr lang="en-US" altLang="ko-KR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1.23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2.5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서울의료원</a:t>
                      </a:r>
                      <a:endParaRPr lang="ko-KR" altLang="en-US" sz="100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67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211376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20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여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41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한국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X</a:t>
                      </a:r>
                      <a:endParaRPr lang="en-US" altLang="ko-KR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2.5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국군수도병원</a:t>
                      </a:r>
                      <a:endParaRPr lang="ko-KR" altLang="en-US" sz="100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21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여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59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한국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X</a:t>
                      </a:r>
                      <a:endParaRPr lang="en-US" altLang="ko-KR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2.5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서울대병원</a:t>
                      </a:r>
                      <a:endParaRPr lang="ko-KR" altLang="en-US" sz="100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7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22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남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46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한국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X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2.6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조선대병원</a:t>
                      </a:r>
                      <a:endParaRPr lang="ko-KR" altLang="en-US" sz="100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23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여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57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중국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O</a:t>
                      </a:r>
                      <a:endParaRPr lang="en-US" altLang="ko-KR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1.23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2.6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국립중앙의료원</a:t>
                      </a:r>
                      <a:endParaRPr lang="ko-KR" altLang="en-US" sz="100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23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24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남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28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한국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O</a:t>
                      </a:r>
                      <a:endParaRPr lang="en-US" altLang="ko-KR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1.31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2.6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국립중앙의료원</a:t>
                      </a:r>
                      <a:endParaRPr lang="ko-KR" altLang="en-US" sz="100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25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여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73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한국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X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2.9</a:t>
                      </a:r>
                      <a:endParaRPr 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0" spc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분당서울대병원</a:t>
                      </a:r>
                      <a:endParaRPr lang="ko-KR" altLang="en-US" sz="100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확인중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422817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26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남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51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한국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X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1.31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2.9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안성병원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확인중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957458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27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여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37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중국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X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1.31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2.9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0" spc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안성병원</a:t>
                      </a: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확인중</a:t>
                      </a:r>
                      <a:endParaRPr lang="ko-KR" altLang="en-US" sz="1050" b="1" kern="0" spc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36000" marT="15709" marB="15709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0393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0844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260</Words>
  <Application>Microsoft Office PowerPoint</Application>
  <PresentationFormat>와이드스크린</PresentationFormat>
  <Paragraphs>257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나눔바른고딕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박경수</dc:creator>
  <cp:lastModifiedBy>박경수</cp:lastModifiedBy>
  <cp:revision>20</cp:revision>
  <dcterms:created xsi:type="dcterms:W3CDTF">2020-02-04T10:22:21Z</dcterms:created>
  <dcterms:modified xsi:type="dcterms:W3CDTF">2020-02-09T14:57:41Z</dcterms:modified>
</cp:coreProperties>
</file>