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C3663-1325-4932-A62B-0B761DBD4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BDED7A-5236-41C5-B7C9-27913CCE0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2662A-58B5-4209-B7D6-490DD0A2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DA137A-B415-4505-8390-A9ED526F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8C23D2-FF8D-4584-9E1A-0026BAA3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29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EFAF5-6A95-4191-A5F4-5652B8DB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E9374A-C70A-4C65-9EE2-758D1751F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3BD37-1A57-4385-BB19-A38A5720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03180-F227-48F5-B188-4B8903BD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76F8E-8CD7-4695-BC80-9B8B6789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10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4CC50E-E65E-4620-90A2-D7E5A1FF1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1960AE-4FD6-465E-AC97-C18204D29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68F3B-21B4-404C-A9DD-07DC7ADA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56A2A-4832-4A47-9E78-B16B78ABA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982E65-1974-4B8A-A8E1-E05F386E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4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D6E3A-CF0E-4C48-9844-BEB255A6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694769-9407-4067-A842-CAA2875D9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FB471-450B-45F0-A532-4E68ECD83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F9A36-96F1-40A0-BF9B-4E17ED64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0827E4-96FB-4626-B42E-B85DCC5F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67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D2F2F-F6A8-4AED-BEB7-A7448E450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920E00-1018-40AA-AFA1-47256FF76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ED6BBC-E01F-4AE9-8E55-2DF9E2AA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D867E-A3C9-4C1D-9012-66E62C96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7BB8C6-2239-44B5-80E6-73F79D5D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60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6D0DC-FA61-4211-AA7D-7E7EF178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3EACC-AF6E-4998-9489-A015AF451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2FA007-1455-4C73-9864-D1A8AE49B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B741FF-157F-40D5-A150-75A2EE4C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338BD1-A5B5-41B8-829F-20A052C2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C61354-ADE2-4C09-BF98-11451051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44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0CDAF-1805-4623-80D6-E68E95AC0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EAA552-FB12-4F4F-9114-E5851423F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C41A33-1C13-4189-954C-A0BECB20E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AA4E1F-43A2-47F0-8ADC-8E51F62E6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BA4AAA-700C-48B0-9717-D14F46727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E6C05D-D90B-40BD-A788-3E6B0CAA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A330DA-8A57-446E-82F0-6213E5B7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9BE11D-71D0-4A41-A374-9663D769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3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63754-3DD4-48B0-AE43-31CE7464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18F6CD-4955-4CCA-9A08-6D2985CD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FFE331-316E-4FDA-B823-0F5415EC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BCB44E-E20E-4FE5-9F36-E4873B2D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66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49E85E-9FB0-4D6A-B05F-281805E3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A2D510-EF27-4C47-9AC6-83F56C77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1696B9-C94C-4284-AF3E-DFB2C90C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67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128B9-D37C-4665-82B0-B7029CF4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05527-4E96-4904-A6B2-8622C9593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31B321-590E-4BCA-8998-60BC0A7C7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F7311C-C7E7-4F04-9479-43845C86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2F5C9B-82C0-4359-A13D-DB40DE35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5CA861-7EE0-43CD-9E3A-9144CA36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1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255EE-8429-41C5-9E1B-58DBB7AD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BC6078-6693-4173-B484-D9A3DB6CC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F604B-6B24-4228-A21A-665074087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24A9A6-F061-42B3-897F-689BD492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5ED0B-5CDC-4243-88F7-F16156F9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3D4234-91E5-4D1F-86FC-2172F3B2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57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83DC12-01C9-4E8E-B22A-FF059DD3E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F310E0-44DD-4B51-843A-CD4025EBD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1B4236-D507-466A-AF70-992AD57A8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AE3F6-67A9-4E6B-958C-6331EFEB065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12799-AC88-4344-94E8-D9A34CC68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B528A9-39F2-4A16-9C88-78DAE1B94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12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4E80E41-2EE6-4421-B2AC-92D2C4C05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221164"/>
              </p:ext>
            </p:extLst>
          </p:nvPr>
        </p:nvGraphicFramePr>
        <p:xfrm>
          <a:off x="3524147" y="848299"/>
          <a:ext cx="5143706" cy="5357816"/>
        </p:xfrm>
        <a:graphic>
          <a:graphicData uri="http://schemas.openxmlformats.org/drawingml/2006/table">
            <a:tbl>
              <a:tblPr/>
              <a:tblGrid>
                <a:gridCol w="388831">
                  <a:extLst>
                    <a:ext uri="{9D8B030D-6E8A-4147-A177-3AD203B41FA5}">
                      <a16:colId xmlns:a16="http://schemas.microsoft.com/office/drawing/2014/main" val="1158775166"/>
                    </a:ext>
                  </a:extLst>
                </a:gridCol>
                <a:gridCol w="369222">
                  <a:extLst>
                    <a:ext uri="{9D8B030D-6E8A-4147-A177-3AD203B41FA5}">
                      <a16:colId xmlns:a16="http://schemas.microsoft.com/office/drawing/2014/main" val="2043008770"/>
                    </a:ext>
                  </a:extLst>
                </a:gridCol>
                <a:gridCol w="369222">
                  <a:extLst>
                    <a:ext uri="{9D8B030D-6E8A-4147-A177-3AD203B41FA5}">
                      <a16:colId xmlns:a16="http://schemas.microsoft.com/office/drawing/2014/main" val="563148870"/>
                    </a:ext>
                  </a:extLst>
                </a:gridCol>
                <a:gridCol w="499798">
                  <a:extLst>
                    <a:ext uri="{9D8B030D-6E8A-4147-A177-3AD203B41FA5}">
                      <a16:colId xmlns:a16="http://schemas.microsoft.com/office/drawing/2014/main" val="3860621261"/>
                    </a:ext>
                  </a:extLst>
                </a:gridCol>
                <a:gridCol w="405208">
                  <a:extLst>
                    <a:ext uri="{9D8B030D-6E8A-4147-A177-3AD203B41FA5}">
                      <a16:colId xmlns:a16="http://schemas.microsoft.com/office/drawing/2014/main" val="4109762151"/>
                    </a:ext>
                  </a:extLst>
                </a:gridCol>
                <a:gridCol w="499798">
                  <a:extLst>
                    <a:ext uri="{9D8B030D-6E8A-4147-A177-3AD203B41FA5}">
                      <a16:colId xmlns:a16="http://schemas.microsoft.com/office/drawing/2014/main" val="2003688482"/>
                    </a:ext>
                  </a:extLst>
                </a:gridCol>
                <a:gridCol w="493002">
                  <a:extLst>
                    <a:ext uri="{9D8B030D-6E8A-4147-A177-3AD203B41FA5}">
                      <a16:colId xmlns:a16="http://schemas.microsoft.com/office/drawing/2014/main" val="3961368747"/>
                    </a:ext>
                  </a:extLst>
                </a:gridCol>
                <a:gridCol w="863226">
                  <a:extLst>
                    <a:ext uri="{9D8B030D-6E8A-4147-A177-3AD203B41FA5}">
                      <a16:colId xmlns:a16="http://schemas.microsoft.com/office/drawing/2014/main" val="1959172409"/>
                    </a:ext>
                  </a:extLst>
                </a:gridCol>
                <a:gridCol w="585920">
                  <a:extLst>
                    <a:ext uri="{9D8B030D-6E8A-4147-A177-3AD203B41FA5}">
                      <a16:colId xmlns:a16="http://schemas.microsoft.com/office/drawing/2014/main" val="4223562706"/>
                    </a:ext>
                  </a:extLst>
                </a:gridCol>
                <a:gridCol w="669479">
                  <a:extLst>
                    <a:ext uri="{9D8B030D-6E8A-4147-A177-3AD203B41FA5}">
                      <a16:colId xmlns:a16="http://schemas.microsoft.com/office/drawing/2014/main" val="3656873726"/>
                    </a:ext>
                  </a:extLst>
                </a:gridCol>
              </a:tblGrid>
              <a:tr h="4987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연번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연령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국적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우한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확진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접촉자수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(1,318</a:t>
                      </a:r>
                      <a:r>
                        <a:rPr lang="ko-KR" altLang="en-US" sz="105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명</a:t>
                      </a:r>
                      <a:r>
                        <a:rPr lang="en-US" altLang="ko-KR" sz="105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접촉자중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검사결과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782648"/>
                  </a:ext>
                </a:extLst>
              </a:tr>
              <a:tr h="2427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en-US" sz="1000" kern="0" spc="0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35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중국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1.19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1.20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인천의료원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45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110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000" kern="0" spc="-110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명 음성</a:t>
                      </a:r>
                      <a:endParaRPr lang="ko-KR" altLang="en-US" sz="1000" kern="0" spc="0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838666"/>
                  </a:ext>
                </a:extLst>
              </a:tr>
              <a:tr h="3714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55</a:t>
                      </a:r>
                      <a:endParaRPr lang="en-US" sz="1000" kern="0" spc="0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1.22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1.24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10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국립중앙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10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의료원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0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75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10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r>
                        <a:rPr lang="ko-KR" altLang="en-US" sz="1000" kern="0" spc="-10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명 음성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534338"/>
                  </a:ext>
                </a:extLst>
              </a:tr>
              <a:tr h="3714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54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110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00" kern="0" spc="0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1.20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1.26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10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명지병원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0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98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10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000" kern="0" spc="-10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명 음성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10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000" kern="0" spc="-10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명 양성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70610"/>
                  </a:ext>
                </a:extLst>
              </a:tr>
              <a:tr h="2427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55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1.20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1.27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10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분당서울대병원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0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172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10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000" kern="0" spc="-10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명 음성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066583"/>
                  </a:ext>
                </a:extLst>
              </a:tr>
              <a:tr h="3714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33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1.24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1.30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10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서울의료원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0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35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10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000" kern="0" spc="-10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명 양성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10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000" kern="0" spc="-10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명 음성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379929"/>
                  </a:ext>
                </a:extLst>
              </a:tr>
              <a:tr h="3714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55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1.30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10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서울대병원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0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25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10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000" kern="0" spc="-10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명 양성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10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000" kern="0" spc="-10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명 음성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571966"/>
                  </a:ext>
                </a:extLst>
              </a:tr>
              <a:tr h="3714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28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1.23</a:t>
                      </a:r>
                      <a:endParaRPr lang="en-US" sz="1000" kern="0" spc="0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1.30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10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서울의료원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0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21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100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000" kern="0" spc="-100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명 음성</a:t>
                      </a:r>
                      <a:endParaRPr lang="ko-KR" altLang="en-US" sz="1000" kern="0" spc="0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100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000" kern="0" spc="-100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명 </a:t>
                      </a:r>
                      <a:r>
                        <a:rPr lang="ko-KR" altLang="en-US" sz="1000" kern="0" spc="-100" dirty="0" err="1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검사중</a:t>
                      </a:r>
                      <a:endParaRPr lang="ko-KR" altLang="en-US" sz="1000" kern="0" spc="0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339324"/>
                  </a:ext>
                </a:extLst>
              </a:tr>
              <a:tr h="2427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62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1.23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1.31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10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원광대병원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0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76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0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00" kern="0" spc="-24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014694"/>
                  </a:ext>
                </a:extLst>
              </a:tr>
              <a:tr h="2427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28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1.31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10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서울의료원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0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0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453899"/>
                  </a:ext>
                </a:extLst>
              </a:tr>
              <a:tr h="2427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54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1.31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100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서울대병원</a:t>
                      </a:r>
                      <a:endParaRPr lang="ko-KR" altLang="en-US" sz="1000" kern="0" spc="0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0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91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0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322252"/>
                  </a:ext>
                </a:extLst>
              </a:tr>
              <a:tr h="2427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25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1.31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100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서울대병원</a:t>
                      </a:r>
                      <a:endParaRPr lang="ko-KR" altLang="en-US" sz="1000" kern="0" spc="0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0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r>
                        <a:rPr lang="en-US" sz="1000" kern="0" spc="-100" baseline="3000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1)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00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00" kern="0" spc="0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450458"/>
                  </a:ext>
                </a:extLst>
              </a:tr>
              <a:tr h="5381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48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중국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1.19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2.1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10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분당서울대병원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00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666</a:t>
                      </a:r>
                      <a:endParaRPr lang="en-US" sz="1000" kern="0" spc="0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100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000" kern="0" spc="-100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명 양성</a:t>
                      </a:r>
                      <a:endParaRPr lang="ko-KR" altLang="en-US" sz="1000" kern="0" spc="0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100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000" kern="0" spc="-100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명 음성</a:t>
                      </a:r>
                      <a:endParaRPr lang="ko-KR" altLang="en-US" sz="1000" kern="0" spc="0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240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000" kern="0" spc="-240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명 </a:t>
                      </a:r>
                      <a:r>
                        <a:rPr lang="ko-KR" altLang="en-US" sz="1000" kern="0" spc="-240" dirty="0" err="1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검사중</a:t>
                      </a:r>
                      <a:endParaRPr lang="ko-KR" altLang="en-US" sz="1000" kern="0" spc="0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572221"/>
                  </a:ext>
                </a:extLst>
              </a:tr>
              <a:tr h="2427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28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1.31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2.2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10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국립중앙의료원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0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r>
                        <a:rPr lang="en-US" sz="1000" kern="0" spc="-100" baseline="3000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2)</a:t>
                      </a:r>
                      <a:endParaRPr lang="en-US" sz="1000" kern="0" spc="-10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0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793903"/>
                  </a:ext>
                </a:extLst>
              </a:tr>
              <a:tr h="2427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14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중국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2.2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10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분당서울대병원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0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r>
                        <a:rPr lang="en-US" sz="1000" kern="0" spc="-100" baseline="3000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1)</a:t>
                      </a:r>
                      <a:endParaRPr lang="en-US" sz="1000" kern="0" spc="-10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00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00" kern="0" spc="0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617470"/>
                  </a:ext>
                </a:extLst>
              </a:tr>
              <a:tr h="2427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15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43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1.20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2.2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10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국군수도병원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0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0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471854"/>
                  </a:ext>
                </a:extLst>
              </a:tr>
              <a:tr h="2791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16</a:t>
                      </a:r>
                      <a:endParaRPr lang="en-US" sz="1000" kern="0" spc="0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42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1.19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1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2.4</a:t>
                      </a:r>
                      <a:endParaRPr 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10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전남대병원</a:t>
                      </a:r>
                      <a:endParaRPr lang="ko-KR" altLang="en-US" sz="1000" kern="0" spc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100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조사중</a:t>
                      </a:r>
                      <a:endParaRPr lang="ko-KR" altLang="en-US" sz="1000" kern="0" spc="0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-100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846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844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216</Words>
  <Application>Microsoft Office PowerPoint</Application>
  <PresentationFormat>와이드스크린</PresentationFormat>
  <Paragraphs>182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나눔바른고딕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박경수</dc:creator>
  <cp:lastModifiedBy>박경수</cp:lastModifiedBy>
  <cp:revision>4</cp:revision>
  <dcterms:created xsi:type="dcterms:W3CDTF">2020-02-04T10:22:21Z</dcterms:created>
  <dcterms:modified xsi:type="dcterms:W3CDTF">2020-02-04T12:26:20Z</dcterms:modified>
</cp:coreProperties>
</file>