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15891"/>
              </p:ext>
            </p:extLst>
          </p:nvPr>
        </p:nvGraphicFramePr>
        <p:xfrm>
          <a:off x="3396343" y="0"/>
          <a:ext cx="5845626" cy="9382709"/>
        </p:xfrm>
        <a:graphic>
          <a:graphicData uri="http://schemas.openxmlformats.org/drawingml/2006/table">
            <a:tbl>
              <a:tblPr/>
              <a:tblGrid>
                <a:gridCol w="487383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462803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462803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626476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507911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656602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656602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222578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762468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출생</a:t>
                      </a:r>
                      <a:endParaRPr lang="en-US" altLang="ko-KR" sz="1100" b="1" kern="0" spc="-18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 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(1,921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’57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’71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strike="sngStrike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290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‘73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’46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28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74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937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‘89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strike="sngStrike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strike="sngStrike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7711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’38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115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7111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‘52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02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’59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대구의료원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 중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98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301</Words>
  <Application>Microsoft Office PowerPoint</Application>
  <PresentationFormat>와이드스크린</PresentationFormat>
  <Paragraphs>293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28</cp:revision>
  <dcterms:created xsi:type="dcterms:W3CDTF">2020-02-04T10:22:21Z</dcterms:created>
  <dcterms:modified xsi:type="dcterms:W3CDTF">2020-02-18T13:56:30Z</dcterms:modified>
</cp:coreProperties>
</file>