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46887"/>
              </p:ext>
            </p:extLst>
          </p:nvPr>
        </p:nvGraphicFramePr>
        <p:xfrm>
          <a:off x="3506730" y="334494"/>
          <a:ext cx="4853498" cy="6817682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:a16="http://schemas.microsoft.com/office/drawing/2014/main" xmlns="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xmlns="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xmlns="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xmlns="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:a16="http://schemas.microsoft.com/office/drawing/2014/main" xmlns="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xmlns="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:a16="http://schemas.microsoft.com/office/drawing/2014/main" xmlns="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:a16="http://schemas.microsoft.com/office/drawing/2014/main" xmlns="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xmlns="" val="4223562706"/>
                    </a:ext>
                  </a:extLst>
                </a:gridCol>
              </a:tblGrid>
              <a:tr h="275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(956</a:t>
                      </a:r>
                      <a:r>
                        <a:rPr lang="ko-KR" altLang="en-US" sz="1100" b="1" kern="0" spc="-18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578264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28386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153433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7061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506658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337992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75719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233932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90146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145389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7322252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45045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219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57222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sz="1050" kern="0" spc="0" baseline="30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17939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761747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547185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84647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8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180</Words>
  <Application>Microsoft Office PowerPoint</Application>
  <PresentationFormat>와이드스크린</PresentationFormat>
  <Paragraphs>176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student</cp:lastModifiedBy>
  <cp:revision>7</cp:revision>
  <dcterms:created xsi:type="dcterms:W3CDTF">2020-02-04T10:22:21Z</dcterms:created>
  <dcterms:modified xsi:type="dcterms:W3CDTF">2020-02-05T05:59:44Z</dcterms:modified>
</cp:coreProperties>
</file>