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96558"/>
              </p:ext>
            </p:extLst>
          </p:nvPr>
        </p:nvGraphicFramePr>
        <p:xfrm>
          <a:off x="3506730" y="334494"/>
          <a:ext cx="4853498" cy="5926709"/>
        </p:xfrm>
        <a:graphic>
          <a:graphicData uri="http://schemas.openxmlformats.org/drawingml/2006/table">
            <a:tbl>
              <a:tblPr/>
              <a:tblGrid>
                <a:gridCol w="404664">
                  <a:extLst>
                    <a:ext uri="{9D8B030D-6E8A-4147-A177-3AD203B41FA5}">
                      <a16:colId xmlns:a16="http://schemas.microsoft.com/office/drawing/2014/main" val="1158775166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val="2043008770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val="563148870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val="3860621261"/>
                    </a:ext>
                  </a:extLst>
                </a:gridCol>
                <a:gridCol w="421708">
                  <a:extLst>
                    <a:ext uri="{9D8B030D-6E8A-4147-A177-3AD203B41FA5}">
                      <a16:colId xmlns:a16="http://schemas.microsoft.com/office/drawing/2014/main" val="4109762151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val="2003688482"/>
                    </a:ext>
                  </a:extLst>
                </a:gridCol>
                <a:gridCol w="513076">
                  <a:extLst>
                    <a:ext uri="{9D8B030D-6E8A-4147-A177-3AD203B41FA5}">
                      <a16:colId xmlns:a16="http://schemas.microsoft.com/office/drawing/2014/main" val="3961368747"/>
                    </a:ext>
                  </a:extLst>
                </a:gridCol>
                <a:gridCol w="1044384">
                  <a:extLst>
                    <a:ext uri="{9D8B030D-6E8A-4147-A177-3AD203B41FA5}">
                      <a16:colId xmlns:a16="http://schemas.microsoft.com/office/drawing/2014/main" val="1959172409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(956</a:t>
                      </a: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인천의료원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원광대병원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306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1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188</Words>
  <Application>Microsoft Office PowerPoint</Application>
  <PresentationFormat>와이드스크린</PresentationFormat>
  <Paragraphs>185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박경수</cp:lastModifiedBy>
  <cp:revision>10</cp:revision>
  <dcterms:created xsi:type="dcterms:W3CDTF">2020-02-04T10:22:21Z</dcterms:created>
  <dcterms:modified xsi:type="dcterms:W3CDTF">2020-02-05T13:12:56Z</dcterms:modified>
</cp:coreProperties>
</file>