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25" r:id="rId4"/>
    <p:sldId id="327" r:id="rId5"/>
    <p:sldId id="329" r:id="rId6"/>
    <p:sldId id="326" r:id="rId7"/>
    <p:sldId id="302" r:id="rId8"/>
    <p:sldId id="308" r:id="rId9"/>
    <p:sldId id="33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6CB7B7"/>
    <a:srgbClr val="CCCBC8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96" y="178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26175" y="2974310"/>
            <a:ext cx="4339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err="1">
                <a:solidFill>
                  <a:schemeClr val="bg1"/>
                </a:solidFill>
              </a:rPr>
              <a:t>캡스톤디자인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547437" y="3897640"/>
            <a:ext cx="3121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Helloworld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정경수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홍재혁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졸보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2015.07.08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주제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필요성 </a:t>
            </a:r>
            <a:r>
              <a:rPr lang="en-US" altLang="ko-KR" spc="-150" dirty="0">
                <a:solidFill>
                  <a:schemeClr val="bg1"/>
                </a:solidFill>
              </a:rPr>
              <a:t>&amp; </a:t>
            </a:r>
            <a:r>
              <a:rPr lang="ko-KR" altLang="en-US" spc="-150" dirty="0">
                <a:solidFill>
                  <a:schemeClr val="bg1"/>
                </a:solidFill>
              </a:rPr>
              <a:t>문제점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목표 </a:t>
            </a:r>
            <a:r>
              <a:rPr lang="en-US" altLang="ko-KR" spc="-150" dirty="0">
                <a:solidFill>
                  <a:schemeClr val="bg1"/>
                </a:solidFill>
              </a:rPr>
              <a:t>&amp; </a:t>
            </a:r>
            <a:r>
              <a:rPr lang="ko-KR" altLang="en-US" spc="-150" dirty="0">
                <a:solidFill>
                  <a:schemeClr val="bg1"/>
                </a:solidFill>
              </a:rPr>
              <a:t>기능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454A89D-244A-4510-9EE1-2B3481DCD34F}"/>
              </a:ext>
            </a:extLst>
          </p:cNvPr>
          <p:cNvSpPr/>
          <p:nvPr/>
        </p:nvSpPr>
        <p:spPr>
          <a:xfrm>
            <a:off x="4901617" y="220873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E708C1-0E3C-42E9-9AB0-8F9DAC9BACA0}"/>
              </a:ext>
            </a:extLst>
          </p:cNvPr>
          <p:cNvSpPr txBox="1"/>
          <p:nvPr/>
        </p:nvSpPr>
        <p:spPr>
          <a:xfrm>
            <a:off x="5396241" y="22341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83EC85-FA41-4254-A348-0547380DE759}"/>
              </a:ext>
            </a:extLst>
          </p:cNvPr>
          <p:cNvSpPr txBox="1"/>
          <p:nvPr/>
        </p:nvSpPr>
        <p:spPr>
          <a:xfrm>
            <a:off x="5396241" y="350295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31F671-A401-48FA-AF2B-C90C7962A033}"/>
              </a:ext>
            </a:extLst>
          </p:cNvPr>
          <p:cNvSpPr txBox="1"/>
          <p:nvPr/>
        </p:nvSpPr>
        <p:spPr>
          <a:xfrm>
            <a:off x="5396241" y="476654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DAC2CE-49BF-45B3-90E3-DB7C70DE542D}"/>
              </a:ext>
            </a:extLst>
          </p:cNvPr>
          <p:cNvSpPr txBox="1"/>
          <p:nvPr/>
        </p:nvSpPr>
        <p:spPr>
          <a:xfrm>
            <a:off x="5941583" y="223413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개발범위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4C03A7-80CA-4294-ABC3-CB213FB0D668}"/>
              </a:ext>
            </a:extLst>
          </p:cNvPr>
          <p:cNvSpPr txBox="1"/>
          <p:nvPr/>
        </p:nvSpPr>
        <p:spPr>
          <a:xfrm>
            <a:off x="5941583" y="350295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필요성 </a:t>
            </a:r>
            <a:r>
              <a:rPr lang="en-US" altLang="ko-KR" spc="-150" dirty="0">
                <a:solidFill>
                  <a:schemeClr val="bg1"/>
                </a:solidFill>
              </a:rPr>
              <a:t>&amp; </a:t>
            </a:r>
            <a:r>
              <a:rPr lang="ko-KR" altLang="en-US" spc="-150" dirty="0">
                <a:solidFill>
                  <a:schemeClr val="bg1"/>
                </a:solidFill>
              </a:rPr>
              <a:t>문제점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370027-1508-4B04-81A4-261DD261DDA0}"/>
              </a:ext>
            </a:extLst>
          </p:cNvPr>
          <p:cNvSpPr txBox="1"/>
          <p:nvPr/>
        </p:nvSpPr>
        <p:spPr>
          <a:xfrm>
            <a:off x="5941583" y="476654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시나리오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E944231-D704-4C4E-A54A-92D69C552B5D}"/>
              </a:ext>
            </a:extLst>
          </p:cNvPr>
          <p:cNvSpPr/>
          <p:nvPr/>
        </p:nvSpPr>
        <p:spPr>
          <a:xfrm>
            <a:off x="4901617" y="350295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85CDB7B-ECCB-4D75-A34B-33E1E6209DEB}"/>
              </a:ext>
            </a:extLst>
          </p:cNvPr>
          <p:cNvSpPr/>
          <p:nvPr/>
        </p:nvSpPr>
        <p:spPr>
          <a:xfrm>
            <a:off x="4901617" y="479716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4"/>
                </a:solidFill>
              </a:rPr>
              <a:t>helloinu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페이스북, 스마트 안경 곧 출시…AR 기능은 빠질 것 - 지디넷코리아">
            <a:extLst>
              <a:ext uri="{FF2B5EF4-FFF2-40B4-BE49-F238E27FC236}">
                <a16:creationId xmlns:a16="http://schemas.microsoft.com/office/drawing/2014/main" id="{A4895526-5C65-4FA8-9D36-B60BC3C7F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23" y="2283371"/>
            <a:ext cx="8166666" cy="408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7D1854-AF7B-459C-A2B9-5F6780D1B353}"/>
              </a:ext>
            </a:extLst>
          </p:cNvPr>
          <p:cNvSpPr txBox="1"/>
          <p:nvPr/>
        </p:nvSpPr>
        <p:spPr>
          <a:xfrm>
            <a:off x="2174975" y="5559275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4"/>
                </a:solidFill>
              </a:rPr>
              <a:t>Ar</a:t>
            </a:r>
            <a:r>
              <a:rPr lang="ko-KR" altLang="en-US" dirty="0">
                <a:solidFill>
                  <a:schemeClr val="accent4"/>
                </a:solidFill>
              </a:rPr>
              <a:t>을 활용한 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accent4"/>
                </a:solidFill>
              </a:rPr>
              <a:t>인천대학교 가이드</a:t>
            </a:r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185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개발의 필요성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및 유사성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7EB4C81-198B-41B6-9CBF-3B60CBDC422C}"/>
              </a:ext>
            </a:extLst>
          </p:cNvPr>
          <p:cNvGrpSpPr/>
          <p:nvPr/>
        </p:nvGrpSpPr>
        <p:grpSpPr>
          <a:xfrm>
            <a:off x="2263852" y="2348538"/>
            <a:ext cx="6679786" cy="1107453"/>
            <a:chOff x="2263852" y="2348538"/>
            <a:chExt cx="6679786" cy="110745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52E0F6F-B68D-4794-BC46-5CDB9FB05EF6}"/>
                </a:ext>
              </a:extLst>
            </p:cNvPr>
            <p:cNvSpPr txBox="1"/>
            <p:nvPr/>
          </p:nvSpPr>
          <p:spPr>
            <a:xfrm>
              <a:off x="2263852" y="23485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1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29A4F08-9930-480E-ACC8-D278AF6047B8}"/>
                </a:ext>
              </a:extLst>
            </p:cNvPr>
            <p:cNvSpPr txBox="1"/>
            <p:nvPr/>
          </p:nvSpPr>
          <p:spPr>
            <a:xfrm>
              <a:off x="2289252" y="2624994"/>
              <a:ext cx="66543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4"/>
                  </a:solidFill>
                </a:rPr>
                <a:t>인천대를 처음 방문하거나 또는 캠퍼스에 대해서 잘 모르는 이들을 위한</a:t>
              </a:r>
              <a:endParaRPr lang="en-US" altLang="ko-KR" sz="1600" dirty="0">
                <a:solidFill>
                  <a:schemeClr val="accent4"/>
                </a:solidFill>
              </a:endParaRPr>
            </a:p>
            <a:p>
              <a:r>
                <a:rPr lang="ko-KR" altLang="en-US" sz="1600" dirty="0">
                  <a:solidFill>
                    <a:schemeClr val="accent4"/>
                  </a:solidFill>
                </a:rPr>
                <a:t>가이드 또는 홍보 수단 필요</a:t>
              </a:r>
              <a:endParaRPr lang="en-US" altLang="ko-KR" sz="1600" dirty="0">
                <a:solidFill>
                  <a:schemeClr val="accent4"/>
                </a:solidFill>
              </a:endParaRPr>
            </a:p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25CC712-B02F-4D86-AE6E-FB783984A90B}"/>
              </a:ext>
            </a:extLst>
          </p:cNvPr>
          <p:cNvGrpSpPr/>
          <p:nvPr/>
        </p:nvGrpSpPr>
        <p:grpSpPr>
          <a:xfrm>
            <a:off x="2263852" y="4925591"/>
            <a:ext cx="7330605" cy="861231"/>
            <a:chOff x="2263852" y="2348538"/>
            <a:chExt cx="7330605" cy="86123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C0FE927-3FF9-45AA-B92F-8BD7AF2CC39A}"/>
                </a:ext>
              </a:extLst>
            </p:cNvPr>
            <p:cNvSpPr txBox="1"/>
            <p:nvPr/>
          </p:nvSpPr>
          <p:spPr>
            <a:xfrm>
              <a:off x="2263852" y="234853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유사성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60600B9-24FA-4515-8046-5C561D53C9BF}"/>
                </a:ext>
              </a:extLst>
            </p:cNvPr>
            <p:cNvSpPr txBox="1"/>
            <p:nvPr/>
          </p:nvSpPr>
          <p:spPr>
            <a:xfrm>
              <a:off x="2289252" y="2624994"/>
              <a:ext cx="73052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4"/>
                  </a:solidFill>
                </a:rPr>
                <a:t>스마트 관광도시 조성사업과 같은 이미 여러 곳에서 </a:t>
              </a:r>
              <a:r>
                <a:rPr lang="en-US" altLang="ko-KR" sz="1600" dirty="0" err="1">
                  <a:solidFill>
                    <a:schemeClr val="accent4"/>
                  </a:solidFill>
                </a:rPr>
                <a:t>ar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을 이용한 가이드 </a:t>
              </a:r>
              <a:r>
                <a:rPr lang="ko-KR" altLang="en-US" sz="1600" dirty="0" err="1">
                  <a:solidFill>
                    <a:schemeClr val="accent4"/>
                  </a:solidFill>
                </a:rPr>
                <a:t>제작중</a:t>
              </a:r>
              <a:endParaRPr lang="en-US" altLang="ko-KR" sz="1600" dirty="0">
                <a:solidFill>
                  <a:schemeClr val="accent4"/>
                </a:solidFill>
              </a:endParaRPr>
            </a:p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60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27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4"/>
                </a:solidFill>
              </a:rPr>
              <a:t>목표 </a:t>
            </a:r>
            <a:r>
              <a:rPr lang="en-US" altLang="ko-KR" sz="3200" dirty="0">
                <a:solidFill>
                  <a:schemeClr val="accent4"/>
                </a:solidFill>
              </a:rPr>
              <a:t>&amp; </a:t>
            </a:r>
            <a:r>
              <a:rPr lang="ko-KR" altLang="en-US" sz="3200" dirty="0">
                <a:solidFill>
                  <a:schemeClr val="accent4"/>
                </a:solidFill>
              </a:rPr>
              <a:t>기능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866969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3986741" cy="861231"/>
            <a:chOff x="2263852" y="2348538"/>
            <a:chExt cx="3986741" cy="861231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1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39613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4"/>
                  </a:solidFill>
                </a:rPr>
                <a:t>각 학교 건물 또는</a:t>
              </a:r>
              <a:endParaRPr lang="en-US" altLang="ko-KR" sz="1600" dirty="0">
                <a:solidFill>
                  <a:schemeClr val="accent4"/>
                </a:solidFill>
              </a:endParaRPr>
            </a:p>
            <a:p>
              <a:r>
                <a:rPr lang="ko-KR" altLang="en-US" sz="1600" dirty="0">
                  <a:solidFill>
                    <a:schemeClr val="accent4"/>
                  </a:solidFill>
                </a:rPr>
                <a:t>각종 편의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복지시설에 대한 전반적인 정보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14843" y="4445580"/>
            <a:ext cx="3723848" cy="615010"/>
            <a:chOff x="2263852" y="2348538"/>
            <a:chExt cx="3723848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36984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4"/>
                  </a:solidFill>
                </a:rPr>
                <a:t>원하는 목적지에 도달하기 위한 </a:t>
              </a:r>
              <a:r>
                <a:rPr lang="ko-KR" altLang="en-US" sz="1600" dirty="0" err="1">
                  <a:solidFill>
                    <a:schemeClr val="accent4"/>
                  </a:solidFill>
                </a:rPr>
                <a:t>길찾기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123765" y="3247559"/>
            <a:ext cx="3493264" cy="861231"/>
            <a:chOff x="2071244" y="2348538"/>
            <a:chExt cx="3493264" cy="861231"/>
          </a:xfrm>
        </p:grpSpPr>
        <p:sp>
          <p:nvSpPr>
            <p:cNvPr id="28" name="TextBox 27"/>
            <p:cNvSpPr txBox="1"/>
            <p:nvPr/>
          </p:nvSpPr>
          <p:spPr>
            <a:xfrm>
              <a:off x="5055818" y="234853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accent4"/>
                  </a:solidFill>
                </a:rPr>
                <a:t>1.1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71244" y="2624994"/>
              <a:ext cx="34932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dirty="0">
                  <a:solidFill>
                    <a:schemeClr val="accent4"/>
                  </a:solidFill>
                </a:rPr>
                <a:t>학교를 소개하기 위한 단과대별 소식</a:t>
              </a:r>
              <a:endParaRPr lang="en-US" altLang="ko-KR" sz="1600" dirty="0">
                <a:solidFill>
                  <a:schemeClr val="accent4"/>
                </a:solidFill>
              </a:endParaRPr>
            </a:p>
            <a:p>
              <a:pPr algn="r"/>
              <a:r>
                <a:rPr lang="ko-KR" altLang="en-US" sz="1600" dirty="0">
                  <a:solidFill>
                    <a:schemeClr val="accent4"/>
                  </a:solidFill>
                </a:rPr>
                <a:t> 또는 장소에 대한 이벤트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908639" y="5187969"/>
            <a:ext cx="3756157" cy="1353674"/>
            <a:chOff x="1847312" y="2348538"/>
            <a:chExt cx="3756157" cy="1353674"/>
          </a:xfrm>
        </p:grpSpPr>
        <p:sp>
          <p:nvSpPr>
            <p:cNvPr id="31" name="TextBox 30"/>
            <p:cNvSpPr txBox="1"/>
            <p:nvPr/>
          </p:nvSpPr>
          <p:spPr>
            <a:xfrm>
              <a:off x="5248179" y="23485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accent4"/>
                  </a:solidFill>
                </a:rPr>
                <a:t>3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47312" y="2624994"/>
              <a:ext cx="375615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err="1">
                  <a:solidFill>
                    <a:schemeClr val="accent4"/>
                  </a:solidFill>
                </a:rPr>
                <a:t>Ar</a:t>
              </a:r>
              <a:r>
                <a:rPr lang="ko-KR" altLang="en-US" sz="1600" dirty="0" err="1">
                  <a:solidFill>
                    <a:schemeClr val="accent4"/>
                  </a:solidFill>
                </a:rPr>
                <a:t>글래스와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 같은 차후 기기들을 생각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 </a:t>
              </a:r>
            </a:p>
            <a:p>
              <a:pPr algn="ctr"/>
              <a:r>
                <a:rPr lang="en-US" altLang="ko-KR" sz="1600" dirty="0">
                  <a:solidFill>
                    <a:schemeClr val="accent4"/>
                  </a:solidFill>
                </a:rPr>
                <a:t>&amp; </a:t>
              </a:r>
            </a:p>
            <a:p>
              <a:pPr algn="ctr"/>
              <a:r>
                <a:rPr lang="ko-KR" altLang="en-US" sz="1600" dirty="0">
                  <a:solidFill>
                    <a:schemeClr val="accent4"/>
                  </a:solidFill>
                </a:rPr>
                <a:t>현재 제작된 가이드 앱 대부분이 </a:t>
              </a:r>
              <a:r>
                <a:rPr lang="ko-KR" altLang="en-US" sz="1600" dirty="0" err="1">
                  <a:solidFill>
                    <a:schemeClr val="accent4"/>
                  </a:solidFill>
                </a:rPr>
                <a:t>터치식</a:t>
              </a:r>
              <a:br>
                <a:rPr lang="en-US" altLang="ko-KR" sz="1600" dirty="0">
                  <a:solidFill>
                    <a:schemeClr val="accent4"/>
                  </a:solidFill>
                </a:rPr>
              </a:br>
              <a:r>
                <a:rPr lang="ko-KR" altLang="en-US" sz="1600" dirty="0">
                  <a:solidFill>
                    <a:schemeClr val="accent4"/>
                  </a:solidFill>
                </a:rPr>
                <a:t>제스처를 통한 앱 사용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</a:rPr>
              <a:t>개발범위</a:t>
            </a:r>
          </a:p>
        </p:txBody>
      </p:sp>
      <p:sp>
        <p:nvSpPr>
          <p:cNvPr id="10" name="타원 9"/>
          <p:cNvSpPr/>
          <p:nvPr/>
        </p:nvSpPr>
        <p:spPr>
          <a:xfrm>
            <a:off x="1586066" y="2402157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13721" y="2402157"/>
            <a:ext cx="3053140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44195" y="2128919"/>
            <a:ext cx="3653077" cy="365307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2077375" y="4392479"/>
            <a:ext cx="1612925" cy="35443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4978400" y="2052959"/>
            <a:ext cx="2692018" cy="2692018"/>
          </a:xfrm>
          <a:prstGeom prst="rect">
            <a:avLst/>
          </a:prstGeom>
        </p:spPr>
      </p:pic>
      <p:pic>
        <p:nvPicPr>
          <p:cNvPr id="2052" name="Picture 4" descr="ManoMotion (@ManoMotion) / Twitter">
            <a:extLst>
              <a:ext uri="{FF2B5EF4-FFF2-40B4-BE49-F238E27FC236}">
                <a16:creationId xmlns:a16="http://schemas.microsoft.com/office/drawing/2014/main" id="{969DA053-E5B4-4D6B-86D4-EA16A1CC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365" y="28571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 I/O 2022의 ARCore">
            <a:extLst>
              <a:ext uri="{FF2B5EF4-FFF2-40B4-BE49-F238E27FC236}">
                <a16:creationId xmlns:a16="http://schemas.microsoft.com/office/drawing/2014/main" id="{5B9639CF-DCB1-4CFC-B84E-5898515C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539" y="307147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ps | Google Blog">
            <a:extLst>
              <a:ext uri="{FF2B5EF4-FFF2-40B4-BE49-F238E27FC236}">
                <a16:creationId xmlns:a16="http://schemas.microsoft.com/office/drawing/2014/main" id="{EBAD088D-DF56-41E0-A034-DD8320832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260185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4주][5일][5~8th] Mysql: Mysql 설치. SQL문 실습">
            <a:extLst>
              <a:ext uri="{FF2B5EF4-FFF2-40B4-BE49-F238E27FC236}">
                <a16:creationId xmlns:a16="http://schemas.microsoft.com/office/drawing/2014/main" id="{C579A9A7-B398-451A-91A1-439005467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81" y="5677009"/>
            <a:ext cx="982856" cy="98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nity 실시간 개발 플랫폼 | 3D, 2D VR 및 AR 엔진">
            <a:extLst>
              <a:ext uri="{FF2B5EF4-FFF2-40B4-BE49-F238E27FC236}">
                <a16:creationId xmlns:a16="http://schemas.microsoft.com/office/drawing/2014/main" id="{348F9553-9B2C-4EAB-A842-67A36DE8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382" y="5677009"/>
            <a:ext cx="1151814" cy="98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2984B979-994A-4D77-AE06-4DD103605611}"/>
              </a:ext>
            </a:extLst>
          </p:cNvPr>
          <p:cNvSpPr/>
          <p:nvPr/>
        </p:nvSpPr>
        <p:spPr>
          <a:xfrm>
            <a:off x="971377" y="5823589"/>
            <a:ext cx="614689" cy="689695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4" name="Picture 16" descr="Google Developers Korea Blog: 안드로이드 스튜디오 2.2 를 경험해 보세요.">
            <a:extLst>
              <a:ext uri="{FF2B5EF4-FFF2-40B4-BE49-F238E27FC236}">
                <a16:creationId xmlns:a16="http://schemas.microsoft.com/office/drawing/2014/main" id="{5EC0B438-8D3F-47CF-80FD-95DE660C1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741" y="5677007"/>
            <a:ext cx="982857" cy="98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084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기술 제약 사항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F2E89B-16EB-43D5-B488-EC0E40776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98" y="1889563"/>
            <a:ext cx="3235960" cy="38319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A38DC8-74D0-4F34-8192-0FEB2868061D}"/>
              </a:ext>
            </a:extLst>
          </p:cNvPr>
          <p:cNvSpPr txBox="1"/>
          <p:nvPr/>
        </p:nvSpPr>
        <p:spPr>
          <a:xfrm>
            <a:off x="5339073" y="2598003"/>
            <a:ext cx="4166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accent4"/>
                </a:solidFill>
              </a:rPr>
              <a:t>구글맵</a:t>
            </a:r>
            <a:r>
              <a:rPr lang="en-US" altLang="ko-KR" sz="1600" dirty="0">
                <a:solidFill>
                  <a:schemeClr val="accent4"/>
                </a:solidFill>
              </a:rPr>
              <a:t>, </a:t>
            </a:r>
            <a:r>
              <a:rPr lang="ko-KR" altLang="en-US" sz="1600" dirty="0" err="1">
                <a:solidFill>
                  <a:schemeClr val="accent4"/>
                </a:solidFill>
              </a:rPr>
              <a:t>카카오맵</a:t>
            </a:r>
            <a:r>
              <a:rPr lang="en-US" altLang="ko-KR" sz="1600" dirty="0">
                <a:solidFill>
                  <a:schemeClr val="accent4"/>
                </a:solidFill>
              </a:rPr>
              <a:t>, </a:t>
            </a:r>
            <a:r>
              <a:rPr lang="ko-KR" altLang="en-US" sz="1600" dirty="0">
                <a:solidFill>
                  <a:schemeClr val="accent4"/>
                </a:solidFill>
              </a:rPr>
              <a:t>네이버지도 등 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r>
              <a:rPr lang="ko-KR" altLang="en-US" sz="1600" dirty="0">
                <a:solidFill>
                  <a:schemeClr val="accent4"/>
                </a:solidFill>
              </a:rPr>
              <a:t>학교내부의 </a:t>
            </a:r>
            <a:r>
              <a:rPr lang="ko-KR" altLang="en-US" sz="1600" dirty="0" err="1">
                <a:solidFill>
                  <a:schemeClr val="accent4"/>
                </a:solidFill>
              </a:rPr>
              <a:t>길찾기</a:t>
            </a:r>
            <a:r>
              <a:rPr lang="ko-KR" altLang="en-US" sz="1600" dirty="0">
                <a:solidFill>
                  <a:schemeClr val="accent4"/>
                </a:solidFill>
              </a:rPr>
              <a:t> 및 </a:t>
            </a:r>
            <a:r>
              <a:rPr lang="ko-KR" altLang="en-US" sz="1600">
                <a:solidFill>
                  <a:schemeClr val="accent4"/>
                </a:solidFill>
              </a:rPr>
              <a:t>자세한 데이터 </a:t>
            </a:r>
            <a:r>
              <a:rPr lang="ko-KR" altLang="en-US" sz="1600" dirty="0">
                <a:solidFill>
                  <a:schemeClr val="accent4"/>
                </a:solidFill>
              </a:rPr>
              <a:t>미지원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r>
              <a:rPr lang="ko-KR" altLang="en-US" sz="1600" dirty="0">
                <a:solidFill>
                  <a:schemeClr val="accent4"/>
                </a:solidFill>
              </a:rPr>
              <a:t> </a:t>
            </a:r>
            <a:endParaRPr lang="en-US" altLang="ko-KR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775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사용시나리오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E32D55B-D67D-4D51-B601-5A65E508CDA9}"/>
              </a:ext>
            </a:extLst>
          </p:cNvPr>
          <p:cNvSpPr/>
          <p:nvPr/>
        </p:nvSpPr>
        <p:spPr>
          <a:xfrm>
            <a:off x="861771" y="2129596"/>
            <a:ext cx="979715" cy="5878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호관 </a:t>
            </a:r>
            <a:r>
              <a:rPr lang="ko-KR" altLang="en-US" dirty="0" err="1">
                <a:solidFill>
                  <a:schemeClr val="tx1"/>
                </a:solidFill>
              </a:rPr>
              <a:t>정보대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2170C0-5B3E-40B7-8657-332A842BEDFE}"/>
              </a:ext>
            </a:extLst>
          </p:cNvPr>
          <p:cNvSpPr/>
          <p:nvPr/>
        </p:nvSpPr>
        <p:spPr>
          <a:xfrm>
            <a:off x="439406" y="3044727"/>
            <a:ext cx="1824446" cy="5878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컴퓨터공학부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03A5548-BCE2-4281-BFE6-FEE4750486EA}"/>
              </a:ext>
            </a:extLst>
          </p:cNvPr>
          <p:cNvSpPr/>
          <p:nvPr/>
        </p:nvSpPr>
        <p:spPr>
          <a:xfrm>
            <a:off x="439406" y="3660322"/>
            <a:ext cx="1824446" cy="5878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정보통신학과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91817C2-A80C-418B-B157-F9F20C576529}"/>
              </a:ext>
            </a:extLst>
          </p:cNvPr>
          <p:cNvSpPr/>
          <p:nvPr/>
        </p:nvSpPr>
        <p:spPr>
          <a:xfrm>
            <a:off x="439406" y="4275917"/>
            <a:ext cx="1824446" cy="5878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임베디드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D11B60C-3C0B-4EF1-997B-CFECCA248406}"/>
              </a:ext>
            </a:extLst>
          </p:cNvPr>
          <p:cNvSpPr/>
          <p:nvPr/>
        </p:nvSpPr>
        <p:spPr>
          <a:xfrm>
            <a:off x="439406" y="5128253"/>
            <a:ext cx="1824446" cy="5878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편의시설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E66C546-8AE8-4162-B07C-FA0F135666C4}"/>
              </a:ext>
            </a:extLst>
          </p:cNvPr>
          <p:cNvSpPr/>
          <p:nvPr/>
        </p:nvSpPr>
        <p:spPr>
          <a:xfrm>
            <a:off x="2787633" y="3044727"/>
            <a:ext cx="2542011" cy="26713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About </a:t>
            </a:r>
            <a:r>
              <a:rPr lang="ko-KR" altLang="en-US" dirty="0">
                <a:solidFill>
                  <a:schemeClr val="tx1"/>
                </a:solidFill>
              </a:rPr>
              <a:t>컴퓨터 공학부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1F8DB90-3D52-444D-A4CF-9B1506A2D45D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2263852" y="3338641"/>
            <a:ext cx="523781" cy="104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E3FA46A-38D9-4FC6-9F4C-04EF62ACA0E1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1351629" y="2717424"/>
            <a:ext cx="0" cy="32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132082C-1937-40E3-8AE5-6F48F144D69D}"/>
              </a:ext>
            </a:extLst>
          </p:cNvPr>
          <p:cNvSpPr/>
          <p:nvPr/>
        </p:nvSpPr>
        <p:spPr>
          <a:xfrm>
            <a:off x="843610" y="5979297"/>
            <a:ext cx="979715" cy="5878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길찾기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D3052E4-7CE9-4395-A241-CFD44293FB71}"/>
              </a:ext>
            </a:extLst>
          </p:cNvPr>
          <p:cNvSpPr/>
          <p:nvPr/>
        </p:nvSpPr>
        <p:spPr>
          <a:xfrm>
            <a:off x="2095820" y="5979297"/>
            <a:ext cx="979715" cy="5878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710E2CB-F46C-4AEC-9139-77448D2A6D70}"/>
              </a:ext>
            </a:extLst>
          </p:cNvPr>
          <p:cNvSpPr/>
          <p:nvPr/>
        </p:nvSpPr>
        <p:spPr>
          <a:xfrm>
            <a:off x="3348030" y="5979297"/>
            <a:ext cx="1293396" cy="5878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경로표시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5794B9D-090A-4D73-9568-313E8261A4E0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>
            <a:off x="1823325" y="6273211"/>
            <a:ext cx="272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D6EFA96-139B-4996-B8B8-79D12DCEAA85}"/>
              </a:ext>
            </a:extLst>
          </p:cNvPr>
          <p:cNvCxnSpPr>
            <a:stCxn id="59" idx="3"/>
            <a:endCxn id="60" idx="1"/>
          </p:cNvCxnSpPr>
          <p:nvPr/>
        </p:nvCxnSpPr>
        <p:spPr>
          <a:xfrm>
            <a:off x="3075535" y="6273211"/>
            <a:ext cx="272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>
            <a:extLst>
              <a:ext uri="{FF2B5EF4-FFF2-40B4-BE49-F238E27FC236}">
                <a16:creationId xmlns:a16="http://schemas.microsoft.com/office/drawing/2014/main" id="{4F3F83DB-4625-4C42-A0CB-D36A46A12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424" y="0"/>
            <a:ext cx="5451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193</Words>
  <Application>Microsoft Office PowerPoint</Application>
  <PresentationFormat>와이드스크린</PresentationFormat>
  <Paragraphs>71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정 경수</cp:lastModifiedBy>
  <cp:revision>51</cp:revision>
  <dcterms:created xsi:type="dcterms:W3CDTF">2015-07-07T04:48:58Z</dcterms:created>
  <dcterms:modified xsi:type="dcterms:W3CDTF">2022-12-01T05:41:42Z</dcterms:modified>
</cp:coreProperties>
</file>