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4" d="100"/>
          <a:sy n="74" d="100"/>
        </p:scale>
        <p:origin x="-4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1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7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41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1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6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94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9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9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7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FC65-811A-42C9-803A-4AA82C1412B9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6101-8530-45C3-B3E6-87E59559B8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8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5294554" y="2246089"/>
            <a:ext cx="1866900" cy="187642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MARRIAGE BUEREO MANAGEMENT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710344" y="1376372"/>
            <a:ext cx="2057401" cy="61214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MULTIPLE TYPES MANAGEMENT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87212" y="1093162"/>
            <a:ext cx="22542" cy="115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767745" y="1682442"/>
            <a:ext cx="2579798" cy="115091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3" name="Flowchart: Process 12"/>
          <p:cNvSpPr/>
          <p:nvPr/>
        </p:nvSpPr>
        <p:spPr>
          <a:xfrm>
            <a:off x="5199304" y="481657"/>
            <a:ext cx="2057400" cy="61150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SEARCH PARTNERS MANAGEMENT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16" idx="1"/>
          </p:cNvCxnSpPr>
          <p:nvPr/>
        </p:nvCxnSpPr>
        <p:spPr>
          <a:xfrm flipH="1">
            <a:off x="7112622" y="1685661"/>
            <a:ext cx="2359252" cy="11476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6" name="Flowchart: Process 15"/>
          <p:cNvSpPr/>
          <p:nvPr/>
        </p:nvSpPr>
        <p:spPr>
          <a:xfrm>
            <a:off x="9471874" y="1379591"/>
            <a:ext cx="2057400" cy="61214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REGISTRATION MANAGEMENT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28004" y="4122514"/>
            <a:ext cx="0" cy="111918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3" name="Flowchart: Process 22"/>
          <p:cNvSpPr/>
          <p:nvPr/>
        </p:nvSpPr>
        <p:spPr>
          <a:xfrm>
            <a:off x="5199304" y="5275441"/>
            <a:ext cx="2057400" cy="61214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PHOTOGRAPHS MANAGEMENT</a:t>
            </a:r>
            <a:endParaRPr lang="en-IN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endCxn id="29" idx="3"/>
          </p:cNvCxnSpPr>
          <p:nvPr/>
        </p:nvCxnSpPr>
        <p:spPr>
          <a:xfrm flipH="1">
            <a:off x="2767745" y="3535251"/>
            <a:ext cx="2579798" cy="114685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7100810" y="3595402"/>
            <a:ext cx="2371064" cy="123739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7" name="Flowchart: Process 26"/>
          <p:cNvSpPr/>
          <p:nvPr/>
        </p:nvSpPr>
        <p:spPr>
          <a:xfrm>
            <a:off x="9471874" y="4526728"/>
            <a:ext cx="2057400" cy="61214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CONTACT PROFILE MANAGEMENT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710345" y="4376037"/>
            <a:ext cx="2057400" cy="61214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DOCUMENTATION SUPPORT MANAGEMENT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06072" y="6465194"/>
            <a:ext cx="9298547" cy="31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ZERO LEVEL DFD – MARRIAGE BEURO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19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45824" y="3395583"/>
            <a:ext cx="2525934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GENERATE PHOTOGRAPHS REPORT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45824" y="2347583"/>
            <a:ext cx="2525935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GENERATE CONTACT REPORT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45824" y="4439459"/>
            <a:ext cx="2525936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CHECK DOCUMENTATION SUPPORT DETAILS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45824" y="1325457"/>
            <a:ext cx="2525935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GENERATE REGISTRATION REPORT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45824" y="303332"/>
            <a:ext cx="2525935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GENERATE SEARCH PARTNER REPORT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45824" y="5483335"/>
            <a:ext cx="2525934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GENERATE MULTIPLE TYPES REPORT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133600" y="-1761066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133600" y="-1303866"/>
            <a:ext cx="12192000" cy="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1497" y="303331"/>
            <a:ext cx="2525935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SEARCH PARTNERS MANAGEMENT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1496" y="1325457"/>
            <a:ext cx="2525935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REGISTRATION MANAGEMENT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1496" y="2347582"/>
            <a:ext cx="2525935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CONTACT PROFILE MANAGEMENT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1496" y="3394428"/>
            <a:ext cx="2525935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PHOTOGRAPHS MANAGEMENT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1495" y="4442426"/>
            <a:ext cx="2525935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DOCUMENTATION SUPPORT MANAGEMENT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494" y="5490424"/>
            <a:ext cx="2525935" cy="60007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</a:rPr>
              <a:t>MULTIPLE TYPES MANAGEMENT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7" name="Flowchart: Connector 26"/>
          <p:cNvSpPr/>
          <p:nvPr/>
        </p:nvSpPr>
        <p:spPr>
          <a:xfrm>
            <a:off x="4507606" y="1925533"/>
            <a:ext cx="2537138" cy="251392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MARRIAGE BEURO MANAGEMENT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857429" y="525938"/>
            <a:ext cx="2183333" cy="161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57429" y="1563471"/>
            <a:ext cx="1740331" cy="104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67277" y="2513805"/>
            <a:ext cx="1740329" cy="7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857429" y="3692932"/>
            <a:ext cx="1740331" cy="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857430" y="4117981"/>
            <a:ext cx="1933511" cy="64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870309" y="4439459"/>
            <a:ext cx="2538818" cy="130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529589" y="525941"/>
            <a:ext cx="2716234" cy="165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943387" y="1560779"/>
            <a:ext cx="2302436" cy="110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6"/>
          </p:cNvCxnSpPr>
          <p:nvPr/>
        </p:nvCxnSpPr>
        <p:spPr>
          <a:xfrm flipV="1">
            <a:off x="7044744" y="2627303"/>
            <a:ext cx="2201079" cy="55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967773" y="3665800"/>
            <a:ext cx="2278050" cy="1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5"/>
            <a:endCxn id="10" idx="1"/>
          </p:cNvCxnSpPr>
          <p:nvPr/>
        </p:nvCxnSpPr>
        <p:spPr>
          <a:xfrm>
            <a:off x="6673189" y="4071303"/>
            <a:ext cx="2572635" cy="6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168980" y="4306141"/>
            <a:ext cx="3041347" cy="136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06072" y="6465194"/>
            <a:ext cx="9298547" cy="31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FIRST LEVEL DFD – MARRIAGE BEURO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87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6072" y="6465194"/>
            <a:ext cx="9298547" cy="319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SECOND LEVEL DFD – MARRIAGE BEURO MANAGEMENT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0304" y="231821"/>
            <a:ext cx="1506828" cy="6181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7278" y="850007"/>
            <a:ext cx="6440" cy="85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2369713" y="51519"/>
            <a:ext cx="1506828" cy="122349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CREATE NEW ACCOUNT</a:t>
            </a:r>
            <a:endParaRPr lang="en-IN" sz="1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33718" y="2923504"/>
            <a:ext cx="6440" cy="85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/>
          <p:cNvSpPr/>
          <p:nvPr/>
        </p:nvSpPr>
        <p:spPr>
          <a:xfrm>
            <a:off x="128789" y="3773510"/>
            <a:ext cx="1622738" cy="1378038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USER ID </a:t>
            </a:r>
          </a:p>
          <a:p>
            <a:pPr algn="ctr"/>
            <a:r>
              <a:rPr lang="en-IN" sz="1400" b="1" dirty="0" smtClean="0"/>
              <a:t>PASSWORD</a:t>
            </a:r>
            <a:endParaRPr lang="en-IN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87132" y="508719"/>
            <a:ext cx="682581" cy="3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180304" y="1706453"/>
            <a:ext cx="1506828" cy="122349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ALREADY HAVE AN ACCOUNT</a:t>
            </a:r>
            <a:endParaRPr lang="en-IN" sz="1400" b="1" dirty="0"/>
          </a:p>
        </p:txBody>
      </p:sp>
      <p:cxnSp>
        <p:nvCxnSpPr>
          <p:cNvPr id="19" name="Straight Arrow Connector 18"/>
          <p:cNvCxnSpPr>
            <a:stCxn id="10" idx="4"/>
          </p:cNvCxnSpPr>
          <p:nvPr/>
        </p:nvCxnSpPr>
        <p:spPr>
          <a:xfrm>
            <a:off x="3123127" y="1275010"/>
            <a:ext cx="0" cy="57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2273121" y="1528296"/>
            <a:ext cx="1700011" cy="136730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NEW USER ID </a:t>
            </a:r>
          </a:p>
          <a:p>
            <a:pPr algn="ctr"/>
            <a:r>
              <a:rPr lang="en-IN" sz="1400" b="1" dirty="0" smtClean="0"/>
              <a:t>PASSWORD</a:t>
            </a:r>
            <a:endParaRPr lang="en-IN" sz="1400" b="1" dirty="0"/>
          </a:p>
        </p:txBody>
      </p:sp>
      <p:cxnSp>
        <p:nvCxnSpPr>
          <p:cNvPr id="23" name="Straight Arrow Connector 22"/>
          <p:cNvCxnSpPr>
            <a:stCxn id="22" idx="6"/>
            <a:endCxn id="29" idx="3"/>
          </p:cNvCxnSpPr>
          <p:nvPr/>
        </p:nvCxnSpPr>
        <p:spPr>
          <a:xfrm flipV="1">
            <a:off x="3973132" y="1146813"/>
            <a:ext cx="765705" cy="106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99466" y="1325989"/>
            <a:ext cx="6440" cy="85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4462528" y="102498"/>
            <a:ext cx="1886757" cy="122349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PERSONAL INFORMATION</a:t>
            </a:r>
            <a:endParaRPr lang="en-IN" sz="1400" b="1" dirty="0"/>
          </a:p>
        </p:txBody>
      </p:sp>
      <p:sp>
        <p:nvSpPr>
          <p:cNvPr id="30" name="Flowchart: Connector 29"/>
          <p:cNvSpPr/>
          <p:nvPr/>
        </p:nvSpPr>
        <p:spPr>
          <a:xfrm>
            <a:off x="4652492" y="2156382"/>
            <a:ext cx="1506828" cy="1223491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DETAILS</a:t>
            </a:r>
            <a:endParaRPr lang="en-IN" sz="1400" b="1" dirty="0"/>
          </a:p>
        </p:txBody>
      </p:sp>
      <p:cxnSp>
        <p:nvCxnSpPr>
          <p:cNvPr id="50" name="Straight Arrow Connector 49"/>
          <p:cNvCxnSpPr>
            <a:endCxn id="61" idx="1"/>
          </p:cNvCxnSpPr>
          <p:nvPr/>
        </p:nvCxnSpPr>
        <p:spPr>
          <a:xfrm>
            <a:off x="5566470" y="1292460"/>
            <a:ext cx="3790995" cy="424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375398" y="1563711"/>
            <a:ext cx="2189409" cy="488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GENDER</a:t>
            </a:r>
            <a:endParaRPr lang="en-IN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9357468" y="2206530"/>
            <a:ext cx="2189409" cy="488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AGE</a:t>
            </a:r>
            <a:endParaRPr lang="en-IN" sz="1400" b="1" dirty="0"/>
          </a:p>
        </p:txBody>
      </p:sp>
      <p:sp>
        <p:nvSpPr>
          <p:cNvPr id="58" name="Rectangle 57"/>
          <p:cNvSpPr/>
          <p:nvPr/>
        </p:nvSpPr>
        <p:spPr>
          <a:xfrm>
            <a:off x="9375399" y="3017279"/>
            <a:ext cx="2189409" cy="488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DATE OF BIRTH</a:t>
            </a:r>
            <a:endParaRPr lang="en-IN" sz="1400" b="1" dirty="0"/>
          </a:p>
        </p:txBody>
      </p:sp>
      <p:sp>
        <p:nvSpPr>
          <p:cNvPr id="59" name="Rectangle 58"/>
          <p:cNvSpPr/>
          <p:nvPr/>
        </p:nvSpPr>
        <p:spPr>
          <a:xfrm>
            <a:off x="9357467" y="3726352"/>
            <a:ext cx="2189409" cy="6505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RELIGION</a:t>
            </a:r>
            <a:endParaRPr lang="en-IN" sz="1400" b="1" dirty="0"/>
          </a:p>
        </p:txBody>
      </p:sp>
      <p:sp>
        <p:nvSpPr>
          <p:cNvPr id="60" name="Rectangle 59"/>
          <p:cNvSpPr/>
          <p:nvPr/>
        </p:nvSpPr>
        <p:spPr>
          <a:xfrm>
            <a:off x="9357466" y="4588232"/>
            <a:ext cx="2189409" cy="488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PHOTO</a:t>
            </a:r>
            <a:endParaRPr lang="en-IN" sz="1400" b="1" dirty="0"/>
          </a:p>
        </p:txBody>
      </p:sp>
      <p:sp>
        <p:nvSpPr>
          <p:cNvPr id="61" name="Rectangle 60"/>
          <p:cNvSpPr/>
          <p:nvPr/>
        </p:nvSpPr>
        <p:spPr>
          <a:xfrm>
            <a:off x="9357465" y="5297876"/>
            <a:ext cx="2189409" cy="488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PHONE NUMBER</a:t>
            </a:r>
            <a:endParaRPr lang="en-IN" sz="1400" b="1" dirty="0"/>
          </a:p>
        </p:txBody>
      </p:sp>
      <p:cxnSp>
        <p:nvCxnSpPr>
          <p:cNvPr id="62" name="Straight Arrow Connector 61"/>
          <p:cNvCxnSpPr>
            <a:stCxn id="29" idx="5"/>
            <a:endCxn id="59" idx="1"/>
          </p:cNvCxnSpPr>
          <p:nvPr/>
        </p:nvCxnSpPr>
        <p:spPr>
          <a:xfrm>
            <a:off x="6072976" y="1146813"/>
            <a:ext cx="3284491" cy="290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0" idx="1"/>
          </p:cNvCxnSpPr>
          <p:nvPr/>
        </p:nvCxnSpPr>
        <p:spPr>
          <a:xfrm>
            <a:off x="5975797" y="1261186"/>
            <a:ext cx="3381669" cy="357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8" idx="1"/>
          </p:cNvCxnSpPr>
          <p:nvPr/>
        </p:nvCxnSpPr>
        <p:spPr>
          <a:xfrm>
            <a:off x="6211130" y="995104"/>
            <a:ext cx="3164269" cy="226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89172" y="912938"/>
            <a:ext cx="3008183" cy="160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349286" y="793059"/>
            <a:ext cx="3026113" cy="109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371545" y="669669"/>
            <a:ext cx="3026114" cy="2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375399" y="716605"/>
            <a:ext cx="2189409" cy="488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NAME</a:t>
            </a:r>
            <a:endParaRPr lang="en-IN" sz="1400" b="1" dirty="0"/>
          </a:p>
        </p:txBody>
      </p:sp>
      <p:sp>
        <p:nvSpPr>
          <p:cNvPr id="37" name="Oval 36"/>
          <p:cNvSpPr/>
          <p:nvPr/>
        </p:nvSpPr>
        <p:spPr>
          <a:xfrm>
            <a:off x="2421229" y="3560267"/>
            <a:ext cx="1455312" cy="9827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SEARCH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22" idx="3"/>
          </p:cNvCxnSpPr>
          <p:nvPr/>
        </p:nvCxnSpPr>
        <p:spPr>
          <a:xfrm flipH="1">
            <a:off x="1442435" y="2695365"/>
            <a:ext cx="1079647" cy="122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7" idx="2"/>
          </p:cNvCxnSpPr>
          <p:nvPr/>
        </p:nvCxnSpPr>
        <p:spPr>
          <a:xfrm flipV="1">
            <a:off x="1687132" y="4051623"/>
            <a:ext cx="734097" cy="22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668851" y="5542293"/>
            <a:ext cx="1469489" cy="6570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MALE</a:t>
            </a:r>
            <a:endParaRPr lang="en-US" sz="1400" b="1" dirty="0"/>
          </a:p>
        </p:txBody>
      </p:sp>
      <p:sp>
        <p:nvSpPr>
          <p:cNvPr id="76" name="Oval 75"/>
          <p:cNvSpPr/>
          <p:nvPr/>
        </p:nvSpPr>
        <p:spPr>
          <a:xfrm>
            <a:off x="6317863" y="5467812"/>
            <a:ext cx="1506830" cy="7314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FEMALE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86" name="Straight Arrow Connector 85"/>
          <p:cNvCxnSpPr>
            <a:stCxn id="30" idx="5"/>
            <a:endCxn id="76" idx="0"/>
          </p:cNvCxnSpPr>
          <p:nvPr/>
        </p:nvCxnSpPr>
        <p:spPr>
          <a:xfrm>
            <a:off x="5938650" y="3200697"/>
            <a:ext cx="1132628" cy="22671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0" idx="3"/>
            <a:endCxn id="72" idx="7"/>
          </p:cNvCxnSpPr>
          <p:nvPr/>
        </p:nvCxnSpPr>
        <p:spPr>
          <a:xfrm flipH="1">
            <a:off x="3923138" y="3200697"/>
            <a:ext cx="950024" cy="2437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3"/>
            <a:endCxn id="72" idx="1"/>
          </p:cNvCxnSpPr>
          <p:nvPr/>
        </p:nvCxnSpPr>
        <p:spPr>
          <a:xfrm>
            <a:off x="2634355" y="4399064"/>
            <a:ext cx="249698" cy="1239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6"/>
            <a:endCxn id="76" idx="1"/>
          </p:cNvCxnSpPr>
          <p:nvPr/>
        </p:nvCxnSpPr>
        <p:spPr>
          <a:xfrm>
            <a:off x="3876541" y="4051623"/>
            <a:ext cx="2661992" cy="15233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0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111</Words>
  <Application>Microsoft Office PowerPoint</Application>
  <PresentationFormat>Custom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RuTTuJa Naik</dc:creator>
  <cp:lastModifiedBy>KANS</cp:lastModifiedBy>
  <cp:revision>14</cp:revision>
  <dcterms:created xsi:type="dcterms:W3CDTF">2019-08-31T17:55:08Z</dcterms:created>
  <dcterms:modified xsi:type="dcterms:W3CDTF">2019-10-13T19:59:02Z</dcterms:modified>
</cp:coreProperties>
</file>