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aret ExtraBold" charset="1" panose="00000000000000000000"/>
      <p:regular r:id="rId10"/>
    </p:embeddedFont>
    <p:embeddedFont>
      <p:font typeface="Garet ExtraBold Bold" charset="1" panose="00000000000000000000"/>
      <p:regular r:id="rId11"/>
    </p:embeddedFont>
    <p:embeddedFont>
      <p:font typeface="Nunito" charset="1" panose="00000500000000000000"/>
      <p:regular r:id="rId12"/>
    </p:embeddedFont>
    <p:embeddedFont>
      <p:font typeface="Nunito Bold" charset="1" panose="00000800000000000000"/>
      <p:regular r:id="rId13"/>
    </p:embeddedFont>
    <p:embeddedFont>
      <p:font typeface="Nunito Bold Italics" charset="1" panose="00000000000000000000"/>
      <p:regular r:id="rId14"/>
    </p:embeddedFont>
    <p:embeddedFont>
      <p:font typeface="Nunito Light" charset="1" panose="00000400000000000000"/>
      <p:regular r:id="rId15"/>
    </p:embeddedFont>
    <p:embeddedFont>
      <p:font typeface="Nunito Heavy" charset="1" panose="00000000000000000000"/>
      <p:regular r:id="rId16"/>
    </p:embeddedFont>
    <p:embeddedFont>
      <p:font typeface="Nunito Heavy Italics" charset="1" panose="000000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979" y="-276231"/>
            <a:ext cx="2536968" cy="5859280"/>
            <a:chOff x="0" y="0"/>
            <a:chExt cx="668173" cy="15431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8173" cy="1543185"/>
            </a:xfrm>
            <a:custGeom>
              <a:avLst/>
              <a:gdLst/>
              <a:ahLst/>
              <a:cxnLst/>
              <a:rect r="r" b="b" t="t" l="l"/>
              <a:pathLst>
                <a:path h="1543185" w="668173">
                  <a:moveTo>
                    <a:pt x="0" y="0"/>
                  </a:moveTo>
                  <a:lnTo>
                    <a:pt x="668173" y="0"/>
                  </a:lnTo>
                  <a:lnTo>
                    <a:pt x="668173" y="1543185"/>
                  </a:lnTo>
                  <a:lnTo>
                    <a:pt x="0" y="1543185"/>
                  </a:lnTo>
                  <a:close/>
                </a:path>
              </a:pathLst>
            </a:custGeom>
            <a:solidFill>
              <a:srgbClr val="BCCBCE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8173" cy="1581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0040" y="4446503"/>
            <a:ext cx="16113811" cy="6206111"/>
            <a:chOff x="0" y="0"/>
            <a:chExt cx="21485081" cy="827481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5111" t="37137" r="17922" b="18398"/>
            <a:stretch>
              <a:fillRect/>
            </a:stretch>
          </p:blipFill>
          <p:spPr>
            <a:xfrm flipH="false" flipV="false">
              <a:off x="0" y="0"/>
              <a:ext cx="21485081" cy="8274815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793533" y="1708149"/>
            <a:ext cx="9180997" cy="2023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53"/>
              </a:lnSpc>
            </a:pPr>
            <a:r>
              <a:rPr lang="en-US" sz="7699">
                <a:solidFill>
                  <a:srgbClr val="3B4A52"/>
                </a:solidFill>
                <a:latin typeface="Garet ExtraBold"/>
              </a:rPr>
              <a:t>WEATHER PREDICTOR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74530" y="1555749"/>
            <a:ext cx="5090661" cy="2995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28"/>
              </a:lnSpc>
            </a:pPr>
            <a:r>
              <a:rPr lang="en-US" sz="2699">
                <a:solidFill>
                  <a:srgbClr val="3B4A52"/>
                </a:solidFill>
                <a:latin typeface="Garet ExtraBold"/>
              </a:rPr>
              <a:t>RUDRAKSH SINGH E22CSEU0010, </a:t>
            </a:r>
          </a:p>
          <a:p>
            <a:pPr>
              <a:lnSpc>
                <a:spcPts val="3428"/>
              </a:lnSpc>
            </a:pPr>
            <a:r>
              <a:rPr lang="en-US" sz="2699">
                <a:solidFill>
                  <a:srgbClr val="3B4A52"/>
                </a:solidFill>
                <a:latin typeface="Garet ExtraBold"/>
              </a:rPr>
              <a:t>HARSH YADUWANSHI E22CSEU0021,</a:t>
            </a:r>
          </a:p>
          <a:p>
            <a:pPr>
              <a:lnSpc>
                <a:spcPts val="3428"/>
              </a:lnSpc>
            </a:pPr>
            <a:r>
              <a:rPr lang="en-US" sz="2699">
                <a:solidFill>
                  <a:srgbClr val="3B4A52"/>
                </a:solidFill>
                <a:latin typeface="Garet ExtraBold"/>
              </a:rPr>
              <a:t>KEERTHI THORAT E22CSEU1442</a:t>
            </a:r>
          </a:p>
          <a:p>
            <a:pPr>
              <a:lnSpc>
                <a:spcPts val="342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63442" y="2225874"/>
            <a:ext cx="9524558" cy="5835251"/>
            <a:chOff x="0" y="0"/>
            <a:chExt cx="12699410" cy="778033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4065" r="0" b="4065"/>
            <a:stretch>
              <a:fillRect/>
            </a:stretch>
          </p:blipFill>
          <p:spPr>
            <a:xfrm flipH="false" flipV="false">
              <a:off x="0" y="0"/>
              <a:ext cx="12699410" cy="778033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9619329"/>
            <a:ext cx="18288000" cy="667671"/>
            <a:chOff x="0" y="0"/>
            <a:chExt cx="4816593" cy="1758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75847"/>
            </a:xfrm>
            <a:custGeom>
              <a:avLst/>
              <a:gdLst/>
              <a:ahLst/>
              <a:cxnLst/>
              <a:rect r="r" b="b" t="t" l="l"/>
              <a:pathLst>
                <a:path h="17584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5847"/>
                  </a:lnTo>
                  <a:lnTo>
                    <a:pt x="0" y="175847"/>
                  </a:lnTo>
                  <a:close/>
                </a:path>
              </a:pathLst>
            </a:custGeom>
            <a:solidFill>
              <a:srgbClr val="BCCBC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21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47682" y="6461500"/>
            <a:ext cx="7900896" cy="2568200"/>
          </a:xfrm>
          <a:custGeom>
            <a:avLst/>
            <a:gdLst/>
            <a:ahLst/>
            <a:cxnLst/>
            <a:rect r="r" b="b" t="t" l="l"/>
            <a:pathLst>
              <a:path h="2568200" w="7900896">
                <a:moveTo>
                  <a:pt x="0" y="0"/>
                </a:moveTo>
                <a:lnTo>
                  <a:pt x="7900896" y="0"/>
                </a:lnTo>
                <a:lnTo>
                  <a:pt x="7900896" y="2568200"/>
                </a:lnTo>
                <a:lnTo>
                  <a:pt x="0" y="2568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290320"/>
            <a:ext cx="6385927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0"/>
              </a:lnSpc>
            </a:pPr>
            <a:r>
              <a:rPr lang="en-US" sz="4400">
                <a:solidFill>
                  <a:srgbClr val="3B4A52"/>
                </a:solidFill>
                <a:latin typeface="Garet ExtraBold"/>
              </a:rPr>
              <a:t>WEATHER PREDICTOR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17795"/>
            <a:ext cx="7396010" cy="2160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920"/>
              </a:lnSpc>
            </a:pPr>
            <a:r>
              <a:rPr lang="en-US" sz="2299" spc="91">
                <a:solidFill>
                  <a:srgbClr val="546873"/>
                </a:solidFill>
                <a:latin typeface="Nunito"/>
              </a:rPr>
              <a:t>Weather prediction is a challenging task that involves forecasting the future state of the atmosphere. Ensemble methods are a powerful tool for weather prediction, as they can combine the predictions of multiple models to improve accuracy.</a:t>
            </a:r>
          </a:p>
          <a:p>
            <a:pPr>
              <a:lnSpc>
                <a:spcPts val="29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38022" y="309563"/>
            <a:ext cx="19566441" cy="0"/>
          </a:xfrm>
          <a:prstGeom prst="line">
            <a:avLst/>
          </a:prstGeom>
          <a:ln cap="flat" w="38100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9120188" y="4842701"/>
            <a:ext cx="0" cy="3562825"/>
          </a:xfrm>
          <a:prstGeom prst="line">
            <a:avLst/>
          </a:prstGeom>
          <a:ln cap="rnd" w="47625">
            <a:solidFill>
              <a:srgbClr val="BCCB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22487" y="1028700"/>
            <a:ext cx="1434598" cy="1426493"/>
          </a:xfrm>
          <a:custGeom>
            <a:avLst/>
            <a:gdLst/>
            <a:ahLst/>
            <a:cxnLst/>
            <a:rect r="r" b="b" t="t" l="l"/>
            <a:pathLst>
              <a:path h="1426493" w="1434598">
                <a:moveTo>
                  <a:pt x="0" y="0"/>
                </a:moveTo>
                <a:lnTo>
                  <a:pt x="1434597" y="0"/>
                </a:lnTo>
                <a:lnTo>
                  <a:pt x="1434597" y="1426493"/>
                </a:lnTo>
                <a:lnTo>
                  <a:pt x="0" y="1426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6101" y="8299641"/>
            <a:ext cx="4721890" cy="1740789"/>
          </a:xfrm>
          <a:custGeom>
            <a:avLst/>
            <a:gdLst/>
            <a:ahLst/>
            <a:cxnLst/>
            <a:rect r="r" b="b" t="t" l="l"/>
            <a:pathLst>
              <a:path h="1740789" w="4721890">
                <a:moveTo>
                  <a:pt x="0" y="0"/>
                </a:moveTo>
                <a:lnTo>
                  <a:pt x="4721890" y="0"/>
                </a:lnTo>
                <a:lnTo>
                  <a:pt x="4721890" y="1740789"/>
                </a:lnTo>
                <a:lnTo>
                  <a:pt x="0" y="1740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1415" y="505059"/>
            <a:ext cx="2360945" cy="2381655"/>
          </a:xfrm>
          <a:custGeom>
            <a:avLst/>
            <a:gdLst/>
            <a:ahLst/>
            <a:cxnLst/>
            <a:rect r="r" b="b" t="t" l="l"/>
            <a:pathLst>
              <a:path h="2381655" w="2360945">
                <a:moveTo>
                  <a:pt x="0" y="0"/>
                </a:moveTo>
                <a:lnTo>
                  <a:pt x="2360945" y="0"/>
                </a:lnTo>
                <a:lnTo>
                  <a:pt x="2360945" y="2381655"/>
                </a:lnTo>
                <a:lnTo>
                  <a:pt x="0" y="2381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56830" y="8039528"/>
            <a:ext cx="3172980" cy="1802165"/>
          </a:xfrm>
          <a:custGeom>
            <a:avLst/>
            <a:gdLst/>
            <a:ahLst/>
            <a:cxnLst/>
            <a:rect r="r" b="b" t="t" l="l"/>
            <a:pathLst>
              <a:path h="1802165" w="3172980">
                <a:moveTo>
                  <a:pt x="0" y="0"/>
                </a:moveTo>
                <a:lnTo>
                  <a:pt x="3172980" y="0"/>
                </a:lnTo>
                <a:lnTo>
                  <a:pt x="3172980" y="1802165"/>
                </a:lnTo>
                <a:lnTo>
                  <a:pt x="0" y="18021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15" t="-5831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70704" y="936580"/>
            <a:ext cx="5015097" cy="1518613"/>
          </a:xfrm>
          <a:custGeom>
            <a:avLst/>
            <a:gdLst/>
            <a:ahLst/>
            <a:cxnLst/>
            <a:rect r="r" b="b" t="t" l="l"/>
            <a:pathLst>
              <a:path h="1518613" w="5015097">
                <a:moveTo>
                  <a:pt x="0" y="0"/>
                </a:moveTo>
                <a:lnTo>
                  <a:pt x="5015097" y="0"/>
                </a:lnTo>
                <a:lnTo>
                  <a:pt x="5015097" y="1518613"/>
                </a:lnTo>
                <a:lnTo>
                  <a:pt x="0" y="15186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57991" y="3410589"/>
            <a:ext cx="787676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3B4A52"/>
                </a:solidFill>
                <a:latin typeface="Garet ExtraBold"/>
              </a:rPr>
              <a:t>LIBRARIES AND ALGORITHMS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45062" y="4589970"/>
            <a:ext cx="320811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3B4A52"/>
                </a:solidFill>
                <a:latin typeface="Garet ExtraBold"/>
              </a:rPr>
              <a:t>libaries used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74063" y="4394390"/>
            <a:ext cx="377961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3B4A52"/>
                </a:solidFill>
                <a:latin typeface="Garet ExtraBold"/>
              </a:rPr>
              <a:t>algorithm used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3562" y="5367655"/>
            <a:ext cx="4351113" cy="284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NumPy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Pandas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Matplotlib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Scikit-Learn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Seaborn</a:t>
            </a:r>
          </a:p>
          <a:p>
            <a:pPr algn="ctr">
              <a:lnSpc>
                <a:spcPts val="380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089519" y="5189648"/>
            <a:ext cx="6520203" cy="284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XGBoost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Support Vector Machines (SVM)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K-Nearest Neighbors (KNN)</a:t>
            </a:r>
          </a:p>
          <a:p>
            <a:pPr algn="ctr">
              <a:lnSpc>
                <a:spcPts val="3809"/>
              </a:lnSpc>
            </a:pPr>
            <a:r>
              <a:rPr lang="en-US" sz="2999" spc="179">
                <a:solidFill>
                  <a:srgbClr val="546873"/>
                </a:solidFill>
                <a:latin typeface="Nunito"/>
              </a:rPr>
              <a:t>Gradient Boosting</a:t>
            </a:r>
          </a:p>
          <a:p>
            <a:pPr algn="ctr">
              <a:lnSpc>
                <a:spcPts val="3809"/>
              </a:lnSpc>
            </a:pPr>
          </a:p>
          <a:p>
            <a:pPr algn="ctr">
              <a:lnSpc>
                <a:spcPts val="380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98F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39114" y="2078821"/>
            <a:ext cx="3949629" cy="3717927"/>
            <a:chOff x="0" y="0"/>
            <a:chExt cx="972713" cy="915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2713" cy="915650"/>
            </a:xfrm>
            <a:custGeom>
              <a:avLst/>
              <a:gdLst/>
              <a:ahLst/>
              <a:cxnLst/>
              <a:rect r="r" b="b" t="t" l="l"/>
              <a:pathLst>
                <a:path h="915650" w="972713">
                  <a:moveTo>
                    <a:pt x="0" y="0"/>
                  </a:moveTo>
                  <a:lnTo>
                    <a:pt x="972713" y="0"/>
                  </a:lnTo>
                  <a:lnTo>
                    <a:pt x="972713" y="915650"/>
                  </a:lnTo>
                  <a:lnTo>
                    <a:pt x="0" y="915650"/>
                  </a:lnTo>
                  <a:close/>
                </a:path>
              </a:pathLst>
            </a:custGeom>
            <a:solidFill>
              <a:srgbClr val="EDEA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972713" cy="92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6010" y="5490793"/>
            <a:ext cx="3962361" cy="3767507"/>
            <a:chOff x="0" y="0"/>
            <a:chExt cx="975849" cy="9278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5849" cy="927860"/>
            </a:xfrm>
            <a:custGeom>
              <a:avLst/>
              <a:gdLst/>
              <a:ahLst/>
              <a:cxnLst/>
              <a:rect r="r" b="b" t="t" l="l"/>
              <a:pathLst>
                <a:path h="927860" w="975849">
                  <a:moveTo>
                    <a:pt x="0" y="0"/>
                  </a:moveTo>
                  <a:lnTo>
                    <a:pt x="975849" y="0"/>
                  </a:lnTo>
                  <a:lnTo>
                    <a:pt x="975849" y="927860"/>
                  </a:lnTo>
                  <a:lnTo>
                    <a:pt x="0" y="927860"/>
                  </a:lnTo>
                  <a:close/>
                </a:path>
              </a:pathLst>
            </a:custGeom>
            <a:solidFill>
              <a:srgbClr val="EDEA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975849" cy="937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08387" y="2078821"/>
            <a:ext cx="3979613" cy="3602472"/>
            <a:chOff x="0" y="0"/>
            <a:chExt cx="980098" cy="8872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0098" cy="887216"/>
            </a:xfrm>
            <a:custGeom>
              <a:avLst/>
              <a:gdLst/>
              <a:ahLst/>
              <a:cxnLst/>
              <a:rect r="r" b="b" t="t" l="l"/>
              <a:pathLst>
                <a:path h="887216" w="980098">
                  <a:moveTo>
                    <a:pt x="0" y="0"/>
                  </a:moveTo>
                  <a:lnTo>
                    <a:pt x="980098" y="0"/>
                  </a:lnTo>
                  <a:lnTo>
                    <a:pt x="980098" y="887216"/>
                  </a:lnTo>
                  <a:lnTo>
                    <a:pt x="0" y="887216"/>
                  </a:lnTo>
                  <a:close/>
                </a:path>
              </a:pathLst>
            </a:custGeom>
            <a:solidFill>
              <a:srgbClr val="5468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80098" cy="925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376010" y="2078821"/>
            <a:ext cx="3949629" cy="3602472"/>
            <a:chOff x="0" y="0"/>
            <a:chExt cx="972713" cy="8872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2713" cy="887216"/>
            </a:xfrm>
            <a:custGeom>
              <a:avLst/>
              <a:gdLst/>
              <a:ahLst/>
              <a:cxnLst/>
              <a:rect r="r" b="b" t="t" l="l"/>
              <a:pathLst>
                <a:path h="887216" w="972713">
                  <a:moveTo>
                    <a:pt x="0" y="0"/>
                  </a:moveTo>
                  <a:lnTo>
                    <a:pt x="972713" y="0"/>
                  </a:lnTo>
                  <a:lnTo>
                    <a:pt x="972713" y="887216"/>
                  </a:lnTo>
                  <a:lnTo>
                    <a:pt x="0" y="887216"/>
                  </a:lnTo>
                  <a:close/>
                </a:path>
              </a:pathLst>
            </a:custGeom>
            <a:solidFill>
              <a:srgbClr val="CCDA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72713" cy="925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39114" y="5681293"/>
            <a:ext cx="3949629" cy="3577007"/>
            <a:chOff x="0" y="0"/>
            <a:chExt cx="972713" cy="8809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2713" cy="880944"/>
            </a:xfrm>
            <a:custGeom>
              <a:avLst/>
              <a:gdLst/>
              <a:ahLst/>
              <a:cxnLst/>
              <a:rect r="r" b="b" t="t" l="l"/>
              <a:pathLst>
                <a:path h="880944" w="972713">
                  <a:moveTo>
                    <a:pt x="0" y="0"/>
                  </a:moveTo>
                  <a:lnTo>
                    <a:pt x="972713" y="0"/>
                  </a:lnTo>
                  <a:lnTo>
                    <a:pt x="972713" y="880944"/>
                  </a:lnTo>
                  <a:lnTo>
                    <a:pt x="0" y="880944"/>
                  </a:lnTo>
                  <a:close/>
                </a:path>
              </a:pathLst>
            </a:custGeom>
            <a:solidFill>
              <a:srgbClr val="CCDA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972713" cy="89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25639" y="5681293"/>
            <a:ext cx="3962361" cy="3577007"/>
            <a:chOff x="0" y="0"/>
            <a:chExt cx="975849" cy="88094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75849" cy="880944"/>
            </a:xfrm>
            <a:custGeom>
              <a:avLst/>
              <a:gdLst/>
              <a:ahLst/>
              <a:cxnLst/>
              <a:rect r="r" b="b" t="t" l="l"/>
              <a:pathLst>
                <a:path h="880944" w="975849">
                  <a:moveTo>
                    <a:pt x="0" y="0"/>
                  </a:moveTo>
                  <a:lnTo>
                    <a:pt x="975849" y="0"/>
                  </a:lnTo>
                  <a:lnTo>
                    <a:pt x="975849" y="880944"/>
                  </a:lnTo>
                  <a:lnTo>
                    <a:pt x="0" y="880944"/>
                  </a:lnTo>
                  <a:close/>
                </a:path>
              </a:pathLst>
            </a:custGeom>
            <a:solidFill>
              <a:srgbClr val="CCDAD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75849" cy="919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rot="-10800000">
            <a:off x="0" y="465150"/>
            <a:ext cx="18288000" cy="0"/>
          </a:xfrm>
          <a:prstGeom prst="line">
            <a:avLst/>
          </a:prstGeom>
          <a:ln cap="flat" w="47625">
            <a:solidFill>
              <a:srgbClr val="91A8B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6577198" y="2260580"/>
            <a:ext cx="4635845" cy="3572821"/>
          </a:xfrm>
          <a:custGeom>
            <a:avLst/>
            <a:gdLst/>
            <a:ahLst/>
            <a:cxnLst/>
            <a:rect r="r" b="b" t="t" l="l"/>
            <a:pathLst>
              <a:path h="3572821" w="4635845">
                <a:moveTo>
                  <a:pt x="0" y="0"/>
                </a:moveTo>
                <a:lnTo>
                  <a:pt x="4635845" y="0"/>
                </a:lnTo>
                <a:lnTo>
                  <a:pt x="4635845" y="3572820"/>
                </a:lnTo>
                <a:lnTo>
                  <a:pt x="0" y="3572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178970" y="2260580"/>
            <a:ext cx="4679508" cy="3779064"/>
          </a:xfrm>
          <a:custGeom>
            <a:avLst/>
            <a:gdLst/>
            <a:ahLst/>
            <a:cxnLst/>
            <a:rect r="r" b="b" t="t" l="l"/>
            <a:pathLst>
              <a:path h="3779064" w="4679508">
                <a:moveTo>
                  <a:pt x="0" y="0"/>
                </a:moveTo>
                <a:lnTo>
                  <a:pt x="4679507" y="0"/>
                </a:lnTo>
                <a:lnTo>
                  <a:pt x="4679507" y="3779064"/>
                </a:lnTo>
                <a:lnTo>
                  <a:pt x="0" y="377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304667" y="6039644"/>
            <a:ext cx="4675107" cy="3028194"/>
          </a:xfrm>
          <a:custGeom>
            <a:avLst/>
            <a:gdLst/>
            <a:ahLst/>
            <a:cxnLst/>
            <a:rect r="r" b="b" t="t" l="l"/>
            <a:pathLst>
              <a:path h="3028194" w="4675107">
                <a:moveTo>
                  <a:pt x="0" y="0"/>
                </a:moveTo>
                <a:lnTo>
                  <a:pt x="4675107" y="0"/>
                </a:lnTo>
                <a:lnTo>
                  <a:pt x="4675107" y="3028194"/>
                </a:lnTo>
                <a:lnTo>
                  <a:pt x="0" y="3028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4306859"/>
            <a:ext cx="4884439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EDEAE5"/>
                </a:solidFill>
                <a:latin typeface="Garet ExtraBold"/>
              </a:rPr>
              <a:t>DATA</a:t>
            </a:r>
          </a:p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EDEAE5"/>
                </a:solidFill>
                <a:latin typeface="Garet ExtraBold"/>
              </a:rPr>
              <a:t>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D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158733" y="1687605"/>
            <a:ext cx="10815124" cy="6911790"/>
            <a:chOff x="0" y="0"/>
            <a:chExt cx="2848428" cy="18203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8428" cy="1820389"/>
            </a:xfrm>
            <a:custGeom>
              <a:avLst/>
              <a:gdLst/>
              <a:ahLst/>
              <a:cxnLst/>
              <a:rect r="r" b="b" t="t" l="l"/>
              <a:pathLst>
                <a:path h="1820389" w="2848428">
                  <a:moveTo>
                    <a:pt x="0" y="0"/>
                  </a:moveTo>
                  <a:lnTo>
                    <a:pt x="2848428" y="0"/>
                  </a:lnTo>
                  <a:lnTo>
                    <a:pt x="2848428" y="1820389"/>
                  </a:lnTo>
                  <a:lnTo>
                    <a:pt x="0" y="1820389"/>
                  </a:lnTo>
                  <a:close/>
                </a:path>
              </a:pathLst>
            </a:custGeom>
            <a:solidFill>
              <a:srgbClr val="546873">
                <a:alpha val="8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8428" cy="18584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310955"/>
            <a:ext cx="8321292" cy="4314377"/>
          </a:xfrm>
          <a:custGeom>
            <a:avLst/>
            <a:gdLst/>
            <a:ahLst/>
            <a:cxnLst/>
            <a:rect r="r" b="b" t="t" l="l"/>
            <a:pathLst>
              <a:path h="4314377" w="8321292">
                <a:moveTo>
                  <a:pt x="0" y="0"/>
                </a:moveTo>
                <a:lnTo>
                  <a:pt x="8321292" y="0"/>
                </a:lnTo>
                <a:lnTo>
                  <a:pt x="8321292" y="4314377"/>
                </a:lnTo>
                <a:lnTo>
                  <a:pt x="0" y="4314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1203"/>
            <a:ext cx="471965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EDEAE5"/>
                </a:solidFill>
                <a:latin typeface="Nunito Bold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4724" y="5851898"/>
            <a:ext cx="832129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  <a:spcBef>
                <a:spcPct val="0"/>
              </a:spcBef>
            </a:pPr>
            <a:r>
              <a:rPr lang="en-US" sz="2999" spc="179">
                <a:solidFill>
                  <a:srgbClr val="000000"/>
                </a:solidFill>
                <a:latin typeface="Nunito"/>
              </a:rPr>
              <a:t>After model is trained result varies based upon data input by the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DAFzYFhmKbo</dc:identifier>
  <dcterms:modified xsi:type="dcterms:W3CDTF">2011-08-01T06:04:30Z</dcterms:modified>
  <cp:revision>1</cp:revision>
  <dc:title>Weather predictor</dc:title>
</cp:coreProperties>
</file>