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6" r:id="rId4"/>
    <p:sldId id="270" r:id="rId5"/>
    <p:sldId id="271" r:id="rId6"/>
    <p:sldId id="272" r:id="rId7"/>
    <p:sldId id="277" r:id="rId8"/>
    <p:sldId id="278" r:id="rId9"/>
    <p:sldId id="279" r:id="rId10"/>
    <p:sldId id="276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96682" autoAdjust="0"/>
  </p:normalViewPr>
  <p:slideViewPr>
    <p:cSldViewPr snapToGrid="0" snapToObjects="1">
      <p:cViewPr>
        <p:scale>
          <a:sx n="200" d="100"/>
          <a:sy n="200" d="100"/>
        </p:scale>
        <p:origin x="1188" y="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F976-29CC-44AD-8F1A-9CBD3122000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B3831-4DA9-4E1A-B773-A7C7EED730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3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B3831-4DA9-4E1A-B773-A7C7EED730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53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B3831-4DA9-4E1A-B773-A7C7EED730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58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Control Systems Lab</a:t>
            </a:r>
            <a:br>
              <a:rPr lang="en-US" sz="4400" dirty="0"/>
            </a:br>
            <a:r>
              <a:rPr lang="en-US" sz="3200" dirty="0"/>
              <a:t>SC42045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/>
              <a:t>Group 3</a:t>
            </a:r>
          </a:p>
          <a:p>
            <a:pPr algn="l"/>
            <a:endParaRPr lang="en-US" sz="1100" b="1" dirty="0"/>
          </a:p>
          <a:p>
            <a:pPr algn="l"/>
            <a:r>
              <a:rPr lang="en-US" sz="2300" dirty="0"/>
              <a:t>Eveline Drijver		4457590</a:t>
            </a:r>
          </a:p>
          <a:p>
            <a:pPr algn="l"/>
            <a:r>
              <a:rPr lang="en-US" sz="2300" dirty="0"/>
              <a:t>Rudy de Lange	4304632</a:t>
            </a:r>
          </a:p>
          <a:p>
            <a:pPr algn="l"/>
            <a:r>
              <a:rPr lang="en-US" sz="2300" dirty="0"/>
              <a:t>Mees Matthieu		4436792</a:t>
            </a:r>
          </a:p>
          <a:p>
            <a:pPr algn="l"/>
            <a:endParaRPr lang="en-US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600" y="-28800"/>
            <a:ext cx="9241200" cy="5194800"/>
          </a:xfrm>
        </p:spPr>
      </p:pic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C8027F6-5B65-4E20-9C6D-26C4E49E6F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85"/>
          <a:stretch/>
        </p:blipFill>
        <p:spPr>
          <a:xfrm>
            <a:off x="-57599" y="-28799"/>
            <a:ext cx="4500420" cy="51948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C0D3FEE-2024-45F5-838C-C6D309122363}"/>
              </a:ext>
            </a:extLst>
          </p:cNvPr>
          <p:cNvSpPr/>
          <p:nvPr/>
        </p:nvSpPr>
        <p:spPr>
          <a:xfrm>
            <a:off x="1579141" y="-28799"/>
            <a:ext cx="7604459" cy="51948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F353F2E-F238-49A7-9BF1-2340E31BE886}"/>
              </a:ext>
            </a:extLst>
          </p:cNvPr>
          <p:cNvSpPr txBox="1">
            <a:spLocks/>
          </p:cNvSpPr>
          <p:nvPr/>
        </p:nvSpPr>
        <p:spPr>
          <a:xfrm>
            <a:off x="2325865" y="1971023"/>
            <a:ext cx="6063752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nl-NL" sz="6600" dirty="0" err="1">
                <a:solidFill>
                  <a:schemeClr val="bg1"/>
                </a:solidFill>
              </a:rPr>
              <a:t>Thank</a:t>
            </a:r>
            <a:r>
              <a:rPr lang="nl-NL" sz="6600" dirty="0">
                <a:solidFill>
                  <a:schemeClr val="bg1"/>
                </a:solidFill>
              </a:rPr>
              <a:t> </a:t>
            </a:r>
            <a:r>
              <a:rPr lang="nl-NL" sz="6600" dirty="0" err="1">
                <a:solidFill>
                  <a:schemeClr val="bg1"/>
                </a:solidFill>
              </a:rPr>
              <a:t>you</a:t>
            </a:r>
            <a:r>
              <a:rPr lang="nl-NL" sz="6600" dirty="0">
                <a:solidFill>
                  <a:schemeClr val="bg1"/>
                </a:solidFill>
              </a:rPr>
              <a:t>!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State-Space Representation</a:t>
            </a:r>
          </a:p>
          <a:p>
            <a:r>
              <a:rPr lang="en-US" sz="2400" dirty="0"/>
              <a:t>White-Box Model</a:t>
            </a:r>
          </a:p>
          <a:p>
            <a:r>
              <a:rPr lang="en-US" sz="2400" dirty="0"/>
              <a:t>Black-Box Model</a:t>
            </a:r>
          </a:p>
          <a:p>
            <a:r>
              <a:rPr lang="en-US" sz="2400" dirty="0"/>
              <a:t>Controllers</a:t>
            </a:r>
          </a:p>
          <a:p>
            <a:r>
              <a:rPr lang="en-US" sz="2400" dirty="0"/>
              <a:t>Results &amp; Validation</a:t>
            </a:r>
          </a:p>
          <a:p>
            <a:r>
              <a:rPr lang="en-US" sz="2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DF2E7-E988-4A98-8706-4A0BFBA9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B87EC3-33D8-4273-B416-F366C9B8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32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B3351-C56A-42AE-A6CA-9430DC6A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State-Space </a:t>
            </a:r>
            <a:r>
              <a:rPr lang="nl-NL" dirty="0" err="1"/>
              <a:t>Representation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0D0C34-0645-4F14-981E-072C1695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2DE97-7D4F-449E-BEFE-6ADA9D65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White-Box Model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42D437-4956-476C-90C7-B2B1920C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8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D79A-5CF9-4ED3-862C-3D4C5D60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Black-Box Model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FFD9E-BD30-4D96-B5B8-9940AEF3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8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C5503-028B-4C9A-A9D2-88DAFF62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Controllers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80C674-D6A1-4B6F-8856-8044D2D5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5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D12BA-2C4B-498F-9B2E-9AB0F46E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&amp; </a:t>
            </a:r>
            <a:r>
              <a:rPr lang="nl-NL" dirty="0" err="1"/>
              <a:t>Validation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583C6B-82CA-42CF-BCA5-8F763641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600" y="-28800"/>
            <a:ext cx="9241200" cy="5194800"/>
          </a:xfrm>
        </p:spPr>
      </p:pic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C8027F6-5B65-4E20-9C6D-26C4E49E6F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85"/>
          <a:stretch/>
        </p:blipFill>
        <p:spPr>
          <a:xfrm>
            <a:off x="-57599" y="-28799"/>
            <a:ext cx="4500420" cy="51948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C0D3FEE-2024-45F5-838C-C6D309122363}"/>
              </a:ext>
            </a:extLst>
          </p:cNvPr>
          <p:cNvSpPr/>
          <p:nvPr/>
        </p:nvSpPr>
        <p:spPr>
          <a:xfrm>
            <a:off x="1579141" y="-28799"/>
            <a:ext cx="7604459" cy="51948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F353F2E-F238-49A7-9BF1-2340E31BE886}"/>
              </a:ext>
            </a:extLst>
          </p:cNvPr>
          <p:cNvSpPr txBox="1">
            <a:spLocks/>
          </p:cNvSpPr>
          <p:nvPr/>
        </p:nvSpPr>
        <p:spPr>
          <a:xfrm>
            <a:off x="2325865" y="1971023"/>
            <a:ext cx="6063752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nl-NL" sz="6600" dirty="0" err="1">
                <a:solidFill>
                  <a:schemeClr val="bg1"/>
                </a:solidFill>
              </a:rPr>
              <a:t>Questions</a:t>
            </a:r>
            <a:r>
              <a:rPr lang="nl-NL" sz="6600" dirty="0">
                <a:solidFill>
                  <a:schemeClr val="bg1"/>
                </a:solidFill>
              </a:rPr>
              <a:t>?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3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53</Words>
  <Application>Microsoft Office PowerPoint</Application>
  <PresentationFormat>Diavoorstelling (16:9)</PresentationFormat>
  <Paragraphs>24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Custom Design</vt:lpstr>
      <vt:lpstr>Control Systems Lab SC42045</vt:lpstr>
      <vt:lpstr>Contents</vt:lpstr>
      <vt:lpstr>Introduction</vt:lpstr>
      <vt:lpstr>State-Space Representation</vt:lpstr>
      <vt:lpstr>White-Box Model</vt:lpstr>
      <vt:lpstr>Black-Box Model</vt:lpstr>
      <vt:lpstr>Controllers</vt:lpstr>
      <vt:lpstr>Results &amp; Validation</vt:lpstr>
      <vt:lpstr>PowerPoint-presentatie</vt:lpstr>
      <vt:lpstr>PowerPoint-presentatie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Rudy de Lange</cp:lastModifiedBy>
  <cp:revision>27</cp:revision>
  <dcterms:created xsi:type="dcterms:W3CDTF">2015-07-09T11:57:30Z</dcterms:created>
  <dcterms:modified xsi:type="dcterms:W3CDTF">2021-03-14T13:59:15Z</dcterms:modified>
</cp:coreProperties>
</file>