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6" r:id="rId2"/>
    <p:sldId id="267" r:id="rId3"/>
    <p:sldId id="268" r:id="rId4"/>
    <p:sldId id="26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C9A17-7027-4B3D-BEFE-E5218063D3CF}"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5EAD-A069-4B84-9765-F350DA1F2DA4}" type="slidenum">
              <a:rPr lang="en-US" smtClean="0"/>
              <a:t>‹#›</a:t>
            </a:fld>
            <a:endParaRPr lang="en-US"/>
          </a:p>
        </p:txBody>
      </p:sp>
    </p:spTree>
    <p:extLst>
      <p:ext uri="{BB962C8B-B14F-4D97-AF65-F5344CB8AC3E}">
        <p14:creationId xmlns:p14="http://schemas.microsoft.com/office/powerpoint/2010/main" val="21439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D21E5-C797-4859-80D8-9F6BFF6A8A42}" type="slidenum">
              <a:rPr lang="en-ID" smtClean="0"/>
              <a:t>1</a:t>
            </a:fld>
            <a:endParaRPr lang="en-ID"/>
          </a:p>
        </p:txBody>
      </p:sp>
    </p:spTree>
    <p:extLst>
      <p:ext uri="{BB962C8B-B14F-4D97-AF65-F5344CB8AC3E}">
        <p14:creationId xmlns:p14="http://schemas.microsoft.com/office/powerpoint/2010/main" val="141645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E745-3258-47EC-BB2E-D541B53AB0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999609-E5AB-4908-8DC7-211275497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C33350-897C-4110-939B-4016CBEEB184}"/>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5" name="Footer Placeholder 4">
            <a:extLst>
              <a:ext uri="{FF2B5EF4-FFF2-40B4-BE49-F238E27FC236}">
                <a16:creationId xmlns:a16="http://schemas.microsoft.com/office/drawing/2014/main" id="{B2941F2C-917F-4A94-8067-F29DFAD45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C82B6-3A35-48EA-B11A-9E26A6261508}"/>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197769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8E8F-A561-4143-B647-E2D771429A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9F05D7-A957-4F79-9DE1-B0274346E9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FC57B-7903-4222-82E8-4987E4E81007}"/>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5" name="Footer Placeholder 4">
            <a:extLst>
              <a:ext uri="{FF2B5EF4-FFF2-40B4-BE49-F238E27FC236}">
                <a16:creationId xmlns:a16="http://schemas.microsoft.com/office/drawing/2014/main" id="{78A54EBA-E736-4FDF-B3CA-C87A12724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31979-6917-4695-9B38-7B1A12CCF6F7}"/>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214841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67BD1-5C84-4828-B924-14A2937FAE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BF4FC6-982E-4EA8-A4A0-C1FB89E96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0DF93-992B-47E5-89A8-5DABE5C0FFBA}"/>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5" name="Footer Placeholder 4">
            <a:extLst>
              <a:ext uri="{FF2B5EF4-FFF2-40B4-BE49-F238E27FC236}">
                <a16:creationId xmlns:a16="http://schemas.microsoft.com/office/drawing/2014/main" id="{078DBFF6-02CE-47D1-A53C-D48AF8823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CC9C1-7773-47E5-ABEE-244CD13A6583}"/>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270644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6D8E766-BCE9-4948-AAF1-0341AABEC895}"/>
              </a:ext>
            </a:extLst>
          </p:cNvPr>
          <p:cNvSpPr>
            <a:spLocks noGrp="1"/>
          </p:cNvSpPr>
          <p:nvPr>
            <p:ph type="pic" sz="quarter" idx="10"/>
          </p:nvPr>
        </p:nvSpPr>
        <p:spPr>
          <a:xfrm>
            <a:off x="280737" y="300789"/>
            <a:ext cx="11630526" cy="6256424"/>
          </a:xfrm>
          <a:custGeom>
            <a:avLst/>
            <a:gdLst>
              <a:gd name="connsiteX0" fmla="*/ 515905 w 11630526"/>
              <a:gd name="connsiteY0" fmla="*/ 0 h 6256424"/>
              <a:gd name="connsiteX1" fmla="*/ 11114621 w 11630526"/>
              <a:gd name="connsiteY1" fmla="*/ 0 h 6256424"/>
              <a:gd name="connsiteX2" fmla="*/ 11630526 w 11630526"/>
              <a:gd name="connsiteY2" fmla="*/ 515905 h 6256424"/>
              <a:gd name="connsiteX3" fmla="*/ 11630526 w 11630526"/>
              <a:gd name="connsiteY3" fmla="*/ 5740519 h 6256424"/>
              <a:gd name="connsiteX4" fmla="*/ 11114621 w 11630526"/>
              <a:gd name="connsiteY4" fmla="*/ 6256424 h 6256424"/>
              <a:gd name="connsiteX5" fmla="*/ 515905 w 11630526"/>
              <a:gd name="connsiteY5" fmla="*/ 6256424 h 6256424"/>
              <a:gd name="connsiteX6" fmla="*/ 0 w 11630526"/>
              <a:gd name="connsiteY6" fmla="*/ 5740519 h 6256424"/>
              <a:gd name="connsiteX7" fmla="*/ 0 w 11630526"/>
              <a:gd name="connsiteY7" fmla="*/ 515905 h 6256424"/>
              <a:gd name="connsiteX8" fmla="*/ 515905 w 11630526"/>
              <a:gd name="connsiteY8" fmla="*/ 0 h 625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30526" h="6256424">
                <a:moveTo>
                  <a:pt x="515905" y="0"/>
                </a:moveTo>
                <a:lnTo>
                  <a:pt x="11114621" y="0"/>
                </a:lnTo>
                <a:cubicBezTo>
                  <a:pt x="11399547" y="0"/>
                  <a:pt x="11630526" y="230979"/>
                  <a:pt x="11630526" y="515905"/>
                </a:cubicBezTo>
                <a:lnTo>
                  <a:pt x="11630526" y="5740519"/>
                </a:lnTo>
                <a:cubicBezTo>
                  <a:pt x="11630526" y="6025445"/>
                  <a:pt x="11399547" y="6256424"/>
                  <a:pt x="11114621" y="6256424"/>
                </a:cubicBezTo>
                <a:lnTo>
                  <a:pt x="515905" y="6256424"/>
                </a:lnTo>
                <a:cubicBezTo>
                  <a:pt x="230979" y="6256424"/>
                  <a:pt x="0" y="6025445"/>
                  <a:pt x="0" y="5740519"/>
                </a:cubicBezTo>
                <a:lnTo>
                  <a:pt x="0" y="515905"/>
                </a:lnTo>
                <a:cubicBezTo>
                  <a:pt x="0" y="230979"/>
                  <a:pt x="230979" y="0"/>
                  <a:pt x="515905" y="0"/>
                </a:cubicBezTo>
                <a:close/>
              </a:path>
            </a:pathLst>
          </a:custGeom>
          <a:blipFill>
            <a:blip r:embed="rId2"/>
            <a:tile tx="0" ty="0" sx="100000" sy="100000" flip="none" algn="tl"/>
          </a:blipFill>
        </p:spPr>
        <p:txBody>
          <a:bodyPr wrap="square">
            <a:noAutofit/>
          </a:bodyPr>
          <a:lstStyle>
            <a:lvl1pPr>
              <a:defRPr sz="800"/>
            </a:lvl1pPr>
          </a:lstStyle>
          <a:p>
            <a:endParaRPr lang="en-US"/>
          </a:p>
        </p:txBody>
      </p:sp>
    </p:spTree>
    <p:extLst>
      <p:ext uri="{BB962C8B-B14F-4D97-AF65-F5344CB8AC3E}">
        <p14:creationId xmlns:p14="http://schemas.microsoft.com/office/powerpoint/2010/main" val="170527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8025-13F0-4F66-9D45-7830DC261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D2C3A-1F58-4759-BE34-B360F6DCD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E52C5-2D04-4B53-AFB3-F712496F60E5}"/>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5" name="Footer Placeholder 4">
            <a:extLst>
              <a:ext uri="{FF2B5EF4-FFF2-40B4-BE49-F238E27FC236}">
                <a16:creationId xmlns:a16="http://schemas.microsoft.com/office/drawing/2014/main" id="{E69DBA81-FF39-4549-A3BF-74A495CAA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DFCBB-F945-44AF-9E88-89F2B569A67E}"/>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336453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028E-C89A-4370-A49B-1B25B6EE3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85170-0255-4254-8F43-92DE92114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FDF8B-42FB-40A5-A470-4F75D3A2E5FB}"/>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5" name="Footer Placeholder 4">
            <a:extLst>
              <a:ext uri="{FF2B5EF4-FFF2-40B4-BE49-F238E27FC236}">
                <a16:creationId xmlns:a16="http://schemas.microsoft.com/office/drawing/2014/main" id="{8C86D8E2-31C4-404E-9FAC-7C29B7DF7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2BF99-21AB-409D-8489-1CAFC933919B}"/>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361761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8C17-1BC5-4F67-B9CF-4E7ADDDF7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95EF4-C192-4280-9DBE-F8EE90AF4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E8858-6D3A-4B30-8F1B-72276E98FC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CB475-58D6-44BC-AA40-1DCDCE82F38F}"/>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6" name="Footer Placeholder 5">
            <a:extLst>
              <a:ext uri="{FF2B5EF4-FFF2-40B4-BE49-F238E27FC236}">
                <a16:creationId xmlns:a16="http://schemas.microsoft.com/office/drawing/2014/main" id="{70C35D48-32F5-441A-AB4F-E194D825C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212FB-9263-479B-A3CC-175D1206283C}"/>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264920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3197-DD55-4712-BAD4-C8C7E0F952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B1846-9F42-4297-9DA7-E4D37C18A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4E2127-FB2F-4E7B-ABC3-0A55808D52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91D37-AE71-4A4B-AE60-4F82856BF9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B1A187-602F-4664-ACDB-D7C61866B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EF9B8-791E-4805-B749-10CC031D7C89}"/>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8" name="Footer Placeholder 7">
            <a:extLst>
              <a:ext uri="{FF2B5EF4-FFF2-40B4-BE49-F238E27FC236}">
                <a16:creationId xmlns:a16="http://schemas.microsoft.com/office/drawing/2014/main" id="{A148AFB9-4DD5-45DE-BD19-5DE7CFC9A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168C2-534C-423C-8277-3A788715E4F7}"/>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314089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8A11-502D-4FC6-9234-AE25E9534F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0AD8C-F01A-42AE-93BD-5884FFD797C6}"/>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4" name="Footer Placeholder 3">
            <a:extLst>
              <a:ext uri="{FF2B5EF4-FFF2-40B4-BE49-F238E27FC236}">
                <a16:creationId xmlns:a16="http://schemas.microsoft.com/office/drawing/2014/main" id="{22758035-721B-4136-BE2F-0AF4DDA35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2F406E-6A48-4BAC-AEF2-1B6E356B4BC4}"/>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23902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368E5-24D0-4A1E-888D-72705EF861FB}"/>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3" name="Footer Placeholder 2">
            <a:extLst>
              <a:ext uri="{FF2B5EF4-FFF2-40B4-BE49-F238E27FC236}">
                <a16:creationId xmlns:a16="http://schemas.microsoft.com/office/drawing/2014/main" id="{9D629192-70F3-465F-89FF-1E34533CE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2CA104-0F21-4264-B200-5D32494F2D84}"/>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346062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8FD0-6A55-42D3-89A5-42833B47A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F1C62-46A0-4AD7-B8DA-816EF5E55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50AAE1-A78D-48A3-9C25-2F5C842A1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8F989-FCB9-46C6-A608-8CDB6FB543DC}"/>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6" name="Footer Placeholder 5">
            <a:extLst>
              <a:ext uri="{FF2B5EF4-FFF2-40B4-BE49-F238E27FC236}">
                <a16:creationId xmlns:a16="http://schemas.microsoft.com/office/drawing/2014/main" id="{A48A0BA3-A0DD-40F9-9CA6-CDA9F34C9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1A308-09B1-4F36-AAE1-C9FB15CACECF}"/>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333303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0BEF-152A-4FDC-9A46-287CC0C37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F66AB6-0E45-4F80-9DB3-CBD4FA845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B466BC-0BBC-41BE-95F6-18EB4DEA9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5B4BD-E3BB-492C-B24F-8A8A7B817A8B}"/>
              </a:ext>
            </a:extLst>
          </p:cNvPr>
          <p:cNvSpPr>
            <a:spLocks noGrp="1"/>
          </p:cNvSpPr>
          <p:nvPr>
            <p:ph type="dt" sz="half" idx="10"/>
          </p:nvPr>
        </p:nvSpPr>
        <p:spPr/>
        <p:txBody>
          <a:bodyPr/>
          <a:lstStyle/>
          <a:p>
            <a:fld id="{5E32CDB2-FF08-44B8-A520-237CE8EFC5DB}" type="datetimeFigureOut">
              <a:rPr lang="en-US" smtClean="0"/>
              <a:t>11/2/2021</a:t>
            </a:fld>
            <a:endParaRPr lang="en-US"/>
          </a:p>
        </p:txBody>
      </p:sp>
      <p:sp>
        <p:nvSpPr>
          <p:cNvPr id="6" name="Footer Placeholder 5">
            <a:extLst>
              <a:ext uri="{FF2B5EF4-FFF2-40B4-BE49-F238E27FC236}">
                <a16:creationId xmlns:a16="http://schemas.microsoft.com/office/drawing/2014/main" id="{F3827D3A-CF1D-4A32-9319-167E0CB23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8B309-6661-4A88-99E9-2322055D6FA2}"/>
              </a:ext>
            </a:extLst>
          </p:cNvPr>
          <p:cNvSpPr>
            <a:spLocks noGrp="1"/>
          </p:cNvSpPr>
          <p:nvPr>
            <p:ph type="sldNum" sz="quarter" idx="12"/>
          </p:nvPr>
        </p:nvSpPr>
        <p:spPr/>
        <p:txBody>
          <a:bodyPr/>
          <a:lstStyle/>
          <a:p>
            <a:fld id="{F01E6DDC-275F-4962-837E-4FD09FC51346}" type="slidenum">
              <a:rPr lang="en-US" smtClean="0"/>
              <a:t>‹#›</a:t>
            </a:fld>
            <a:endParaRPr lang="en-US"/>
          </a:p>
        </p:txBody>
      </p:sp>
    </p:spTree>
    <p:extLst>
      <p:ext uri="{BB962C8B-B14F-4D97-AF65-F5344CB8AC3E}">
        <p14:creationId xmlns:p14="http://schemas.microsoft.com/office/powerpoint/2010/main" val="359264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D2CD6-692F-4E69-B929-8C34B8FCB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A3B830-7592-44CF-B924-205DC463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66BE3-DE6E-4F04-B522-6DCA64A153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2CDB2-FF08-44B8-A520-237CE8EFC5DB}" type="datetimeFigureOut">
              <a:rPr lang="en-US" smtClean="0"/>
              <a:t>11/2/2021</a:t>
            </a:fld>
            <a:endParaRPr lang="en-US"/>
          </a:p>
        </p:txBody>
      </p:sp>
      <p:sp>
        <p:nvSpPr>
          <p:cNvPr id="5" name="Footer Placeholder 4">
            <a:extLst>
              <a:ext uri="{FF2B5EF4-FFF2-40B4-BE49-F238E27FC236}">
                <a16:creationId xmlns:a16="http://schemas.microsoft.com/office/drawing/2014/main" id="{F06B9AA5-EAD3-46B6-B95C-B0BA368D5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71662-5B77-4A9C-8FCC-A57113F2D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E6DDC-275F-4962-837E-4FD09FC51346}" type="slidenum">
              <a:rPr lang="en-US" smtClean="0"/>
              <a:t>‹#›</a:t>
            </a:fld>
            <a:endParaRPr lang="en-US"/>
          </a:p>
        </p:txBody>
      </p:sp>
    </p:spTree>
    <p:extLst>
      <p:ext uri="{BB962C8B-B14F-4D97-AF65-F5344CB8AC3E}">
        <p14:creationId xmlns:p14="http://schemas.microsoft.com/office/powerpoint/2010/main" val="83552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6886F57B-FD97-428F-8266-0C33FAEF455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516" b="1516"/>
          <a:stretch>
            <a:fillRect/>
          </a:stretch>
        </p:blipFill>
        <p:spPr/>
      </p:pic>
      <p:sp>
        <p:nvSpPr>
          <p:cNvPr id="75" name="Freeform: Shape 74">
            <a:extLst>
              <a:ext uri="{FF2B5EF4-FFF2-40B4-BE49-F238E27FC236}">
                <a16:creationId xmlns:a16="http://schemas.microsoft.com/office/drawing/2014/main" id="{6E2960D8-738F-43FC-BCED-FB220DA1AE6B}"/>
              </a:ext>
            </a:extLst>
          </p:cNvPr>
          <p:cNvSpPr/>
          <p:nvPr/>
        </p:nvSpPr>
        <p:spPr>
          <a:xfrm>
            <a:off x="280738" y="1130969"/>
            <a:ext cx="8147041" cy="5426245"/>
          </a:xfrm>
          <a:custGeom>
            <a:avLst/>
            <a:gdLst>
              <a:gd name="connsiteX0" fmla="*/ 2720798 w 8147041"/>
              <a:gd name="connsiteY0" fmla="*/ 0 h 5426245"/>
              <a:gd name="connsiteX1" fmla="*/ 8147041 w 8147041"/>
              <a:gd name="connsiteY1" fmla="*/ 5426243 h 5426245"/>
              <a:gd name="connsiteX2" fmla="*/ 8147041 w 8147041"/>
              <a:gd name="connsiteY2" fmla="*/ 5426245 h 5426245"/>
              <a:gd name="connsiteX3" fmla="*/ 515905 w 8147041"/>
              <a:gd name="connsiteY3" fmla="*/ 5426245 h 5426245"/>
              <a:gd name="connsiteX4" fmla="*/ 0 w 8147041"/>
              <a:gd name="connsiteY4" fmla="*/ 4910341 h 5426245"/>
              <a:gd name="connsiteX5" fmla="*/ 0 w 8147041"/>
              <a:gd name="connsiteY5" fmla="*/ 732156 h 5426245"/>
              <a:gd name="connsiteX6" fmla="*/ 134329 w 8147041"/>
              <a:gd name="connsiteY6" fmla="*/ 654918 h 5426245"/>
              <a:gd name="connsiteX7" fmla="*/ 2720798 w 8147041"/>
              <a:gd name="connsiteY7" fmla="*/ 0 h 542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47041" h="5426245">
                <a:moveTo>
                  <a:pt x="2720798" y="0"/>
                </a:moveTo>
                <a:cubicBezTo>
                  <a:pt x="5717629" y="0"/>
                  <a:pt x="8147041" y="2429412"/>
                  <a:pt x="8147041" y="5426243"/>
                </a:cubicBezTo>
                <a:lnTo>
                  <a:pt x="8147041" y="5426245"/>
                </a:lnTo>
                <a:lnTo>
                  <a:pt x="515905" y="5426245"/>
                </a:lnTo>
                <a:cubicBezTo>
                  <a:pt x="230979" y="5426245"/>
                  <a:pt x="0" y="5195266"/>
                  <a:pt x="0" y="4910341"/>
                </a:cubicBezTo>
                <a:lnTo>
                  <a:pt x="0" y="732156"/>
                </a:lnTo>
                <a:lnTo>
                  <a:pt x="134329" y="654918"/>
                </a:lnTo>
                <a:cubicBezTo>
                  <a:pt x="903191" y="237247"/>
                  <a:pt x="1784289" y="0"/>
                  <a:pt x="2720798" y="0"/>
                </a:cubicBezTo>
                <a:close/>
              </a:path>
            </a:pathLst>
          </a:custGeom>
          <a:gradFill flip="none" rotWithShape="1">
            <a:gsLst>
              <a:gs pos="0">
                <a:schemeClr val="accent1"/>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2F2249-A161-4F7A-BA0F-385FA0FF57E5}"/>
              </a:ext>
            </a:extLst>
          </p:cNvPr>
          <p:cNvSpPr/>
          <p:nvPr/>
        </p:nvSpPr>
        <p:spPr>
          <a:xfrm>
            <a:off x="6383837" y="2952353"/>
            <a:ext cx="5527426" cy="3604860"/>
          </a:xfrm>
          <a:custGeom>
            <a:avLst/>
            <a:gdLst>
              <a:gd name="connsiteX0" fmla="*/ 5527426 w 5527426"/>
              <a:gd name="connsiteY0" fmla="*/ 0 h 3604860"/>
              <a:gd name="connsiteX1" fmla="*/ 5527426 w 5527426"/>
              <a:gd name="connsiteY1" fmla="*/ 3088955 h 3604860"/>
              <a:gd name="connsiteX2" fmla="*/ 5011521 w 5527426"/>
              <a:gd name="connsiteY2" fmla="*/ 3604860 h 3604860"/>
              <a:gd name="connsiteX3" fmla="*/ 0 w 5527426"/>
              <a:gd name="connsiteY3" fmla="*/ 3604860 h 3604860"/>
              <a:gd name="connsiteX4" fmla="*/ 110473 w 5527426"/>
              <a:gd name="connsiteY4" fmla="*/ 3423016 h 3604860"/>
              <a:gd name="connsiteX5" fmla="*/ 5453037 w 5527426"/>
              <a:gd name="connsiteY5" fmla="*/ 10648 h 36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7426" h="3604860">
                <a:moveTo>
                  <a:pt x="5527426" y="0"/>
                </a:moveTo>
                <a:lnTo>
                  <a:pt x="5527426" y="3088955"/>
                </a:lnTo>
                <a:cubicBezTo>
                  <a:pt x="5527426" y="3373881"/>
                  <a:pt x="5296447" y="3604860"/>
                  <a:pt x="5011521" y="3604860"/>
                </a:cubicBezTo>
                <a:lnTo>
                  <a:pt x="0" y="3604860"/>
                </a:lnTo>
                <a:lnTo>
                  <a:pt x="110473" y="3423016"/>
                </a:lnTo>
                <a:cubicBezTo>
                  <a:pt x="1318245" y="1635277"/>
                  <a:pt x="3232709" y="364210"/>
                  <a:pt x="5453037" y="10648"/>
                </a:cubicBezTo>
                <a:close/>
              </a:path>
            </a:pathLst>
          </a:custGeom>
          <a:gradFill flip="none" rotWithShape="1">
            <a:gsLst>
              <a:gs pos="0">
                <a:schemeClr val="accent1"/>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20229AA-8E3A-4581-8048-CA386675B24D}"/>
              </a:ext>
            </a:extLst>
          </p:cNvPr>
          <p:cNvSpPr txBox="1"/>
          <p:nvPr/>
        </p:nvSpPr>
        <p:spPr>
          <a:xfrm>
            <a:off x="905522" y="2177646"/>
            <a:ext cx="6063448" cy="2308324"/>
          </a:xfrm>
          <a:prstGeom prst="rect">
            <a:avLst/>
          </a:prstGeom>
          <a:noFill/>
        </p:spPr>
        <p:txBody>
          <a:bodyPr wrap="square" rtlCol="0">
            <a:spAutoFit/>
          </a:bodyPr>
          <a:lstStyle/>
          <a:p>
            <a:r>
              <a:rPr lang="en-US" sz="4800" b="1" dirty="0" err="1">
                <a:solidFill>
                  <a:schemeClr val="accent4">
                    <a:lumMod val="60000"/>
                    <a:lumOff val="40000"/>
                  </a:schemeClr>
                </a:solidFill>
              </a:rPr>
              <a:t>Soutenance</a:t>
            </a:r>
            <a:r>
              <a:rPr lang="en-US" sz="4800" b="1" dirty="0">
                <a:solidFill>
                  <a:schemeClr val="accent4">
                    <a:lumMod val="60000"/>
                    <a:lumOff val="40000"/>
                  </a:schemeClr>
                </a:solidFill>
              </a:rPr>
              <a:t> </a:t>
            </a:r>
          </a:p>
          <a:p>
            <a:endParaRPr lang="en-US" sz="4800" b="1" dirty="0">
              <a:solidFill>
                <a:schemeClr val="accent4">
                  <a:lumMod val="60000"/>
                  <a:lumOff val="40000"/>
                </a:schemeClr>
              </a:solidFill>
            </a:endParaRPr>
          </a:p>
          <a:p>
            <a:r>
              <a:rPr lang="en-US" sz="4800" b="1" dirty="0">
                <a:solidFill>
                  <a:schemeClr val="accent4">
                    <a:lumMod val="60000"/>
                    <a:lumOff val="40000"/>
                  </a:schemeClr>
                </a:solidFill>
              </a:rPr>
              <a:t>P1</a:t>
            </a:r>
          </a:p>
        </p:txBody>
      </p:sp>
    </p:spTree>
    <p:extLst>
      <p:ext uri="{BB962C8B-B14F-4D97-AF65-F5344CB8AC3E}">
        <p14:creationId xmlns:p14="http://schemas.microsoft.com/office/powerpoint/2010/main" val="152561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78949-E5D9-4FE1-B486-18FE8B738583}"/>
              </a:ext>
            </a:extLst>
          </p:cNvPr>
          <p:cNvSpPr txBox="1"/>
          <p:nvPr/>
        </p:nvSpPr>
        <p:spPr>
          <a:xfrm>
            <a:off x="1828800" y="1083075"/>
            <a:ext cx="9641149" cy="4239687"/>
          </a:xfrm>
          <a:prstGeom prst="rect">
            <a:avLst/>
          </a:prstGeom>
          <a:noFill/>
        </p:spPr>
        <p:txBody>
          <a:bodyPr wrap="square" rtlCol="0">
            <a:spAutoFit/>
          </a:bodyPr>
          <a:lstStyle/>
          <a:p>
            <a:pPr marL="914400" indent="4572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Presentation</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Bonjour, je m’appelle Rudy Desplan, j’ai 32 ans maintenant et j’habite a Paris. Je suis originaire de la Guadeloupe, je suis venu en France il y a 10 ans pour suivre une Licence en Physique. Je n’ai pas pu finir ma licence (je me suis arrêter a la 2ieme année) et j’ai commencé a travailler dans la restauration en tant qu’employé puis j’ai évoluer je suis devenu Assistant Manager.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Ce poste ne me plaisait plus donc je me suis engagé a l’armée Belge ou j’avais la possibilité de faire une formation de Contrôleur Aérien. J’y suis rester 2 ans et après des hauts et des bas j’ai quitté l’armée et je suis allé en Angleterre. J’y ai travaillé un an mais suite au covid-19 , j’ai du rentrer en France , a Paris ou je réside .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Je suis a la recherche d’un emploi cependant n’ayant pas de connaissances spécifique je me suis rendu compte que je devais me former, j’ai donc fais des recherches et j’ai trouvé le métier de Data </a:t>
            </a:r>
            <a:r>
              <a:rPr lang="fr-FR" sz="1800" dirty="0" err="1">
                <a:effectLst/>
                <a:latin typeface="Calibri" panose="020F0502020204030204" pitchFamily="34" charset="0"/>
                <a:ea typeface="Calibri" panose="020F0502020204030204" pitchFamily="34" charset="0"/>
                <a:cs typeface="Arial" panose="020B0604020202020204" pitchFamily="34" charset="0"/>
              </a:rPr>
              <a:t>Analyst</a:t>
            </a:r>
            <a:r>
              <a:rPr lang="fr-FR" sz="1800" dirty="0">
                <a:effectLst/>
                <a:latin typeface="Calibri" panose="020F0502020204030204" pitchFamily="34" charset="0"/>
                <a:ea typeface="Calibri" panose="020F0502020204030204" pitchFamily="34" charset="0"/>
                <a:cs typeface="Arial" panose="020B0604020202020204" pitchFamily="34" charset="0"/>
              </a:rPr>
              <a:t> et cette formation a </a:t>
            </a:r>
            <a:r>
              <a:rPr lang="fr-FR" sz="1800" dirty="0" err="1">
                <a:effectLst/>
                <a:latin typeface="Calibri" panose="020F0502020204030204" pitchFamily="34" charset="0"/>
                <a:ea typeface="Calibri" panose="020F0502020204030204" pitchFamily="34" charset="0"/>
                <a:cs typeface="Arial" panose="020B0604020202020204" pitchFamily="34" charset="0"/>
              </a:rPr>
              <a:t>OpenClassrooms</a:t>
            </a:r>
            <a:r>
              <a:rPr lang="fr-FR" sz="1800" dirty="0">
                <a:effectLst/>
                <a:latin typeface="Calibri" panose="020F0502020204030204" pitchFamily="34" charset="0"/>
                <a:ea typeface="Calibri" panose="020F0502020204030204" pitchFamily="34" charset="0"/>
                <a:cs typeface="Arial" panose="020B0604020202020204" pitchFamily="34" charset="0"/>
              </a:rPr>
              <a:t> qui selon moi sera un bon début pour commencer une carrière dans le monde de la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Oval 4">
            <a:extLst>
              <a:ext uri="{FF2B5EF4-FFF2-40B4-BE49-F238E27FC236}">
                <a16:creationId xmlns:a16="http://schemas.microsoft.com/office/drawing/2014/main" id="{65BF4354-7D92-4038-B2F3-89F26665BE65}"/>
              </a:ext>
            </a:extLst>
          </p:cNvPr>
          <p:cNvSpPr/>
          <p:nvPr/>
        </p:nvSpPr>
        <p:spPr>
          <a:xfrm>
            <a:off x="1197964" y="2021224"/>
            <a:ext cx="178959" cy="178959"/>
          </a:xfrm>
          <a:prstGeom prst="ellipse">
            <a:avLst/>
          </a:prstGeom>
          <a:gradFill>
            <a:gsLst>
              <a:gs pos="0">
                <a:schemeClr val="accent1"/>
              </a:gs>
              <a:gs pos="100000">
                <a:schemeClr val="accent3"/>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Oval 5">
            <a:extLst>
              <a:ext uri="{FF2B5EF4-FFF2-40B4-BE49-F238E27FC236}">
                <a16:creationId xmlns:a16="http://schemas.microsoft.com/office/drawing/2014/main" id="{E880DF2C-5080-413E-8830-E53E6B98D239}"/>
              </a:ext>
            </a:extLst>
          </p:cNvPr>
          <p:cNvSpPr/>
          <p:nvPr/>
        </p:nvSpPr>
        <p:spPr>
          <a:xfrm>
            <a:off x="1197964" y="3207070"/>
            <a:ext cx="178959" cy="178959"/>
          </a:xfrm>
          <a:prstGeom prst="ellipse">
            <a:avLst/>
          </a:prstGeom>
          <a:gradFill>
            <a:gsLst>
              <a:gs pos="0">
                <a:schemeClr val="accent1"/>
              </a:gs>
              <a:gs pos="100000">
                <a:schemeClr val="accent3"/>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7864F9E0-6511-48E6-BC28-72A84892DD72}"/>
              </a:ext>
            </a:extLst>
          </p:cNvPr>
          <p:cNvSpPr/>
          <p:nvPr/>
        </p:nvSpPr>
        <p:spPr>
          <a:xfrm>
            <a:off x="1197964" y="4392916"/>
            <a:ext cx="178959" cy="178959"/>
          </a:xfrm>
          <a:prstGeom prst="ellipse">
            <a:avLst/>
          </a:prstGeom>
          <a:gradFill>
            <a:gsLst>
              <a:gs pos="0">
                <a:schemeClr val="accent1"/>
              </a:gs>
              <a:gs pos="100000">
                <a:schemeClr val="accent3"/>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766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10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63553D98-221D-4874-BFC6-2A37E00CC644}"/>
              </a:ext>
            </a:extLst>
          </p:cNvPr>
          <p:cNvSpPr txBox="1">
            <a:spLocks/>
          </p:cNvSpPr>
          <p:nvPr/>
        </p:nvSpPr>
        <p:spPr>
          <a:xfrm>
            <a:off x="4925449" y="501392"/>
            <a:ext cx="4294187" cy="657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OBJECTIFS</a:t>
            </a:r>
          </a:p>
        </p:txBody>
      </p:sp>
      <p:sp>
        <p:nvSpPr>
          <p:cNvPr id="4" name="Oval 3">
            <a:extLst>
              <a:ext uri="{FF2B5EF4-FFF2-40B4-BE49-F238E27FC236}">
                <a16:creationId xmlns:a16="http://schemas.microsoft.com/office/drawing/2014/main" id="{C900C65B-A4C5-4914-806D-F6FC1D342032}"/>
              </a:ext>
            </a:extLst>
          </p:cNvPr>
          <p:cNvSpPr/>
          <p:nvPr/>
        </p:nvSpPr>
        <p:spPr>
          <a:xfrm>
            <a:off x="2076985" y="1406567"/>
            <a:ext cx="203201" cy="203201"/>
          </a:xfrm>
          <a:prstGeom prst="ellipse">
            <a:avLst/>
          </a:prstGeom>
          <a:gradFill>
            <a:gsLst>
              <a:gs pos="0">
                <a:schemeClr val="accent1"/>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F90EFF2-FE19-4302-BE89-5F2DA363D03D}"/>
              </a:ext>
            </a:extLst>
          </p:cNvPr>
          <p:cNvSpPr/>
          <p:nvPr/>
        </p:nvSpPr>
        <p:spPr>
          <a:xfrm>
            <a:off x="5740398" y="1388991"/>
            <a:ext cx="203201" cy="203201"/>
          </a:xfrm>
          <a:prstGeom prst="ellipse">
            <a:avLst/>
          </a:prstGeom>
          <a:gradFill>
            <a:gsLst>
              <a:gs pos="0">
                <a:schemeClr val="accent1"/>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0E34E83-6B77-4BFA-B5C6-E5EDCD2AF22E}"/>
              </a:ext>
            </a:extLst>
          </p:cNvPr>
          <p:cNvSpPr/>
          <p:nvPr/>
        </p:nvSpPr>
        <p:spPr>
          <a:xfrm>
            <a:off x="9810211" y="1408016"/>
            <a:ext cx="203201" cy="203201"/>
          </a:xfrm>
          <a:prstGeom prst="ellipse">
            <a:avLst/>
          </a:prstGeom>
          <a:gradFill>
            <a:gsLst>
              <a:gs pos="0">
                <a:schemeClr val="accent1"/>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E938D8-02A7-459C-AF57-B03994CB18F9}"/>
              </a:ext>
            </a:extLst>
          </p:cNvPr>
          <p:cNvSpPr txBox="1"/>
          <p:nvPr/>
        </p:nvSpPr>
        <p:spPr>
          <a:xfrm>
            <a:off x="553356" y="1692834"/>
            <a:ext cx="3250461" cy="369332"/>
          </a:xfrm>
          <a:prstGeom prst="rect">
            <a:avLst/>
          </a:prstGeom>
          <a:noFill/>
        </p:spPr>
        <p:txBody>
          <a:bodyPr wrap="square">
            <a:spAutoFit/>
          </a:bodyPr>
          <a:lstStyle/>
          <a:p>
            <a:pPr algn="ctr"/>
            <a:r>
              <a:rPr lang="en-US" b="1" dirty="0">
                <a:solidFill>
                  <a:schemeClr val="accent1"/>
                </a:solidFill>
                <a:latin typeface="+mj-lt"/>
              </a:rPr>
              <a:t>Court Terme</a:t>
            </a:r>
          </a:p>
        </p:txBody>
      </p:sp>
      <p:sp>
        <p:nvSpPr>
          <p:cNvPr id="10" name="TextBox 9">
            <a:extLst>
              <a:ext uri="{FF2B5EF4-FFF2-40B4-BE49-F238E27FC236}">
                <a16:creationId xmlns:a16="http://schemas.microsoft.com/office/drawing/2014/main" id="{ABAA71DB-0CC3-448C-B8EE-599E3B933591}"/>
              </a:ext>
            </a:extLst>
          </p:cNvPr>
          <p:cNvSpPr txBox="1"/>
          <p:nvPr/>
        </p:nvSpPr>
        <p:spPr>
          <a:xfrm>
            <a:off x="2896339" y="1664864"/>
            <a:ext cx="6094520" cy="369332"/>
          </a:xfrm>
          <a:prstGeom prst="rect">
            <a:avLst/>
          </a:prstGeom>
          <a:noFill/>
        </p:spPr>
        <p:txBody>
          <a:bodyPr wrap="square">
            <a:spAutoFit/>
          </a:bodyPr>
          <a:lstStyle/>
          <a:p>
            <a:pPr algn="ctr"/>
            <a:r>
              <a:rPr lang="en-US" b="1" dirty="0" err="1">
                <a:solidFill>
                  <a:schemeClr val="accent1"/>
                </a:solidFill>
                <a:latin typeface="+mj-lt"/>
              </a:rPr>
              <a:t>Moyen</a:t>
            </a:r>
            <a:r>
              <a:rPr lang="en-US" b="1" dirty="0">
                <a:solidFill>
                  <a:schemeClr val="accent1"/>
                </a:solidFill>
                <a:latin typeface="+mj-lt"/>
              </a:rPr>
              <a:t> Terme</a:t>
            </a:r>
          </a:p>
        </p:txBody>
      </p:sp>
      <p:sp>
        <p:nvSpPr>
          <p:cNvPr id="12" name="TextBox 11">
            <a:extLst>
              <a:ext uri="{FF2B5EF4-FFF2-40B4-BE49-F238E27FC236}">
                <a16:creationId xmlns:a16="http://schemas.microsoft.com/office/drawing/2014/main" id="{3358FD75-0151-4B4A-AE00-AA051DE97968}"/>
              </a:ext>
            </a:extLst>
          </p:cNvPr>
          <p:cNvSpPr txBox="1"/>
          <p:nvPr/>
        </p:nvSpPr>
        <p:spPr>
          <a:xfrm>
            <a:off x="8337380" y="1699196"/>
            <a:ext cx="3148861" cy="369332"/>
          </a:xfrm>
          <a:prstGeom prst="rect">
            <a:avLst/>
          </a:prstGeom>
          <a:noFill/>
        </p:spPr>
        <p:txBody>
          <a:bodyPr wrap="square">
            <a:spAutoFit/>
          </a:bodyPr>
          <a:lstStyle/>
          <a:p>
            <a:pPr algn="ctr"/>
            <a:r>
              <a:rPr lang="en-US" b="1" dirty="0">
                <a:solidFill>
                  <a:schemeClr val="accent1"/>
                </a:solidFill>
                <a:latin typeface="+mj-lt"/>
              </a:rPr>
              <a:t>Long Terme</a:t>
            </a:r>
          </a:p>
        </p:txBody>
      </p:sp>
      <p:sp>
        <p:nvSpPr>
          <p:cNvPr id="13" name="TextBox 12">
            <a:extLst>
              <a:ext uri="{FF2B5EF4-FFF2-40B4-BE49-F238E27FC236}">
                <a16:creationId xmlns:a16="http://schemas.microsoft.com/office/drawing/2014/main" id="{C3A1F3D1-A461-4B4E-AE29-9F7F79BC6B24}"/>
              </a:ext>
            </a:extLst>
          </p:cNvPr>
          <p:cNvSpPr txBox="1"/>
          <p:nvPr/>
        </p:nvSpPr>
        <p:spPr>
          <a:xfrm>
            <a:off x="487390" y="2197302"/>
            <a:ext cx="3382392" cy="2854243"/>
          </a:xfrm>
          <a:prstGeom prst="rect">
            <a:avLst/>
          </a:prstGeom>
          <a:noFill/>
        </p:spPr>
        <p:txBody>
          <a:bodyPr wrap="square" rtlCol="0">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M’adapter au e-learning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M’</a:t>
            </a:r>
            <a:r>
              <a:rPr lang="fr-FR" sz="1800" dirty="0" err="1">
                <a:effectLst/>
                <a:latin typeface="Calibri" panose="020F0502020204030204" pitchFamily="34" charset="0"/>
                <a:ea typeface="Calibri" panose="020F0502020204030204" pitchFamily="34" charset="0"/>
                <a:cs typeface="Arial" panose="020B0604020202020204" pitchFamily="34" charset="0"/>
              </a:rPr>
              <a:t>initiatier</a:t>
            </a:r>
            <a:r>
              <a:rPr lang="fr-FR" sz="1800" dirty="0">
                <a:effectLst/>
                <a:latin typeface="Calibri" panose="020F0502020204030204" pitchFamily="34" charset="0"/>
                <a:ea typeface="Calibri" panose="020F0502020204030204" pitchFamily="34" charset="0"/>
                <a:cs typeface="Arial" panose="020B0604020202020204" pitchFamily="34" charset="0"/>
              </a:rPr>
              <a:t> a Python et Excel.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Connaitre les différents logiciels et langages que j’utiliserais dans le futur.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Trouver une nouvelle dynamique et suivre mon calendrier.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4" name="TextBox 13">
            <a:extLst>
              <a:ext uri="{FF2B5EF4-FFF2-40B4-BE49-F238E27FC236}">
                <a16:creationId xmlns:a16="http://schemas.microsoft.com/office/drawing/2014/main" id="{725A25D4-29B4-429E-8061-00FBC0285145}"/>
              </a:ext>
            </a:extLst>
          </p:cNvPr>
          <p:cNvSpPr txBox="1"/>
          <p:nvPr/>
        </p:nvSpPr>
        <p:spPr>
          <a:xfrm>
            <a:off x="4767309" y="2974019"/>
            <a:ext cx="3400147" cy="2557880"/>
          </a:xfrm>
          <a:prstGeom prst="rect">
            <a:avLst/>
          </a:prstGeom>
          <a:noFill/>
        </p:spPr>
        <p:txBody>
          <a:bodyPr wrap="square" rtlCol="0">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Savoir coder avec Python, R, SQL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Maitriser un set de librairies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Revoir mes connaissances en   statistiques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Savoir manipuler et traiter des données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5" name="TextBox 14">
            <a:extLst>
              <a:ext uri="{FF2B5EF4-FFF2-40B4-BE49-F238E27FC236}">
                <a16:creationId xmlns:a16="http://schemas.microsoft.com/office/drawing/2014/main" id="{2B35ED89-E885-411D-8530-FEE087FF70F9}"/>
              </a:ext>
            </a:extLst>
          </p:cNvPr>
          <p:cNvSpPr txBox="1"/>
          <p:nvPr/>
        </p:nvSpPr>
        <p:spPr>
          <a:xfrm>
            <a:off x="8788894" y="2215837"/>
            <a:ext cx="3222594" cy="4696286"/>
          </a:xfrm>
          <a:prstGeom prst="rect">
            <a:avLst/>
          </a:prstGeom>
          <a:noFill/>
        </p:spPr>
        <p:txBody>
          <a:bodyPr wrap="square" rtlCol="0">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Être compétent et avoir un début d’expérience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Obtenir le diplôme </a:t>
            </a:r>
            <a:r>
              <a:rPr lang="fr-FR" sz="1800" dirty="0" err="1">
                <a:effectLst/>
                <a:latin typeface="Calibri" panose="020F0502020204030204" pitchFamily="34" charset="0"/>
                <a:ea typeface="Calibri" panose="020F0502020204030204" pitchFamily="34" charset="0"/>
                <a:cs typeface="Arial" panose="020B0604020202020204" pitchFamily="34" charset="0"/>
              </a:rPr>
              <a:t>OpenClassrooms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Suivre d’autres formation en data </a:t>
            </a:r>
            <a:r>
              <a:rPr lang="fr-FR" sz="1800" dirty="0" err="1">
                <a:effectLst/>
                <a:latin typeface="Calibri" panose="020F0502020204030204" pitchFamily="34" charset="0"/>
                <a:ea typeface="Calibri" panose="020F0502020204030204" pitchFamily="34" charset="0"/>
                <a:cs typeface="Arial" panose="020B0604020202020204" pitchFamily="34" charset="0"/>
              </a:rPr>
              <a:t>analytics</a:t>
            </a:r>
            <a:r>
              <a:rPr lang="fr-FR" sz="1800" dirty="0">
                <a:effectLst/>
                <a:latin typeface="Calibri" panose="020F0502020204030204" pitchFamily="34" charset="0"/>
                <a:ea typeface="Calibri" panose="020F0502020204030204" pitchFamily="34" charset="0"/>
                <a:cs typeface="Arial" panose="020B0604020202020204" pitchFamily="34" charset="0"/>
              </a:rPr>
              <a:t> ( </a:t>
            </a:r>
            <a:r>
              <a:rPr lang="fr-FR" sz="1800" dirty="0" err="1">
                <a:effectLst/>
                <a:latin typeface="Calibri" panose="020F0502020204030204" pitchFamily="34" charset="0"/>
                <a:ea typeface="Calibri" panose="020F0502020204030204" pitchFamily="34" charset="0"/>
                <a:cs typeface="Arial" panose="020B0604020202020204" pitchFamily="34" charset="0"/>
              </a:rPr>
              <a:t>Google,IBM</a:t>
            </a: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Créer un porte-folio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Trouver un stage, opportunité, emploi pour approfondir mes connaissances et acquérir de l’expérience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fr-FR" sz="1800" dirty="0">
                <a:effectLst/>
                <a:latin typeface="Calibri" panose="020F0502020204030204" pitchFamily="34" charset="0"/>
                <a:ea typeface="Calibri" panose="020F0502020204030204" pitchFamily="34" charset="0"/>
                <a:cs typeface="Arial" panose="020B0604020202020204" pitchFamily="34" charset="0"/>
              </a:rPr>
              <a:t>Poursuivre avec un Master dans le domaine de la data a l’université</a:t>
            </a:r>
            <a:endParaRPr lang="en-US" dirty="0"/>
          </a:p>
        </p:txBody>
      </p:sp>
    </p:spTree>
    <p:extLst>
      <p:ext uri="{BB962C8B-B14F-4D97-AF65-F5344CB8AC3E}">
        <p14:creationId xmlns:p14="http://schemas.microsoft.com/office/powerpoint/2010/main" val="22205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6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111CB-B7A8-4EB7-9ACE-D317E9E45485}"/>
              </a:ext>
            </a:extLst>
          </p:cNvPr>
          <p:cNvSpPr txBox="1"/>
          <p:nvPr/>
        </p:nvSpPr>
        <p:spPr>
          <a:xfrm>
            <a:off x="1198485" y="763480"/>
            <a:ext cx="9907480" cy="4752648"/>
          </a:xfrm>
          <a:prstGeom prst="rect">
            <a:avLst/>
          </a:prstGeom>
          <a:noFill/>
        </p:spPr>
        <p:txBody>
          <a:bodyPr wrap="square" rtlCol="0">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Gestion de la frustration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Tout d’abord changer de point de vue sur la frustration, ne pas la voir comme quelque chose qui bloque mon progrès, mais comme une opportunité de découvrir une nouvelle voie pour aller de l'avant et qui me sera bénéfique sur le long terme.</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Voir la frustration comme un défi me permettant de m’améliorer, d'apprendre quelque chose, je serais curieux à propos de cette frustration et je me poserais des questions pour mieux apprendre de cette expérience.</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Me </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concentrer sur des choses qui m’aideront à traverser ce problème avec succès.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Prendre du recul, des breaks et je regarderais la situation d’un autre angle.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Rester positif et proactif : et ne pas tomber dans le piège consistant à m’apitoyer sur mon sort.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9312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474</Words>
  <Application>Microsoft Office PowerPoint</Application>
  <PresentationFormat>Widescreen</PresentationFormat>
  <Paragraphs>35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Rudy Desplan</dc:creator>
  <cp:lastModifiedBy>Rudy Desplan</cp:lastModifiedBy>
  <cp:revision>3</cp:revision>
  <dcterms:created xsi:type="dcterms:W3CDTF">2021-11-02T13:10:46Z</dcterms:created>
  <dcterms:modified xsi:type="dcterms:W3CDTF">2021-11-02T13:25:55Z</dcterms:modified>
</cp:coreProperties>
</file>