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68A3-439F-4F6E-8EEF-51171458B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BD33E-7DCD-43A3-BE5D-5615C2561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05D5-FB52-4513-A4C5-8D52DCC8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1BDF8-1923-4FC5-BC77-E43EDD42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5387-42DE-4998-92CB-B204FB00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7482-BFB8-43A6-A251-7A6F5D6F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28CC2-C0AF-46FE-8EC0-EFFD0723D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712D-178A-4137-80C0-58795AC1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EE3A6-0B10-4424-8887-FBEEF31D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1D0D-7235-41EB-BF42-433C9C5D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9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CDBF6-D7F1-4516-8701-3A8DD8EEC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F6901-6D27-4C72-8A33-0C24F2BB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62DC-81BE-4215-896A-9FCFDB57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01F4-D7B7-4A12-85AC-0974EADD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016C-5338-4FF1-A8B6-22EF96B7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B3A2-F835-401E-ABFA-FDD1CFE7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004D-9120-46E5-9FFB-304DCF0E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9F4D-BD1D-4B78-9683-A78DC25D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C87A-91A9-44A9-8225-E9D0AB39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06FA9-1112-4938-A98A-2C13F56C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CCA4-D6E1-4F55-AF65-BADDA938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9799-29F2-4EB8-BB5F-A9696E17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D2FC-928F-46C3-BC38-5C227151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64DF-6A74-4338-98D4-466C4E73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063C-BC0E-45B0-BEE8-DC61CCED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827F-E978-4F2B-B8A9-1355BF02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2284-B2FE-425A-AD20-572F57C9E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B52C8-844B-45C7-A4DB-E4F401710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F1181-DD98-47FF-8B68-20EB9409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B19F9-3130-44DD-8091-B368CFC4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20DE-1DBD-4A0C-893E-7260C339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948C-BCB6-4AC8-AA74-C8BC06EA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59ED-6BBC-4935-8411-ECF375FD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DDC08-AC38-4E39-8EE0-E2A30AC7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E4525-5A25-46FB-A97D-C145AE77D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68227-6262-41DA-A8AA-95A6EDF59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AB85F-6EA7-4EFF-AF1B-FC69B1F5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A6728-C2C0-4612-A6F3-B41D3818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22424-8B0D-469D-B361-7C24D94F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5846-6F7B-4D67-B509-C12B6CB4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06588-E54E-483B-997E-BB05C304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E4DFB-3879-4995-833A-12DD2D9E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26254-CF6F-4D6E-BC8E-0C48B054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CEDC9-7E37-4615-971A-3A7F4ECF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39670-BC9D-4904-AFD0-056CE7AD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492FB-DB35-480D-94A2-82679B4A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3437-8421-42EB-B3EB-1CBDF57B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BCF5-9139-474A-BC96-325CCF61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04DC-A9B0-4080-A7DB-167127CA9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ACEA4-4B86-48AD-95D6-2FC610D1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2A0A0-9786-4A6C-BBC1-0A5607FF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E42A1-3777-46E3-8CC7-0C8B7E7A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280C-EB72-4D03-B474-410D9677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DA431-74DC-4496-8F30-64DFD224D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037D6-1B2D-4D30-A412-F79F9507F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BEF4C-5DCB-44B0-88F2-9F695FE0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86EA2-7D75-4CFB-AFBC-6133FACB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5190B-F598-4C7E-80A7-858D6356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5415F-1ED3-40C2-80AD-1AD2E3AD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11F2-C45F-4915-A9F4-106CEDDD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6F78-BB6B-40F9-8CF5-6B5B853DD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0006-F17E-4DAA-B4EF-3EE5C1341D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67F6-F70D-4547-BA53-3A649F703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E189-D2E6-4E7F-9BE0-B3121E93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A1EE-D40F-4080-8055-31C1159F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4088-C291-4562-839F-66462920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6035"/>
            <a:ext cx="9144000" cy="11986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SOUTENANCE 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PROJET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CF0E6-4F8D-4DB6-9507-38AA69A5F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7587" y="5437474"/>
            <a:ext cx="2604117" cy="165576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Rudy Desplan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18/11/2021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3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4826-7D39-4F85-AD49-A9304102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3" y="1432647"/>
            <a:ext cx="4592782" cy="1640754"/>
          </a:xfrm>
        </p:spPr>
        <p:txBody>
          <a:bodyPr>
            <a:normAutofit fontScale="90000"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passé par les visiteurs sur le site web (pour les sessions ayant abouti à un achat)</a:t>
            </a:r>
            <a:br>
              <a:rPr lang="fr-FR" sz="1800" dirty="0">
                <a:solidFill>
                  <a:srgbClr val="000000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45E4B-012D-4902-A6A0-AA29E448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49" y="671327"/>
            <a:ext cx="6734288" cy="5237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97BBD-FAA0-44FA-B4DA-B64693C28FD4}"/>
              </a:ext>
            </a:extLst>
          </p:cNvPr>
          <p:cNvSpPr txBox="1"/>
          <p:nvPr/>
        </p:nvSpPr>
        <p:spPr>
          <a:xfrm>
            <a:off x="320963" y="3784600"/>
            <a:ext cx="4396509" cy="1560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Evolution de la variabilité du temps passé par les visiteurs sur le site web (pour les sessions ayant abouti à un achat)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8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3D3C4-BA91-4BE4-A044-BDA666E06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2" y="599242"/>
            <a:ext cx="7461651" cy="58035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262C2B-7CC8-4903-84A9-69BCA014B7C7}"/>
              </a:ext>
            </a:extLst>
          </p:cNvPr>
          <p:cNvSpPr txBox="1"/>
          <p:nvPr/>
        </p:nvSpPr>
        <p:spPr>
          <a:xfrm>
            <a:off x="701964" y="2974109"/>
            <a:ext cx="3916218" cy="671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Montant des achats des clients (montant du panier) 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CE56E-0400-4C9A-B001-3E77291A4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09" y="400634"/>
            <a:ext cx="7592291" cy="5905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91A81-B572-4F85-875E-54D59AAD0BA2}"/>
              </a:ext>
            </a:extLst>
          </p:cNvPr>
          <p:cNvSpPr txBox="1"/>
          <p:nvPr/>
        </p:nvSpPr>
        <p:spPr>
          <a:xfrm>
            <a:off x="381956" y="2706255"/>
            <a:ext cx="4451927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Evolution du ratio (nombre d’achats des clients)/(nombre de visites) au cours du temps 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0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5786B-03AF-4386-A3F5-17BA5888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91" y="336476"/>
            <a:ext cx="7766143" cy="60403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F96AF-A63A-476F-86AC-16FEEA088A6C}"/>
              </a:ext>
            </a:extLst>
          </p:cNvPr>
          <p:cNvSpPr txBox="1"/>
          <p:nvPr/>
        </p:nvSpPr>
        <p:spPr>
          <a:xfrm>
            <a:off x="402885" y="1447080"/>
            <a:ext cx="4396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Evolution du nombre </a:t>
            </a:r>
          </a:p>
          <a:p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d'achats des clients 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DD19D-32D5-47BF-BFF4-BD00A53421B2}"/>
              </a:ext>
            </a:extLst>
          </p:cNvPr>
          <p:cNvSpPr txBox="1"/>
          <p:nvPr/>
        </p:nvSpPr>
        <p:spPr>
          <a:xfrm>
            <a:off x="524656" y="3311781"/>
            <a:ext cx="3192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évolution du nombre de visites sur le site web au cours du temps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020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9DBB1-6CC9-435D-9872-5EEB38F3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55" y="190379"/>
            <a:ext cx="8327881" cy="64772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7911C-EE28-4D54-B9DC-D28270DE7E1F}"/>
              </a:ext>
            </a:extLst>
          </p:cNvPr>
          <p:cNvSpPr txBox="1"/>
          <p:nvPr/>
        </p:nvSpPr>
        <p:spPr>
          <a:xfrm>
            <a:off x="46182" y="1847272"/>
            <a:ext cx="4313382" cy="374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Evolution du chiffre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d'affaires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55A14-6251-4C0B-A911-CD57E3D1326C}"/>
              </a:ext>
            </a:extLst>
          </p:cNvPr>
          <p:cNvSpPr txBox="1"/>
          <p:nvPr/>
        </p:nvSpPr>
        <p:spPr>
          <a:xfrm>
            <a:off x="92364" y="4073236"/>
            <a:ext cx="4553527" cy="671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Proportion des ventes par catégorie de produit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1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Symbol</vt:lpstr>
      <vt:lpstr>Office Theme</vt:lpstr>
      <vt:lpstr>SOUTENANCE    PROJET 2</vt:lpstr>
      <vt:lpstr>Temps passé par les visiteurs sur le site web (pour les sessions ayant abouti à un achat)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   PROJET 2</dc:title>
  <dc:creator>Rudy Desplan</dc:creator>
  <cp:lastModifiedBy>Rudy Desplan</cp:lastModifiedBy>
  <cp:revision>7</cp:revision>
  <dcterms:created xsi:type="dcterms:W3CDTF">2021-11-16T12:18:10Z</dcterms:created>
  <dcterms:modified xsi:type="dcterms:W3CDTF">2021-11-16T16:23:07Z</dcterms:modified>
</cp:coreProperties>
</file>